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417" r:id="rId4"/>
    <p:sldId id="381" r:id="rId5"/>
    <p:sldId id="423" r:id="rId6"/>
    <p:sldId id="387" r:id="rId7"/>
    <p:sldId id="388" r:id="rId8"/>
    <p:sldId id="391" r:id="rId9"/>
    <p:sldId id="421" r:id="rId10"/>
    <p:sldId id="389" r:id="rId11"/>
    <p:sldId id="390" r:id="rId12"/>
    <p:sldId id="393" r:id="rId13"/>
    <p:sldId id="394" r:id="rId14"/>
    <p:sldId id="432" r:id="rId15"/>
    <p:sldId id="395" r:id="rId16"/>
    <p:sldId id="396" r:id="rId17"/>
    <p:sldId id="397" r:id="rId18"/>
    <p:sldId id="398" r:id="rId19"/>
    <p:sldId id="433" r:id="rId20"/>
    <p:sldId id="400" r:id="rId21"/>
    <p:sldId id="401" r:id="rId22"/>
    <p:sldId id="402" r:id="rId23"/>
    <p:sldId id="403" r:id="rId24"/>
    <p:sldId id="404" r:id="rId25"/>
    <p:sldId id="406" r:id="rId26"/>
    <p:sldId id="418" r:id="rId27"/>
    <p:sldId id="407" r:id="rId28"/>
    <p:sldId id="425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419" r:id="rId37"/>
    <p:sldId id="415" r:id="rId3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D297B-C7A1-4C8E-8266-4BD449E7966E}" type="datetimeFigureOut">
              <a:rPr kumimoji="1" lang="ja-JP" altLang="en-US" smtClean="0"/>
              <a:pPr/>
              <a:t>2007/11/27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130F2-D94B-4CE4-8E2D-6E0EB98CEF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30F2-D94B-4CE4-8E2D-6E0EB98CEF98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6998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03F5BB-75B1-4A5C-94CB-2D35A9B2124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7101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7C8480-9044-481F-8B59-3A5CF2E2E7D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669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CF60A4-C384-4FD7-B8BC-4C26F77897A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6794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00B5A6-45E9-432A-A4D8-219FB8F72B7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38E67-61D0-4855-8F7C-443B60FC3A3C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7203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FA281A-14EA-42BA-BD49-8E4609CAC7B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7306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C02B85-7951-4ED9-A3EA-33A0D3E2F0FD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7408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A1250D-CE46-46C9-A121-B0D3E3BA89B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7510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D77017-A4D1-47E3-A76C-69AAA45E7F9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30F2-D94B-4CE4-8E2D-6E0EB98CEF98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30F2-D94B-4CE4-8E2D-6E0EB98CEF9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7715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41752F-079E-4AD8-9BB8-DA603625796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7818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26E5E5-8ABF-42C0-A9A4-E68AF5594BFD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792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711762-5B2C-4601-B336-7EE8CC8508B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8022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1AA883-C9C1-4753-9120-D87740A83824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F14974-E1C9-4656-9547-308AAA3993C6}" type="slidenum">
              <a:rPr lang="en-US" altLang="ja-JP" sz="1200">
                <a:latin typeface="Calibri" pitchFamily="34" charset="0"/>
              </a:rPr>
              <a:pPr algn="r"/>
              <a:t>24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335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ja-JP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812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A93261-B63C-4025-8371-D859A6A436D0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30F2-D94B-4CE4-8E2D-6E0EB98CEF98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1914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4FC7B8-666C-4CE0-B529-A7AE83AE22A6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911DCD-3317-4E2D-880E-550095E3EFC6}" type="slidenum">
              <a:rPr lang="en-US" altLang="ja-JP" sz="1200">
                <a:latin typeface="Calibri" pitchFamily="34" charset="0"/>
              </a:rPr>
              <a:pPr algn="r"/>
              <a:t>28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473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3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ja-JP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964E95-6B20-4A78-AEEC-7D39885EED1E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30F2-D94B-4CE4-8E2D-6E0EB98CEF98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59DF35-F2EC-4A8A-8E13-3E0CAD645F50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ja-JP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ja-JP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C369A-F134-4988-BE12-4F46ACD5B6AA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FA95FB-8FEF-4026-B31F-14EE120F933D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ja-JP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ja-JP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E2D7E8-DA3F-4914-B0AF-27052014E8CC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ja-JP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ja-JP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03460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86D150-F3E7-44C8-A330-115EA8FEACDE}" type="slidenum">
              <a:rPr lang="ja-JP" altLang="en-US" sz="1200">
                <a:latin typeface="Calibri" pitchFamily="34" charset="0"/>
              </a:rPr>
              <a:pPr algn="r"/>
              <a:t>34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550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05508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00D6162-CC20-43A8-925C-5DB6FD08C5FF}" type="slidenum">
              <a:rPr lang="ja-JP" altLang="en-US" sz="1200">
                <a:latin typeface="Calibri" pitchFamily="34" charset="0"/>
              </a:rPr>
              <a:pPr algn="r"/>
              <a:t>35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30F2-D94B-4CE4-8E2D-6E0EB98CEF98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964E95-6B20-4A78-AEEC-7D39885EED1E}" type="slidenum">
              <a:rPr lang="ja-JP" altLang="en-US" smtClean="0"/>
              <a:pPr>
                <a:defRPr/>
              </a:pPr>
              <a:t>37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30F2-D94B-4CE4-8E2D-6E0EB98CEF98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F470-3787-4881-AEAB-BF09B19B938F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30F2-D94B-4CE4-8E2D-6E0EB98CEF9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6896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190CE3-616F-454C-8AD7-434AE881B43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30F2-D94B-4CE4-8E2D-6E0EB98CEF98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30F2-D94B-4CE4-8E2D-6E0EB98CEF98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/>
          <p:nvPr/>
        </p:nvSpPr>
        <p:spPr>
          <a:xfrm>
            <a:off x="0" y="5238763"/>
            <a:ext cx="9144000" cy="1619237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2844" y="2476494"/>
            <a:ext cx="8786874" cy="2613033"/>
          </a:xfrm>
        </p:spPr>
        <p:txBody>
          <a:bodyPr>
            <a:normAutofit/>
          </a:bodyPr>
          <a:lstStyle>
            <a:lvl1pPr algn="r">
              <a:defRPr sz="4000" baseline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71406" y="5334013"/>
            <a:ext cx="2286016" cy="142876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12" name="Rectangle 8"/>
          <p:cNvSpPr/>
          <p:nvPr/>
        </p:nvSpPr>
        <p:spPr>
          <a:xfrm>
            <a:off x="2428860" y="5334013"/>
            <a:ext cx="6643734" cy="1428760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28860" y="5429263"/>
            <a:ext cx="6500858" cy="1333511"/>
          </a:xfrm>
          <a:noFill/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ッター プレースホルダ 1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47622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  <p:sp>
        <p:nvSpPr>
          <p:cNvPr id="13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6000760" y="6477021"/>
            <a:ext cx="3143240" cy="380979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71472" y="1523987"/>
            <a:ext cx="8358246" cy="519116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142984"/>
            <a:ext cx="8482044" cy="28575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0" name="Rectangle 8"/>
          <p:cNvSpPr/>
          <p:nvPr/>
        </p:nvSpPr>
        <p:spPr>
          <a:xfrm>
            <a:off x="71406" y="1047733"/>
            <a:ext cx="785818" cy="285752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1" name="スライド番号プレースホルダ 5"/>
          <p:cNvSpPr txBox="1">
            <a:spLocks/>
          </p:cNvSpPr>
          <p:nvPr/>
        </p:nvSpPr>
        <p:spPr>
          <a:xfrm>
            <a:off x="71406" y="952483"/>
            <a:ext cx="785818" cy="285752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&lt;#&gt;</a:t>
            </a:fld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6611779"/>
            <a:ext cx="385762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1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 Iwai,</a:t>
            </a:r>
            <a:r>
              <a:rPr kumimoji="1" lang="en-US" altLang="ja-JP" sz="1000" b="1" baseline="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KEK/CRC</a:t>
            </a:r>
            <a:endParaRPr kumimoji="1" lang="ja-JP" altLang="en-US" sz="1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ッター プレースホルダ 17"/>
          <p:cNvSpPr>
            <a:spLocks noGrp="1"/>
          </p:cNvSpPr>
          <p:nvPr>
            <p:ph type="ftr" sz="quarter" idx="3"/>
          </p:nvPr>
        </p:nvSpPr>
        <p:spPr>
          <a:xfrm rot="5400000">
            <a:off x="5691187" y="2976583"/>
            <a:ext cx="6429396" cy="47622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  <p:sp>
        <p:nvSpPr>
          <p:cNvPr id="13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6000760" y="6477021"/>
            <a:ext cx="3143240" cy="380979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500958" y="95227"/>
            <a:ext cx="1500198" cy="6667547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42844" y="95227"/>
            <a:ext cx="7286676" cy="666754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1" name="スライド番号プレースホルダ 5"/>
          <p:cNvSpPr txBox="1">
            <a:spLocks/>
          </p:cNvSpPr>
          <p:nvPr/>
        </p:nvSpPr>
        <p:spPr>
          <a:xfrm>
            <a:off x="0" y="6477021"/>
            <a:ext cx="785818" cy="380979"/>
          </a:xfrm>
          <a:prstGeom prst="rect">
            <a:avLst/>
          </a:prstGeom>
        </p:spPr>
        <p:txBody>
          <a:bodyPr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 Unicode MS" pitchFamily="50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&lt;#&gt;</a:t>
            </a:fld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Arial Unicode MS" pitchFamily="50" charset="-128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6000760" y="6477021"/>
            <a:ext cx="3143240" cy="380979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13" name="フッター プレースホルダ 1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47622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6611779"/>
            <a:ext cx="1928794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1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 Iwai,</a:t>
            </a:r>
            <a:r>
              <a:rPr kumimoji="1" lang="en-US" altLang="ja-JP" sz="1000" b="1" baseline="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KEK/CRC</a:t>
            </a:r>
            <a:endParaRPr kumimoji="1" lang="ja-JP" altLang="en-US" sz="1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71472" y="1523987"/>
            <a:ext cx="8358246" cy="51911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142984"/>
            <a:ext cx="8482044" cy="28575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0" name="Rectangle 8"/>
          <p:cNvSpPr/>
          <p:nvPr/>
        </p:nvSpPr>
        <p:spPr>
          <a:xfrm>
            <a:off x="71406" y="1047733"/>
            <a:ext cx="785818" cy="285752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1" name="スライド番号プレースホルダ 5"/>
          <p:cNvSpPr txBox="1">
            <a:spLocks/>
          </p:cNvSpPr>
          <p:nvPr/>
        </p:nvSpPr>
        <p:spPr>
          <a:xfrm>
            <a:off x="71406" y="952483"/>
            <a:ext cx="785818" cy="285752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&lt;#&gt;</a:t>
            </a:fld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0" y="6611779"/>
            <a:ext cx="314324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1000" b="1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 Iwai,</a:t>
            </a:r>
            <a:r>
              <a:rPr kumimoji="1" lang="en-US" altLang="ja-JP" sz="1000" b="1" baseline="0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KEK/CRC</a:t>
            </a:r>
            <a:endParaRPr kumimoji="1" lang="ja-JP" altLang="en-US" sz="1000" b="1" dirty="0" smtClean="0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日付プレースホルダ 16"/>
          <p:cNvSpPr>
            <a:spLocks noGrp="1"/>
          </p:cNvSpPr>
          <p:nvPr>
            <p:ph type="dt" sz="half" idx="11"/>
          </p:nvPr>
        </p:nvSpPr>
        <p:spPr>
          <a:xfrm>
            <a:off x="6000760" y="6477021"/>
            <a:ext cx="3143240" cy="380979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18" name="図プレースホルダ 17"/>
          <p:cNvSpPr>
            <a:spLocks noGrp="1"/>
          </p:cNvSpPr>
          <p:nvPr>
            <p:ph type="pic" sz="quarter" idx="10"/>
          </p:nvPr>
        </p:nvSpPr>
        <p:spPr>
          <a:xfrm>
            <a:off x="1643042" y="0"/>
            <a:ext cx="7500958" cy="428625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4" name="Rectangle 8"/>
          <p:cNvSpPr/>
          <p:nvPr/>
        </p:nvSpPr>
        <p:spPr>
          <a:xfrm>
            <a:off x="0" y="4286256"/>
            <a:ext cx="9144000" cy="1238235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15" name="Rectangle 8"/>
          <p:cNvSpPr/>
          <p:nvPr/>
        </p:nvSpPr>
        <p:spPr>
          <a:xfrm>
            <a:off x="71406" y="4381507"/>
            <a:ext cx="1500198" cy="1047757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16" name="Rectangle 8"/>
          <p:cNvSpPr/>
          <p:nvPr/>
        </p:nvSpPr>
        <p:spPr>
          <a:xfrm>
            <a:off x="1643042" y="4381507"/>
            <a:ext cx="7429552" cy="1047757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3042" y="4381507"/>
            <a:ext cx="7286676" cy="1047757"/>
          </a:xfrm>
        </p:spPr>
        <p:txBody>
          <a:bodyPr anchor="ctr" anchorCtr="0">
            <a:normAutofit/>
          </a:bodyPr>
          <a:lstStyle>
            <a:lvl1pPr algn="l">
              <a:defRPr lang="ja-JP" altLang="en-US" baseline="0" dirty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643042" y="5572140"/>
            <a:ext cx="7286676" cy="1285860"/>
          </a:xfrm>
        </p:spPr>
        <p:txBody>
          <a:bodyPr anchor="t" anchorCtr="0"/>
          <a:lstStyle>
            <a:lvl1pPr marL="0" indent="0">
              <a:buNone/>
              <a:defRPr sz="2000" baseline="0">
                <a:solidFill>
                  <a:schemeClr val="tx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  <p:sp>
        <p:nvSpPr>
          <p:cNvPr id="19" name="Rectangle 8"/>
          <p:cNvSpPr/>
          <p:nvPr/>
        </p:nvSpPr>
        <p:spPr>
          <a:xfrm flipH="1">
            <a:off x="1571604" y="0"/>
            <a:ext cx="71438" cy="6858000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ッター プレースホルダ 1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47622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  <p:sp>
        <p:nvSpPr>
          <p:cNvPr id="16" name="日付プレースホルダ 16"/>
          <p:cNvSpPr>
            <a:spLocks noGrp="1"/>
          </p:cNvSpPr>
          <p:nvPr>
            <p:ph type="dt" sz="half" idx="10"/>
          </p:nvPr>
        </p:nvSpPr>
        <p:spPr>
          <a:xfrm>
            <a:off x="6000760" y="6477021"/>
            <a:ext cx="3143240" cy="380979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71472" y="1523987"/>
            <a:ext cx="4143404" cy="5238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86314" y="1523987"/>
            <a:ext cx="4143600" cy="5238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" name="Rectangle 8"/>
          <p:cNvSpPr/>
          <p:nvPr/>
        </p:nvSpPr>
        <p:spPr>
          <a:xfrm>
            <a:off x="590550" y="1142984"/>
            <a:ext cx="8482044" cy="28575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1" name="Rectangle 8"/>
          <p:cNvSpPr/>
          <p:nvPr/>
        </p:nvSpPr>
        <p:spPr>
          <a:xfrm>
            <a:off x="71406" y="1047733"/>
            <a:ext cx="785818" cy="285752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2" name="スライド番号プレースホルダ 5"/>
          <p:cNvSpPr txBox="1">
            <a:spLocks/>
          </p:cNvSpPr>
          <p:nvPr/>
        </p:nvSpPr>
        <p:spPr>
          <a:xfrm>
            <a:off x="71406" y="952483"/>
            <a:ext cx="785818" cy="285752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&lt;#&gt;</a:t>
            </a:fld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6611779"/>
            <a:ext cx="385762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1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 Iwai,</a:t>
            </a:r>
            <a:r>
              <a:rPr kumimoji="1" lang="en-US" altLang="ja-JP" sz="1000" b="1" baseline="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KEK/CRC</a:t>
            </a:r>
            <a:endParaRPr kumimoji="1" lang="ja-JP" altLang="en-US" sz="1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ッター プレースホルダ 17"/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9144000" cy="47622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  <p:sp>
        <p:nvSpPr>
          <p:cNvPr id="16" name="日付プレースホルダ 16"/>
          <p:cNvSpPr>
            <a:spLocks noGrp="1"/>
          </p:cNvSpPr>
          <p:nvPr>
            <p:ph type="dt" sz="half" idx="11"/>
          </p:nvPr>
        </p:nvSpPr>
        <p:spPr>
          <a:xfrm>
            <a:off x="6000760" y="6477021"/>
            <a:ext cx="3143240" cy="380979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57241" y="1523987"/>
            <a:ext cx="4071600" cy="6397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anchor="ctr" anchorCtr="1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57241" y="2285992"/>
            <a:ext cx="4071600" cy="44767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857752" y="1523987"/>
            <a:ext cx="4071966" cy="63976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ctr" anchorCtr="1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857752" y="2285992"/>
            <a:ext cx="4071966" cy="44767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2" name="Rectangle 8"/>
          <p:cNvSpPr/>
          <p:nvPr/>
        </p:nvSpPr>
        <p:spPr>
          <a:xfrm>
            <a:off x="590550" y="1142984"/>
            <a:ext cx="8482044" cy="28575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3" name="Rectangle 8"/>
          <p:cNvSpPr/>
          <p:nvPr/>
        </p:nvSpPr>
        <p:spPr>
          <a:xfrm>
            <a:off x="71406" y="1047733"/>
            <a:ext cx="785818" cy="285752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4" name="スライド番号プレースホルダ 5"/>
          <p:cNvSpPr txBox="1">
            <a:spLocks/>
          </p:cNvSpPr>
          <p:nvPr/>
        </p:nvSpPr>
        <p:spPr>
          <a:xfrm>
            <a:off x="71406" y="952483"/>
            <a:ext cx="785818" cy="285752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&lt;#&gt;</a:t>
            </a:fld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6611779"/>
            <a:ext cx="385762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1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 Iwai,</a:t>
            </a:r>
            <a:r>
              <a:rPr kumimoji="1" lang="en-US" altLang="ja-JP" sz="1000" b="1" baseline="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KEK/CRC</a:t>
            </a:r>
            <a:endParaRPr kumimoji="1" lang="ja-JP" altLang="en-US" sz="1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ッター プレースホルダ 1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47622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  <p:sp>
        <p:nvSpPr>
          <p:cNvPr id="12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6000760" y="6477021"/>
            <a:ext cx="3143240" cy="380979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8" name="Rectangle 8"/>
          <p:cNvSpPr/>
          <p:nvPr/>
        </p:nvSpPr>
        <p:spPr>
          <a:xfrm>
            <a:off x="590550" y="1142984"/>
            <a:ext cx="8482044" cy="28575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9" name="Rectangle 8"/>
          <p:cNvSpPr/>
          <p:nvPr/>
        </p:nvSpPr>
        <p:spPr>
          <a:xfrm>
            <a:off x="71406" y="1047733"/>
            <a:ext cx="785818" cy="285752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0" name="スライド番号プレースホルダ 5"/>
          <p:cNvSpPr txBox="1">
            <a:spLocks/>
          </p:cNvSpPr>
          <p:nvPr/>
        </p:nvSpPr>
        <p:spPr>
          <a:xfrm>
            <a:off x="71406" y="952483"/>
            <a:ext cx="785818" cy="285752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&lt;#&gt;</a:t>
            </a:fld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6611779"/>
            <a:ext cx="385762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1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 Iwai,</a:t>
            </a:r>
            <a:r>
              <a:rPr kumimoji="1" lang="en-US" altLang="ja-JP" sz="1000" b="1" baseline="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KEK/CRC</a:t>
            </a:r>
            <a:endParaRPr kumimoji="1" lang="ja-JP" altLang="en-US" sz="1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ッター プレースホルダ 1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47622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  <p:sp>
        <p:nvSpPr>
          <p:cNvPr id="11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6000760" y="6477021"/>
            <a:ext cx="3143240" cy="380979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6611779"/>
            <a:ext cx="385762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1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 Iwai,</a:t>
            </a:r>
            <a:r>
              <a:rPr kumimoji="1" lang="en-US" altLang="ja-JP" sz="1000" b="1" baseline="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KEK/CRC</a:t>
            </a:r>
            <a:endParaRPr kumimoji="1" lang="ja-JP" altLang="en-US" sz="1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ッター プレースホルダ 1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47622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  <p:sp>
        <p:nvSpPr>
          <p:cNvPr id="14" name="日付プレースホルダ 16"/>
          <p:cNvSpPr>
            <a:spLocks noGrp="1"/>
          </p:cNvSpPr>
          <p:nvPr>
            <p:ph type="dt" sz="half" idx="10"/>
          </p:nvPr>
        </p:nvSpPr>
        <p:spPr>
          <a:xfrm>
            <a:off x="6000760" y="6477021"/>
            <a:ext cx="3143240" cy="380979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8860" y="1523987"/>
            <a:ext cx="6500858" cy="495303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42910" y="1523987"/>
            <a:ext cx="1714512" cy="495303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72000" bIns="72000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10" name="Rectangle 8"/>
          <p:cNvSpPr/>
          <p:nvPr/>
        </p:nvSpPr>
        <p:spPr>
          <a:xfrm>
            <a:off x="590550" y="1142984"/>
            <a:ext cx="8482044" cy="28575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1" name="Rectangle 8"/>
          <p:cNvSpPr/>
          <p:nvPr/>
        </p:nvSpPr>
        <p:spPr>
          <a:xfrm>
            <a:off x="71406" y="1047733"/>
            <a:ext cx="785818" cy="285752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2" name="スライド番号プレースホルダ 5"/>
          <p:cNvSpPr txBox="1">
            <a:spLocks/>
          </p:cNvSpPr>
          <p:nvPr/>
        </p:nvSpPr>
        <p:spPr>
          <a:xfrm>
            <a:off x="71406" y="952483"/>
            <a:ext cx="785818" cy="285752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&lt;#&gt;</a:t>
            </a:fld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タイトル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6611779"/>
            <a:ext cx="385762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1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 Iwai,</a:t>
            </a:r>
            <a:r>
              <a:rPr kumimoji="1" lang="en-US" altLang="ja-JP" sz="1000" b="1" baseline="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KEK/CRC</a:t>
            </a:r>
            <a:endParaRPr kumimoji="1" lang="ja-JP" altLang="en-US" sz="1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643042" y="-1"/>
            <a:ext cx="7500958" cy="4953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14" name="日付プレースホルダ 16"/>
          <p:cNvSpPr>
            <a:spLocks noGrp="1"/>
          </p:cNvSpPr>
          <p:nvPr>
            <p:ph type="dt" sz="half" idx="10"/>
          </p:nvPr>
        </p:nvSpPr>
        <p:spPr>
          <a:xfrm>
            <a:off x="6000760" y="6477021"/>
            <a:ext cx="3143240" cy="380979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20" name="Rectangle 8"/>
          <p:cNvSpPr/>
          <p:nvPr/>
        </p:nvSpPr>
        <p:spPr>
          <a:xfrm>
            <a:off x="0" y="4953011"/>
            <a:ext cx="9144000" cy="952483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21" name="Rectangle 8"/>
          <p:cNvSpPr/>
          <p:nvPr/>
        </p:nvSpPr>
        <p:spPr>
          <a:xfrm>
            <a:off x="71406" y="5048262"/>
            <a:ext cx="1500198" cy="762005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22" name="Rectangle 8"/>
          <p:cNvSpPr/>
          <p:nvPr/>
        </p:nvSpPr>
        <p:spPr>
          <a:xfrm>
            <a:off x="1643042" y="5048262"/>
            <a:ext cx="7429552" cy="762005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 anchorCtr="0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23" name="Rectangle 8"/>
          <p:cNvSpPr/>
          <p:nvPr/>
        </p:nvSpPr>
        <p:spPr>
          <a:xfrm flipH="1">
            <a:off x="1571604" y="0"/>
            <a:ext cx="71438" cy="6858000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24" name="スライド番号プレースホルダ 5"/>
          <p:cNvSpPr txBox="1">
            <a:spLocks/>
          </p:cNvSpPr>
          <p:nvPr/>
        </p:nvSpPr>
        <p:spPr>
          <a:xfrm>
            <a:off x="71406" y="4667259"/>
            <a:ext cx="1500198" cy="762005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Typewriter" pitchFamily="49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&lt;#&gt;</a:t>
            </a:fld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Typewriter" pitchFamily="49" charset="0"/>
              <a:ea typeface="+mn-ea"/>
              <a:cs typeface="+mn-cs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43042" y="5929330"/>
            <a:ext cx="7358114" cy="92867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3042" y="5048261"/>
            <a:ext cx="7358114" cy="757240"/>
          </a:xfrm>
        </p:spPr>
        <p:txBody>
          <a:bodyPr anchor="ctr" anchorCtr="0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6611779"/>
            <a:ext cx="314324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1000" b="1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 Iwai,</a:t>
            </a:r>
            <a:r>
              <a:rPr kumimoji="1" lang="en-US" altLang="ja-JP" sz="1000" b="1" baseline="0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KEK/CRC</a:t>
            </a:r>
            <a:endParaRPr kumimoji="1" lang="ja-JP" altLang="en-US" sz="1000" b="1" dirty="0" smtClean="0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571472" y="0"/>
            <a:ext cx="8358246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71472" y="1403368"/>
            <a:ext cx="8358246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hf sldNum="0" hdr="0"/>
  <p:txStyles>
    <p:titleStyle>
      <a:lvl1pPr algn="l" defTabSz="914400" rtl="0" eaLnBrk="1" latinLnBrk="0" hangingPunct="1">
        <a:spcBef>
          <a:spcPct val="0"/>
        </a:spcBef>
        <a:buNone/>
        <a:defRPr kumimoji="1" sz="36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80000"/>
        <a:buFont typeface="Wingdings" pitchFamily="2" charset="2"/>
        <a:buChar char="n"/>
        <a:defRPr kumimoji="1"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n"/>
        <a:defRPr kumimoji="1"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/>
        </a:buClr>
        <a:buSzPct val="80000"/>
        <a:buFont typeface="Wingdings" pitchFamily="2" charset="2"/>
        <a:buChar char="n"/>
        <a:defRPr kumimoji="1"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/>
        </a:buClr>
        <a:buSzPct val="80000"/>
        <a:buFont typeface="Wingdings" pitchFamily="2" charset="2"/>
        <a:buChar char="n"/>
        <a:defRPr kumimoji="1"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SzPct val="80000"/>
        <a:buFont typeface="Wingdings" pitchFamily="2" charset="2"/>
        <a:buChar char="n"/>
        <a:defRPr kumimoji="1"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gridca.kek.jp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oms.kek.jp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voms.kek.jp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Workshop KEK - CC-IN2P3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smtClean="0"/>
              <a:t>LCG update and plan at KEK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406" y="6345816"/>
            <a:ext cx="2220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Iwai, KEK/CRC</a:t>
            </a:r>
            <a:endParaRPr kumimoji="1" lang="ja-JP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2844" y="142852"/>
            <a:ext cx="533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– 29 Oct. 2007 @ CC-IN2P3, Lyon, France</a:t>
            </a:r>
            <a:endParaRPr kumimoji="1" lang="ja-JP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00696" y="142852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Day1 15:25 - 16:05 (40min)</a:t>
            </a:r>
            <a:endParaRPr kumimoji="1" lang="ja-JP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Ops Stats at KEK-1 last 2yrs</a:t>
            </a:r>
            <a:endParaRPr lang="ja-JP" altLang="en-US" smtClean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571472" y="4857760"/>
            <a:ext cx="8358246" cy="1857390"/>
          </a:xfrm>
        </p:spPr>
        <p:txBody>
          <a:bodyPr/>
          <a:lstStyle/>
          <a:p>
            <a:r>
              <a:rPr lang="en-US" altLang="zh-TW" smtClean="0"/>
              <a:t>Number of Jobs (</a:t>
            </a:r>
            <a:r>
              <a:rPr lang="en-US" altLang="ja-JP" smtClean="0"/>
              <a:t>w/o ops,</a:t>
            </a:r>
            <a:r>
              <a:rPr lang="en-US" altLang="zh-TW" smtClean="0"/>
              <a:t> </a:t>
            </a:r>
            <a:r>
              <a:rPr lang="en-US" altLang="ja-JP" smtClean="0"/>
              <a:t>dteam</a:t>
            </a:r>
            <a:r>
              <a:rPr lang="en-US" altLang="zh-TW" smtClean="0"/>
              <a:t>): </a:t>
            </a:r>
            <a:r>
              <a:rPr lang="en-US" altLang="ja-JP" smtClean="0"/>
              <a:t>7</a:t>
            </a:r>
            <a:r>
              <a:rPr lang="en-US" altLang="zh-TW" smtClean="0"/>
              <a:t>,</a:t>
            </a:r>
            <a:r>
              <a:rPr lang="en-US" altLang="ja-JP" smtClean="0"/>
              <a:t>677</a:t>
            </a:r>
          </a:p>
          <a:p>
            <a:r>
              <a:rPr lang="en-US" altLang="ja-JP" smtClean="0"/>
              <a:t>33,140</a:t>
            </a:r>
            <a:r>
              <a:rPr lang="en-US" altLang="zh-TW" smtClean="0"/>
              <a:t> </a:t>
            </a:r>
            <a:r>
              <a:rPr lang="en-US" altLang="ja-JP" smtClean="0"/>
              <a:t>CPU</a:t>
            </a:r>
            <a:r>
              <a:rPr lang="en-US" altLang="zh-TW" smtClean="0"/>
              <a:t> time normalized by 1kSI2K (</a:t>
            </a:r>
            <a:r>
              <a:rPr lang="en-US" altLang="ja-JP" smtClean="0"/>
              <a:t>hrs*kSI2K</a:t>
            </a:r>
            <a:r>
              <a:rPr lang="en-US" altLang="zh-TW" smtClean="0"/>
              <a:t>)</a:t>
            </a:r>
            <a:endParaRPr lang="ja-JP" altLang="en-US" dirty="0" smtClean="0"/>
          </a:p>
        </p:txBody>
      </p:sp>
      <p:grpSp>
        <p:nvGrpSpPr>
          <p:cNvPr id="2" name="グループ化 16"/>
          <p:cNvGrpSpPr>
            <a:grpSpLocks/>
          </p:cNvGrpSpPr>
          <p:nvPr/>
        </p:nvGrpSpPr>
        <p:grpSpPr bwMode="auto">
          <a:xfrm>
            <a:off x="496888" y="1428736"/>
            <a:ext cx="8147050" cy="3145634"/>
            <a:chOff x="497328" y="631730"/>
            <a:chExt cx="8146638" cy="3146488"/>
          </a:xfrm>
        </p:grpSpPr>
        <p:pic>
          <p:nvPicPr>
            <p:cNvPr id="24" name="Picture 2" descr="C:\Users\iwai\Desktop\KEK1_njobs_normcpu_VO_DAT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7328" y="857238"/>
              <a:ext cx="8146638" cy="28741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571908" y="631730"/>
              <a:ext cx="2077708" cy="3694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JP-KEK-CRC-01</a:t>
              </a:r>
              <a:endPara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286275" y="3429686"/>
              <a:ext cx="1071509" cy="285828"/>
            </a:xfrm>
            <a:prstGeom prst="rect">
              <a:avLst/>
            </a:prstGeom>
            <a:solidFill>
              <a:srgbClr val="FFFF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2357784" y="3429686"/>
              <a:ext cx="3143091" cy="285828"/>
            </a:xfrm>
            <a:prstGeom prst="rect">
              <a:avLst/>
            </a:prstGeom>
            <a:solidFill>
              <a:srgbClr val="92D05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5500875" y="3429686"/>
              <a:ext cx="2357318" cy="285828"/>
            </a:xfrm>
            <a:prstGeom prst="rect">
              <a:avLst/>
            </a:prstGeom>
            <a:solidFill>
              <a:srgbClr val="00B0F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567249" y="3501144"/>
              <a:ext cx="569358" cy="2770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2005</a:t>
              </a:r>
              <a:endPara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643594" y="3501143"/>
              <a:ext cx="571471" cy="2747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2006</a:t>
              </a:r>
              <a:endPara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6429515" y="3501143"/>
              <a:ext cx="571471" cy="2747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2007</a:t>
              </a:r>
              <a:endPara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13" name="日付プレースホルダ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Ops Stats at KEK-2 last 2yrs</a:t>
            </a:r>
            <a:endParaRPr lang="ja-JP" altLang="en-US" smtClean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571472" y="4857760"/>
            <a:ext cx="8358246" cy="1857390"/>
          </a:xfrm>
        </p:spPr>
        <p:txBody>
          <a:bodyPr/>
          <a:lstStyle/>
          <a:p>
            <a:r>
              <a:rPr lang="en-US" altLang="zh-TW" smtClean="0"/>
              <a:t>Number of Jobs: (</a:t>
            </a:r>
            <a:r>
              <a:rPr lang="en-US" altLang="ja-JP" smtClean="0"/>
              <a:t>w/o ops,</a:t>
            </a:r>
            <a:r>
              <a:rPr lang="en-US" altLang="zh-TW" smtClean="0"/>
              <a:t> </a:t>
            </a:r>
            <a:r>
              <a:rPr lang="en-US" altLang="ja-JP" smtClean="0"/>
              <a:t>dteam</a:t>
            </a:r>
            <a:r>
              <a:rPr lang="en-US" altLang="zh-TW" smtClean="0"/>
              <a:t>) 11,951</a:t>
            </a:r>
            <a:endParaRPr lang="en-US" altLang="ja-JP" smtClean="0"/>
          </a:p>
          <a:p>
            <a:r>
              <a:rPr lang="en-US" altLang="zh-TW" smtClean="0"/>
              <a:t>142</a:t>
            </a:r>
            <a:r>
              <a:rPr lang="en-US" altLang="ja-JP" smtClean="0"/>
              <a:t>,</a:t>
            </a:r>
            <a:r>
              <a:rPr lang="en-US" altLang="zh-TW" smtClean="0"/>
              <a:t>960 </a:t>
            </a:r>
            <a:r>
              <a:rPr lang="en-US" altLang="ja-JP" smtClean="0"/>
              <a:t>CPU</a:t>
            </a:r>
            <a:r>
              <a:rPr lang="en-US" altLang="zh-TW" smtClean="0"/>
              <a:t> time normalized by 1kSI2K (</a:t>
            </a:r>
            <a:r>
              <a:rPr lang="en-US" altLang="ja-JP" smtClean="0"/>
              <a:t>hrs*kSI2K</a:t>
            </a:r>
            <a:r>
              <a:rPr lang="en-US" altLang="zh-TW" smtClean="0"/>
              <a:t>)</a:t>
            </a:r>
            <a:endParaRPr lang="en-US" altLang="ja-JP" dirty="0" smtClean="0"/>
          </a:p>
        </p:txBody>
      </p:sp>
      <p:grpSp>
        <p:nvGrpSpPr>
          <p:cNvPr id="2" name="グループ化 16"/>
          <p:cNvGrpSpPr>
            <a:grpSpLocks/>
          </p:cNvGrpSpPr>
          <p:nvPr/>
        </p:nvGrpSpPr>
        <p:grpSpPr bwMode="auto">
          <a:xfrm>
            <a:off x="500063" y="1428736"/>
            <a:ext cx="8143875" cy="3143272"/>
            <a:chOff x="500034" y="631592"/>
            <a:chExt cx="8143932" cy="3144263"/>
          </a:xfrm>
        </p:grpSpPr>
        <p:pic>
          <p:nvPicPr>
            <p:cNvPr id="22" name="Picture 2" descr="C:\Users\iwai\Desktop\KEK2_njobs_normcpu_VO_DAT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34" y="841230"/>
              <a:ext cx="8143932" cy="28742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571443" y="631592"/>
              <a:ext cx="2077828" cy="3694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JP-KEK-CRC-02</a:t>
              </a:r>
              <a:endPara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285851" y="3429671"/>
              <a:ext cx="1071571" cy="285840"/>
            </a:xfrm>
            <a:prstGeom prst="rect">
              <a:avLst/>
            </a:prstGeom>
            <a:solidFill>
              <a:srgbClr val="FFFF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2357422" y="3429671"/>
              <a:ext cx="3143272" cy="285840"/>
            </a:xfrm>
            <a:prstGeom prst="rect">
              <a:avLst/>
            </a:prstGeom>
            <a:solidFill>
              <a:srgbClr val="92D05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5500694" y="3429671"/>
              <a:ext cx="2357453" cy="285840"/>
            </a:xfrm>
            <a:prstGeom prst="rect">
              <a:avLst/>
            </a:prstGeom>
            <a:solidFill>
              <a:srgbClr val="00B0F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566841" y="3501131"/>
              <a:ext cx="571504" cy="2747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2005</a:t>
              </a:r>
              <a:endPara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643306" y="3501131"/>
              <a:ext cx="571504" cy="2747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2006</a:t>
              </a:r>
              <a:endPara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6429387" y="3501131"/>
              <a:ext cx="571504" cy="2747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2007</a:t>
              </a:r>
              <a:endPara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13" name="日付プレースホルダ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403218"/>
            <a:ext cx="2714625" cy="209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フッター プレースホル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KEK Grid CA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571472" y="1523987"/>
            <a:ext cx="8358246" cy="2619393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 smtClean="0"/>
              <a:t>KEK Grid CA has been</a:t>
            </a:r>
            <a:r>
              <a:rPr lang="en-US" altLang="ja-JP" dirty="0" smtClean="0"/>
              <a:t> started since Jan 2006.</a:t>
            </a:r>
          </a:p>
          <a:p>
            <a:pPr lvl="1"/>
            <a:r>
              <a:rPr lang="en-US" altLang="zh-TW" dirty="0" smtClean="0"/>
              <a:t>75 CAs are in production all over the world, 3 in Japan.</a:t>
            </a:r>
            <a:endParaRPr lang="en-US" altLang="ja-JP" dirty="0" smtClean="0"/>
          </a:p>
          <a:p>
            <a:pPr lvl="2"/>
            <a:r>
              <a:rPr lang="en-US" altLang="zh-TW" dirty="0" smtClean="0"/>
              <a:t>AIST</a:t>
            </a:r>
            <a:r>
              <a:rPr lang="en-US" altLang="ja-JP" dirty="0" smtClean="0"/>
              <a:t>, NAREGI, </a:t>
            </a:r>
            <a:r>
              <a:rPr lang="en-US" altLang="zh-TW" dirty="0" smtClean="0"/>
              <a:t>and </a:t>
            </a:r>
            <a:r>
              <a:rPr lang="en-US" altLang="ja-JP" dirty="0" smtClean="0"/>
              <a:t>KEK</a:t>
            </a:r>
          </a:p>
          <a:p>
            <a:pPr lvl="1"/>
            <a:r>
              <a:rPr lang="en-US" altLang="zh-TW" dirty="0" smtClean="0"/>
              <a:t>is accredited by </a:t>
            </a:r>
            <a:r>
              <a:rPr lang="en-US" altLang="ja-JP" dirty="0" smtClean="0"/>
              <a:t>IGTF</a:t>
            </a:r>
            <a:r>
              <a:rPr lang="en-US" altLang="zh-TW" dirty="0" smtClean="0"/>
              <a:t> (</a:t>
            </a:r>
            <a:r>
              <a:rPr lang="en-US" altLang="ja-JP" dirty="0" smtClean="0"/>
              <a:t>International Grid Trust Federation</a:t>
            </a:r>
            <a:r>
              <a:rPr lang="en-US" altLang="zh-TW" dirty="0" smtClean="0"/>
              <a:t>)</a:t>
            </a:r>
            <a:endParaRPr lang="en-US" altLang="ja-JP" dirty="0" smtClean="0"/>
          </a:p>
          <a:p>
            <a:pPr lvl="2"/>
            <a:r>
              <a:rPr lang="en-US" altLang="zh-TW" dirty="0" smtClean="0"/>
              <a:t>The IGTF consists of </a:t>
            </a:r>
            <a:r>
              <a:rPr lang="en-US" altLang="ja-JP" dirty="0" err="1" smtClean="0"/>
              <a:t>APGridPMA</a:t>
            </a:r>
            <a:r>
              <a:rPr lang="en-US" altLang="zh-TW" dirty="0" smtClean="0"/>
              <a:t> (AP)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EUGridPMA</a:t>
            </a:r>
            <a:r>
              <a:rPr lang="en-US" altLang="zh-TW" dirty="0" smtClean="0"/>
              <a:t> (EU) and </a:t>
            </a:r>
            <a:r>
              <a:rPr lang="en-US" altLang="ja-JP" dirty="0" smtClean="0"/>
              <a:t>TAG</a:t>
            </a:r>
            <a:r>
              <a:rPr lang="en-US" altLang="zh-TW" dirty="0" smtClean="0"/>
              <a:t>PMA (US).</a:t>
            </a:r>
          </a:p>
          <a:p>
            <a:pPr lvl="1"/>
            <a:r>
              <a:rPr lang="en-US" altLang="zh-TW" dirty="0" smtClean="0"/>
              <a:t>is recognized by LCG also.</a:t>
            </a:r>
            <a:endParaRPr lang="en-US" altLang="ja-JP" dirty="0" smtClean="0"/>
          </a:p>
          <a:p>
            <a:r>
              <a:rPr lang="en-US" altLang="ja-JP" dirty="0" smtClean="0"/>
              <a:t>KEK Grid CA</a:t>
            </a:r>
            <a:r>
              <a:rPr lang="en-US" altLang="zh-TW" dirty="0" smtClean="0"/>
              <a:t> has been audited by Yoshio Tanaka (chair of </a:t>
            </a:r>
            <a:r>
              <a:rPr lang="en-US" altLang="zh-TW" dirty="0" err="1" smtClean="0"/>
              <a:t>APGridPMA</a:t>
            </a:r>
            <a:r>
              <a:rPr lang="en-US" altLang="zh-TW" dirty="0" smtClean="0"/>
              <a:t>), AIST on May 2007 and passed</a:t>
            </a:r>
            <a:endParaRPr lang="en-US" altLang="ja-JP" dirty="0" smtClean="0"/>
          </a:p>
          <a:p>
            <a:pPr lvl="1"/>
            <a:r>
              <a:rPr lang="en-US" altLang="zh-TW" dirty="0" smtClean="0"/>
              <a:t>Audited NAREGI CA also for cross checking on July 2007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graphicFrame>
        <p:nvGraphicFramePr>
          <p:cNvPr id="8" name="コンテンツ プレースホルダ 7"/>
          <p:cNvGraphicFramePr>
            <a:graphicFrameLocks noGrp="1"/>
          </p:cNvGraphicFramePr>
          <p:nvPr>
            <p:ph sz="half" idx="2"/>
          </p:nvPr>
        </p:nvGraphicFramePr>
        <p:xfrm>
          <a:off x="571501" y="4646952"/>
          <a:ext cx="8358219" cy="19253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86073"/>
                <a:gridCol w="2786073"/>
                <a:gridCol w="2786073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JFY2006</a:t>
                      </a:r>
                    </a:p>
                    <a:p>
                      <a:pPr algn="ctr"/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Apr</a:t>
                      </a:r>
                      <a:r>
                        <a:rPr kumimoji="1" lang="en-US" altLang="ja-JP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2006 - Mar 2007 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JFY2007</a:t>
                      </a:r>
                    </a:p>
                    <a:p>
                      <a:pPr algn="ctr"/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Apr</a:t>
                      </a:r>
                      <a:r>
                        <a:rPr kumimoji="1" lang="en-US" altLang="ja-JP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2007 - 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Globus</a:t>
                      </a:r>
                      <a:r>
                        <a:rPr kumimoji="1" lang="en-US" altLang="ja-JP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Client Certificate</a:t>
                      </a:r>
                    </a:p>
                    <a:p>
                      <a:r>
                        <a:rPr kumimoji="1" lang="en-US" altLang="ja-JP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(Personal cert.)</a:t>
                      </a:r>
                      <a:endParaRPr kumimoji="1" lang="ja-JP" alt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119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Globus</a:t>
                      </a:r>
                      <a:r>
                        <a:rPr kumimoji="1" lang="en-US" altLang="ja-JP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Server Certificate</a:t>
                      </a:r>
                    </a:p>
                    <a:p>
                      <a:r>
                        <a:rPr kumimoji="1" lang="en-US" altLang="ja-JP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(Host cert.)</a:t>
                      </a:r>
                      <a:endParaRPr kumimoji="1" lang="ja-JP" alt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139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238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Web</a:t>
                      </a:r>
                      <a:r>
                        <a:rPr kumimoji="1" lang="en-US" altLang="ja-JP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Server Certificate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71472" y="4274114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 Grid CA: Statistics of Issued Certificates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57950" y="1142984"/>
            <a:ext cx="239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http://gridca.kek.jp</a:t>
            </a:r>
            <a:endParaRPr kumimoji="1" lang="en-US" altLang="ja-JP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403218"/>
            <a:ext cx="2714625" cy="209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VOMS operated at KEK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VOMS has been serviced in production since Sep 2006.</a:t>
            </a:r>
            <a:endParaRPr lang="en-US" altLang="ja-JP" dirty="0" smtClean="0"/>
          </a:p>
          <a:p>
            <a:pPr lvl="1"/>
            <a:r>
              <a:rPr lang="en-US" altLang="zh-TW" dirty="0" smtClean="0"/>
              <a:t>Tested from Nov 2005.</a:t>
            </a:r>
            <a:endParaRPr lang="en-US" altLang="ja-JP" dirty="0" smtClean="0"/>
          </a:p>
          <a:p>
            <a:r>
              <a:rPr lang="en-US" altLang="zh-TW" dirty="0" smtClean="0"/>
              <a:t>VOMS support the VO for</a:t>
            </a:r>
            <a:endParaRPr lang="en-US" altLang="ja-JP" dirty="0" smtClean="0"/>
          </a:p>
          <a:p>
            <a:pPr lvl="1"/>
            <a:r>
              <a:rPr lang="en-US" altLang="zh-TW" dirty="0" smtClean="0">
                <a:solidFill>
                  <a:srgbClr val="00B050"/>
                </a:solidFill>
              </a:rPr>
              <a:t>BELLE</a:t>
            </a:r>
            <a:r>
              <a:rPr lang="en-US" altLang="zh-TW" dirty="0" smtClean="0"/>
              <a:t>: Belle Experiments (belle only registered in CIC)</a:t>
            </a:r>
          </a:p>
          <a:p>
            <a:pPr lvl="2"/>
            <a:r>
              <a:rPr lang="en-US" altLang="zh-TW" dirty="0" smtClean="0"/>
              <a:t>The biggest target for us</a:t>
            </a:r>
          </a:p>
          <a:p>
            <a:pPr lvl="1"/>
            <a:r>
              <a:rPr lang="en-US" altLang="zh-TW" dirty="0" smtClean="0">
                <a:solidFill>
                  <a:srgbClr val="00B050"/>
                </a:solidFill>
              </a:rPr>
              <a:t>PPJ</a:t>
            </a:r>
            <a:r>
              <a:rPr lang="en-US" altLang="zh-TW" dirty="0" smtClean="0"/>
              <a:t>: Accelerator Science in Japan</a:t>
            </a:r>
            <a:endParaRPr lang="ja-JP" altLang="en-US" dirty="0" smtClean="0"/>
          </a:p>
          <a:p>
            <a:pPr lvl="1"/>
            <a:r>
              <a:rPr lang="en-US" altLang="zh-TW" dirty="0" smtClean="0">
                <a:solidFill>
                  <a:srgbClr val="00B050"/>
                </a:solidFill>
              </a:rPr>
              <a:t>G4MED</a:t>
            </a:r>
            <a:r>
              <a:rPr lang="en-US" altLang="zh-TW" dirty="0" smtClean="0"/>
              <a:t>: Geant4 Medical Application for Radiotherapy</a:t>
            </a:r>
          </a:p>
          <a:p>
            <a:pPr lvl="1"/>
            <a:r>
              <a:rPr lang="en-US" altLang="zh-TW" dirty="0" smtClean="0"/>
              <a:t>APDG: The R&amp;D of Data Grid among Asia-Pacific region</a:t>
            </a:r>
            <a:endParaRPr lang="en-US" altLang="ja-JP" dirty="0" smtClean="0"/>
          </a:p>
          <a:p>
            <a:pPr lvl="1"/>
            <a:r>
              <a:rPr lang="en-US" altLang="zh-TW" dirty="0" smtClean="0"/>
              <a:t>ATLASJ: The ATLAS Experiment only for Japanese Group</a:t>
            </a:r>
            <a:endParaRPr lang="en-US" altLang="ja-JP" dirty="0" smtClean="0"/>
          </a:p>
          <a:p>
            <a:pPr lvl="1"/>
            <a:r>
              <a:rPr lang="en-US" altLang="zh-TW" dirty="0" smtClean="0"/>
              <a:t>AIL: Associated International Laboratory between KEK and France</a:t>
            </a:r>
            <a:endParaRPr lang="en-US" altLang="ja-JP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dirty="0" smtClean="0"/>
              <a:t>Workshop KEK - CC-IN2P3: LCG update and plan at KEK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29388" y="2059536"/>
            <a:ext cx="2316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http://voms.kek.jp</a:t>
            </a:r>
            <a:endParaRPr kumimoji="1"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Networking on Grid</a:t>
            </a:r>
            <a:endParaRPr lang="en-US" altLang="ja-JP" dirty="0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71472" y="1523987"/>
            <a:ext cx="5715040" cy="3262335"/>
          </a:xfrm>
        </p:spPr>
        <p:txBody>
          <a:bodyPr>
            <a:normAutofit fontScale="47500" lnSpcReduction="20000"/>
          </a:bodyPr>
          <a:lstStyle/>
          <a:p>
            <a:r>
              <a:rPr lang="en-US" altLang="ja-JP" dirty="0" smtClean="0"/>
              <a:t>The production R&amp;E networks, “</a:t>
            </a:r>
            <a:r>
              <a:rPr lang="en-US" altLang="ja-JP" dirty="0" err="1" smtClean="0"/>
              <a:t>SuperSINET</a:t>
            </a:r>
            <a:r>
              <a:rPr lang="en-US" altLang="ja-JP" dirty="0" smtClean="0"/>
              <a:t>/SINET” operated by NII has been upgraded to “</a:t>
            </a:r>
            <a:r>
              <a:rPr lang="en-US" altLang="ja-JP" dirty="0" smtClean="0">
                <a:solidFill>
                  <a:srgbClr val="FF0000"/>
                </a:solidFill>
              </a:rPr>
              <a:t>SINET3</a:t>
            </a:r>
            <a:r>
              <a:rPr lang="en-US" altLang="ja-JP" dirty="0" smtClean="0"/>
              <a:t>” on April 2007</a:t>
            </a:r>
          </a:p>
          <a:p>
            <a:pPr lvl="1"/>
            <a:r>
              <a:rPr lang="en-US" altLang="ja-JP" dirty="0" smtClean="0"/>
              <a:t>Two tier </a:t>
            </a:r>
            <a:r>
              <a:rPr lang="en-US" altLang="ja-JP" dirty="0" smtClean="0"/>
              <a:t>structures </a:t>
            </a:r>
            <a:r>
              <a:rPr lang="en-US" altLang="ja-JP" dirty="0" smtClean="0"/>
              <a:t>with edge and core layers. </a:t>
            </a:r>
          </a:p>
          <a:p>
            <a:pPr lvl="2"/>
            <a:r>
              <a:rPr lang="en-US" altLang="ja-JP" dirty="0" smtClean="0"/>
              <a:t>The edge layer consists of edge layer 1 switches with Ethernet interfaces to accommodate users’ equipment.</a:t>
            </a:r>
          </a:p>
          <a:p>
            <a:pPr lvl="2"/>
            <a:r>
              <a:rPr lang="en-US" altLang="ja-JP" dirty="0" smtClean="0"/>
              <a:t>The core layer consists of core layer 1 switches and high performance IP routers and constitutes a nationwide reliable backbone network. </a:t>
            </a:r>
          </a:p>
          <a:p>
            <a:pPr lvl="1"/>
            <a:r>
              <a:rPr lang="en-US" altLang="ja-JP" dirty="0" smtClean="0"/>
              <a:t>63</a:t>
            </a:r>
            <a:r>
              <a:rPr lang="en-US" altLang="ja-JP" dirty="0" smtClean="0"/>
              <a:t> </a:t>
            </a:r>
            <a:r>
              <a:rPr lang="en-US" altLang="ja-JP" dirty="0" smtClean="0"/>
              <a:t>edge nodes and 12 core nodes, i.e., </a:t>
            </a:r>
            <a:r>
              <a:rPr lang="en-US" dirty="0" smtClean="0"/>
              <a:t>75 L1 switches and </a:t>
            </a:r>
            <a:r>
              <a:rPr lang="en-US" dirty="0" smtClean="0"/>
              <a:t>12 IP/MPLS routers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2x10GbE for </a:t>
            </a:r>
            <a:r>
              <a:rPr lang="en-US" altLang="ja-JP" dirty="0" smtClean="0"/>
              <a:t>KEK</a:t>
            </a:r>
          </a:p>
          <a:p>
            <a:pPr lvl="1"/>
            <a:r>
              <a:rPr lang="en-US" dirty="0" smtClean="0"/>
              <a:t>The line speed between the edge and core nodes is 1 to 20 </a:t>
            </a:r>
            <a:r>
              <a:rPr lang="en-US" dirty="0" err="1" smtClean="0"/>
              <a:t>Gbps</a:t>
            </a:r>
            <a:r>
              <a:rPr lang="en-US" dirty="0" smtClean="0"/>
              <a:t>, and the backbone line speed between the core nodes is a maximum of 40 </a:t>
            </a:r>
            <a:r>
              <a:rPr lang="en-US" dirty="0" err="1" smtClean="0"/>
              <a:t>Gbps</a:t>
            </a:r>
            <a:r>
              <a:rPr lang="en-US" dirty="0" smtClean="0"/>
              <a:t>.</a:t>
            </a:r>
            <a:endParaRPr lang="en-US" altLang="ja-JP" dirty="0" smtClean="0"/>
          </a:p>
          <a:p>
            <a:r>
              <a:rPr lang="en-US" altLang="ja-JP" dirty="0" smtClean="0"/>
              <a:t>Shift to more </a:t>
            </a:r>
            <a:r>
              <a:rPr lang="en-US" altLang="ja-JP" dirty="0" smtClean="0">
                <a:solidFill>
                  <a:srgbClr val="FF0000"/>
                </a:solidFill>
              </a:rPr>
              <a:t>application oriented</a:t>
            </a:r>
            <a:r>
              <a:rPr lang="en-US" altLang="ja-JP" dirty="0" smtClean="0"/>
              <a:t> rather than the band width </a:t>
            </a:r>
          </a:p>
          <a:p>
            <a:pPr lvl="1"/>
            <a:r>
              <a:rPr lang="en-US" altLang="ja-JP" dirty="0" smtClean="0"/>
              <a:t>GRID deployment is an issue </a:t>
            </a:r>
          </a:p>
          <a:p>
            <a:pPr lvl="1"/>
            <a:r>
              <a:rPr lang="en-US" altLang="ja-JP" dirty="0" smtClean="0"/>
              <a:t>Virtual Organization for</a:t>
            </a:r>
            <a:r>
              <a:rPr lang="en-US" altLang="zh-TW" dirty="0" smtClean="0"/>
              <a:t> </a:t>
            </a:r>
            <a:r>
              <a:rPr lang="en-US" altLang="ja-JP" dirty="0" smtClean="0"/>
              <a:t>HEP in Japan</a:t>
            </a:r>
          </a:p>
        </p:txBody>
      </p:sp>
      <p:grpSp>
        <p:nvGrpSpPr>
          <p:cNvPr id="181" name="グループ化 180"/>
          <p:cNvGrpSpPr/>
          <p:nvPr/>
        </p:nvGrpSpPr>
        <p:grpSpPr>
          <a:xfrm>
            <a:off x="6286512" y="142852"/>
            <a:ext cx="2714612" cy="1500198"/>
            <a:chOff x="6572296" y="5000636"/>
            <a:chExt cx="2714612" cy="1500198"/>
          </a:xfrm>
        </p:grpSpPr>
        <p:sp>
          <p:nvSpPr>
            <p:cNvPr id="180" name="角丸四角形 179"/>
            <p:cNvSpPr/>
            <p:nvPr/>
          </p:nvSpPr>
          <p:spPr>
            <a:xfrm>
              <a:off x="6572296" y="5000636"/>
              <a:ext cx="2714612" cy="1500198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31" name="Oval 3"/>
            <p:cNvSpPr>
              <a:spLocks noChangeArrowheads="1"/>
            </p:cNvSpPr>
            <p:nvPr/>
          </p:nvSpPr>
          <p:spPr bwMode="auto">
            <a:xfrm>
              <a:off x="6829441" y="5143512"/>
              <a:ext cx="66675" cy="71437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132" name="Text Box 4"/>
            <p:cNvSpPr txBox="1">
              <a:spLocks noChangeArrowheads="1"/>
            </p:cNvSpPr>
            <p:nvPr/>
          </p:nvSpPr>
          <p:spPr bwMode="auto">
            <a:xfrm>
              <a:off x="6975545" y="5143512"/>
              <a:ext cx="2097049" cy="123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>
              <a:spAutoFit/>
            </a:bodyPr>
            <a:lstStyle/>
            <a:p>
              <a:r>
                <a:rPr lang="en-US" altLang="ja-JP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HGPｺﾞｼｯｸE" pitchFamily="50" charset="-128"/>
                </a:rPr>
                <a:t>: Edge node (w/ edge L1 SW</a:t>
              </a:r>
              <a:r>
                <a:rPr lang="en-US" altLang="ja-JP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HGPｺﾞｼｯｸE" pitchFamily="50" charset="-128"/>
                </a:rPr>
                <a:t>)</a:t>
              </a:r>
            </a:p>
            <a:p>
              <a:endParaRPr lang="en-US" altLang="ja-JP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ｺﾞｼｯｸE" pitchFamily="50" charset="-128"/>
              </a:endParaRPr>
            </a:p>
            <a:p>
              <a:r>
                <a:rPr lang="en-US" altLang="ja-JP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HGPｺﾞｼｯｸE" pitchFamily="50" charset="-128"/>
                </a:rPr>
                <a:t>: Core node </a:t>
              </a:r>
            </a:p>
            <a:p>
              <a:r>
                <a:rPr lang="en-US" altLang="ja-JP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HGPｺﾞｼｯｸE" pitchFamily="50" charset="-128"/>
                </a:rPr>
                <a:t>  (w/ core L1 SW + IP router) </a:t>
              </a:r>
            </a:p>
            <a:p>
              <a:endParaRPr lang="en-US" altLang="ja-JP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ｺﾞｼｯｸE" pitchFamily="50" charset="-128"/>
              </a:endParaRPr>
            </a:p>
            <a:p>
              <a:r>
                <a:rPr lang="en-US" altLang="ja-JP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HGPｺﾞｼｯｸE" pitchFamily="50" charset="-128"/>
                </a:rPr>
                <a:t>: 1G to 10G</a:t>
              </a:r>
            </a:p>
            <a:p>
              <a:endParaRPr lang="en-US" altLang="ja-JP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ｺﾞｼｯｸE" pitchFamily="50" charset="-128"/>
              </a:endParaRPr>
            </a:p>
            <a:p>
              <a:r>
                <a:rPr lang="en-US" altLang="ja-JP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HGPｺﾞｼｯｸE" pitchFamily="50" charset="-128"/>
                </a:rPr>
                <a:t>: 10G to 40G</a:t>
              </a:r>
              <a:endParaRPr lang="en-US" altLang="ja-JP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ｺﾞｼｯｸE" pitchFamily="50" charset="-128"/>
              </a:endParaRPr>
            </a:p>
          </p:txBody>
        </p:sp>
        <p:sp>
          <p:nvSpPr>
            <p:cNvPr id="48280" name="Line 152"/>
            <p:cNvSpPr>
              <a:spLocks noChangeShapeType="1"/>
            </p:cNvSpPr>
            <p:nvPr/>
          </p:nvSpPr>
          <p:spPr bwMode="auto">
            <a:xfrm flipV="1">
              <a:off x="6702442" y="6281757"/>
              <a:ext cx="298450" cy="4763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48281" name="Oval 153"/>
            <p:cNvSpPr>
              <a:spLocks noChangeArrowheads="1"/>
            </p:cNvSpPr>
            <p:nvPr/>
          </p:nvSpPr>
          <p:spPr bwMode="auto">
            <a:xfrm>
              <a:off x="6796104" y="5427677"/>
              <a:ext cx="133350" cy="144463"/>
            </a:xfrm>
            <a:prstGeom prst="ellipse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282" name="Line 154"/>
            <p:cNvSpPr>
              <a:spLocks noChangeShapeType="1"/>
            </p:cNvSpPr>
            <p:nvPr/>
          </p:nvSpPr>
          <p:spPr bwMode="auto">
            <a:xfrm>
              <a:off x="6702442" y="5929330"/>
              <a:ext cx="298450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183" name="グループ化 182"/>
          <p:cNvGrpSpPr/>
          <p:nvPr/>
        </p:nvGrpSpPr>
        <p:grpSpPr>
          <a:xfrm>
            <a:off x="1282731" y="1892323"/>
            <a:ext cx="7718425" cy="4822825"/>
            <a:chOff x="812800" y="2027238"/>
            <a:chExt cx="7718425" cy="4822825"/>
          </a:xfrm>
        </p:grpSpPr>
        <p:grpSp>
          <p:nvGrpSpPr>
            <p:cNvPr id="2" name="Group 9"/>
            <p:cNvGrpSpPr>
              <a:grpSpLocks/>
            </p:cNvGrpSpPr>
            <p:nvPr/>
          </p:nvGrpSpPr>
          <p:grpSpPr bwMode="auto">
            <a:xfrm>
              <a:off x="1693863" y="2027238"/>
              <a:ext cx="6837362" cy="4471987"/>
              <a:chOff x="1156" y="1095"/>
              <a:chExt cx="4666" cy="2817"/>
            </a:xfrm>
          </p:grpSpPr>
          <p:sp>
            <p:nvSpPr>
              <p:cNvPr id="48138" name="北海道"/>
              <p:cNvSpPr>
                <a:spLocks/>
              </p:cNvSpPr>
              <p:nvPr/>
            </p:nvSpPr>
            <p:spPr bwMode="auto">
              <a:xfrm rot="22938875">
                <a:off x="4551" y="1095"/>
                <a:ext cx="1271" cy="1207"/>
              </a:xfrm>
              <a:custGeom>
                <a:avLst/>
                <a:gdLst/>
                <a:ahLst/>
                <a:cxnLst>
                  <a:cxn ang="0">
                    <a:pos x="71" y="116"/>
                  </a:cxn>
                  <a:cxn ang="0">
                    <a:pos x="95" y="128"/>
                  </a:cxn>
                  <a:cxn ang="0">
                    <a:pos x="98" y="108"/>
                  </a:cxn>
                  <a:cxn ang="0">
                    <a:pos x="120" y="87"/>
                  </a:cxn>
                  <a:cxn ang="0">
                    <a:pos x="132" y="88"/>
                  </a:cxn>
                  <a:cxn ang="0">
                    <a:pos x="135" y="83"/>
                  </a:cxn>
                  <a:cxn ang="0">
                    <a:pos x="142" y="83"/>
                  </a:cxn>
                  <a:cxn ang="0">
                    <a:pos x="151" y="77"/>
                  </a:cxn>
                  <a:cxn ang="0">
                    <a:pos x="155" y="69"/>
                  </a:cxn>
                  <a:cxn ang="0">
                    <a:pos x="146" y="70"/>
                  </a:cxn>
                  <a:cxn ang="0">
                    <a:pos x="146" y="63"/>
                  </a:cxn>
                  <a:cxn ang="0">
                    <a:pos x="139" y="54"/>
                  </a:cxn>
                  <a:cxn ang="0">
                    <a:pos x="143" y="35"/>
                  </a:cxn>
                  <a:cxn ang="0">
                    <a:pos x="118" y="50"/>
                  </a:cxn>
                  <a:cxn ang="0">
                    <a:pos x="105" y="45"/>
                  </a:cxn>
                  <a:cxn ang="0">
                    <a:pos x="102" y="47"/>
                  </a:cxn>
                  <a:cxn ang="0">
                    <a:pos x="90" y="39"/>
                  </a:cxn>
                  <a:cxn ang="0">
                    <a:pos x="61" y="6"/>
                  </a:cxn>
                  <a:cxn ang="0">
                    <a:pos x="50" y="4"/>
                  </a:cxn>
                  <a:cxn ang="0">
                    <a:pos x="44" y="11"/>
                  </a:cxn>
                  <a:cxn ang="0">
                    <a:pos x="46" y="59"/>
                  </a:cxn>
                  <a:cxn ang="0">
                    <a:pos x="42" y="81"/>
                  </a:cxn>
                  <a:cxn ang="0">
                    <a:pos x="32" y="83"/>
                  </a:cxn>
                  <a:cxn ang="0">
                    <a:pos x="18" y="78"/>
                  </a:cxn>
                  <a:cxn ang="0">
                    <a:pos x="19" y="93"/>
                  </a:cxn>
                  <a:cxn ang="0">
                    <a:pos x="10" y="99"/>
                  </a:cxn>
                  <a:cxn ang="0">
                    <a:pos x="2" y="104"/>
                  </a:cxn>
                  <a:cxn ang="0">
                    <a:pos x="0" y="119"/>
                  </a:cxn>
                  <a:cxn ang="0">
                    <a:pos x="11" y="134"/>
                  </a:cxn>
                  <a:cxn ang="0">
                    <a:pos x="9" y="148"/>
                  </a:cxn>
                  <a:cxn ang="0">
                    <a:pos x="19" y="146"/>
                  </a:cxn>
                  <a:cxn ang="0">
                    <a:pos x="26" y="136"/>
                  </a:cxn>
                  <a:cxn ang="0">
                    <a:pos x="40" y="134"/>
                  </a:cxn>
                  <a:cxn ang="0">
                    <a:pos x="33" y="130"/>
                  </a:cxn>
                  <a:cxn ang="0">
                    <a:pos x="16" y="120"/>
                  </a:cxn>
                  <a:cxn ang="0">
                    <a:pos x="23" y="108"/>
                  </a:cxn>
                  <a:cxn ang="0">
                    <a:pos x="32" y="118"/>
                  </a:cxn>
                  <a:cxn ang="0">
                    <a:pos x="54" y="105"/>
                  </a:cxn>
                </a:cxnLst>
                <a:rect l="0" t="0" r="r" b="b"/>
                <a:pathLst>
                  <a:path w="159" h="151">
                    <a:moveTo>
                      <a:pt x="54" y="105"/>
                    </a:moveTo>
                    <a:lnTo>
                      <a:pt x="71" y="116"/>
                    </a:lnTo>
                    <a:lnTo>
                      <a:pt x="89" y="122"/>
                    </a:lnTo>
                    <a:lnTo>
                      <a:pt x="95" y="128"/>
                    </a:lnTo>
                    <a:lnTo>
                      <a:pt x="96" y="122"/>
                    </a:lnTo>
                    <a:lnTo>
                      <a:pt x="98" y="108"/>
                    </a:lnTo>
                    <a:lnTo>
                      <a:pt x="109" y="95"/>
                    </a:lnTo>
                    <a:lnTo>
                      <a:pt x="120" y="87"/>
                    </a:lnTo>
                    <a:lnTo>
                      <a:pt x="123" y="89"/>
                    </a:lnTo>
                    <a:lnTo>
                      <a:pt x="132" y="88"/>
                    </a:lnTo>
                    <a:lnTo>
                      <a:pt x="131" y="86"/>
                    </a:lnTo>
                    <a:lnTo>
                      <a:pt x="135" y="83"/>
                    </a:lnTo>
                    <a:lnTo>
                      <a:pt x="136" y="86"/>
                    </a:lnTo>
                    <a:lnTo>
                      <a:pt x="142" y="83"/>
                    </a:lnTo>
                    <a:lnTo>
                      <a:pt x="143" y="81"/>
                    </a:lnTo>
                    <a:lnTo>
                      <a:pt x="151" y="77"/>
                    </a:lnTo>
                    <a:lnTo>
                      <a:pt x="159" y="69"/>
                    </a:lnTo>
                    <a:lnTo>
                      <a:pt x="155" y="69"/>
                    </a:lnTo>
                    <a:lnTo>
                      <a:pt x="150" y="74"/>
                    </a:lnTo>
                    <a:lnTo>
                      <a:pt x="146" y="70"/>
                    </a:lnTo>
                    <a:lnTo>
                      <a:pt x="144" y="64"/>
                    </a:lnTo>
                    <a:lnTo>
                      <a:pt x="146" y="63"/>
                    </a:lnTo>
                    <a:lnTo>
                      <a:pt x="140" y="59"/>
                    </a:lnTo>
                    <a:lnTo>
                      <a:pt x="139" y="54"/>
                    </a:lnTo>
                    <a:lnTo>
                      <a:pt x="145" y="39"/>
                    </a:lnTo>
                    <a:lnTo>
                      <a:pt x="143" y="35"/>
                    </a:lnTo>
                    <a:lnTo>
                      <a:pt x="129" y="52"/>
                    </a:lnTo>
                    <a:lnTo>
                      <a:pt x="118" y="50"/>
                    </a:lnTo>
                    <a:lnTo>
                      <a:pt x="116" y="46"/>
                    </a:lnTo>
                    <a:lnTo>
                      <a:pt x="105" y="45"/>
                    </a:lnTo>
                    <a:lnTo>
                      <a:pt x="107" y="48"/>
                    </a:lnTo>
                    <a:lnTo>
                      <a:pt x="102" y="47"/>
                    </a:lnTo>
                    <a:lnTo>
                      <a:pt x="104" y="45"/>
                    </a:lnTo>
                    <a:lnTo>
                      <a:pt x="90" y="39"/>
                    </a:lnTo>
                    <a:lnTo>
                      <a:pt x="78" y="28"/>
                    </a:lnTo>
                    <a:lnTo>
                      <a:pt x="61" y="6"/>
                    </a:lnTo>
                    <a:lnTo>
                      <a:pt x="52" y="0"/>
                    </a:lnTo>
                    <a:lnTo>
                      <a:pt x="50" y="4"/>
                    </a:lnTo>
                    <a:lnTo>
                      <a:pt x="45" y="3"/>
                    </a:lnTo>
                    <a:lnTo>
                      <a:pt x="44" y="11"/>
                    </a:lnTo>
                    <a:lnTo>
                      <a:pt x="50" y="30"/>
                    </a:lnTo>
                    <a:lnTo>
                      <a:pt x="46" y="59"/>
                    </a:lnTo>
                    <a:lnTo>
                      <a:pt x="40" y="63"/>
                    </a:lnTo>
                    <a:lnTo>
                      <a:pt x="42" y="81"/>
                    </a:lnTo>
                    <a:lnTo>
                      <a:pt x="36" y="85"/>
                    </a:lnTo>
                    <a:lnTo>
                      <a:pt x="32" y="83"/>
                    </a:lnTo>
                    <a:lnTo>
                      <a:pt x="29" y="84"/>
                    </a:lnTo>
                    <a:lnTo>
                      <a:pt x="18" y="78"/>
                    </a:lnTo>
                    <a:lnTo>
                      <a:pt x="13" y="83"/>
                    </a:lnTo>
                    <a:lnTo>
                      <a:pt x="19" y="93"/>
                    </a:lnTo>
                    <a:lnTo>
                      <a:pt x="14" y="101"/>
                    </a:lnTo>
                    <a:lnTo>
                      <a:pt x="10" y="99"/>
                    </a:lnTo>
                    <a:lnTo>
                      <a:pt x="7" y="104"/>
                    </a:lnTo>
                    <a:lnTo>
                      <a:pt x="2" y="104"/>
                    </a:lnTo>
                    <a:lnTo>
                      <a:pt x="3" y="112"/>
                    </a:lnTo>
                    <a:lnTo>
                      <a:pt x="0" y="119"/>
                    </a:lnTo>
                    <a:lnTo>
                      <a:pt x="10" y="129"/>
                    </a:lnTo>
                    <a:lnTo>
                      <a:pt x="11" y="134"/>
                    </a:lnTo>
                    <a:lnTo>
                      <a:pt x="7" y="142"/>
                    </a:lnTo>
                    <a:lnTo>
                      <a:pt x="9" y="148"/>
                    </a:lnTo>
                    <a:lnTo>
                      <a:pt x="13" y="151"/>
                    </a:lnTo>
                    <a:lnTo>
                      <a:pt x="19" y="146"/>
                    </a:lnTo>
                    <a:lnTo>
                      <a:pt x="20" y="140"/>
                    </a:lnTo>
                    <a:lnTo>
                      <a:pt x="26" y="136"/>
                    </a:lnTo>
                    <a:lnTo>
                      <a:pt x="35" y="138"/>
                    </a:lnTo>
                    <a:lnTo>
                      <a:pt x="40" y="134"/>
                    </a:lnTo>
                    <a:lnTo>
                      <a:pt x="36" y="131"/>
                    </a:lnTo>
                    <a:lnTo>
                      <a:pt x="33" y="130"/>
                    </a:lnTo>
                    <a:lnTo>
                      <a:pt x="28" y="124"/>
                    </a:lnTo>
                    <a:lnTo>
                      <a:pt x="16" y="120"/>
                    </a:lnTo>
                    <a:lnTo>
                      <a:pt x="16" y="114"/>
                    </a:lnTo>
                    <a:lnTo>
                      <a:pt x="23" y="108"/>
                    </a:lnTo>
                    <a:lnTo>
                      <a:pt x="28" y="109"/>
                    </a:lnTo>
                    <a:lnTo>
                      <a:pt x="32" y="118"/>
                    </a:lnTo>
                    <a:lnTo>
                      <a:pt x="45" y="107"/>
                    </a:lnTo>
                    <a:lnTo>
                      <a:pt x="54" y="105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39" name="青森県"/>
              <p:cNvSpPr>
                <a:spLocks/>
              </p:cNvSpPr>
              <p:nvPr/>
            </p:nvSpPr>
            <p:spPr bwMode="auto">
              <a:xfrm rot="22938875">
                <a:off x="4329" y="2041"/>
                <a:ext cx="415" cy="392"/>
              </a:xfrm>
              <a:custGeom>
                <a:avLst/>
                <a:gdLst/>
                <a:ahLst/>
                <a:cxnLst>
                  <a:cxn ang="0">
                    <a:pos x="21" y="41"/>
                  </a:cxn>
                  <a:cxn ang="0">
                    <a:pos x="28" y="38"/>
                  </a:cxn>
                  <a:cxn ang="0">
                    <a:pos x="32" y="40"/>
                  </a:cxn>
                  <a:cxn ang="0">
                    <a:pos x="30" y="49"/>
                  </a:cxn>
                  <a:cxn ang="0">
                    <a:pos x="33" y="48"/>
                  </a:cxn>
                  <a:cxn ang="0">
                    <a:pos x="40" y="43"/>
                  </a:cxn>
                  <a:cxn ang="0">
                    <a:pos x="47" y="42"/>
                  </a:cxn>
                  <a:cxn ang="0">
                    <a:pos x="52" y="39"/>
                  </a:cxn>
                  <a:cxn ang="0">
                    <a:pos x="49" y="35"/>
                  </a:cxn>
                  <a:cxn ang="0">
                    <a:pos x="46" y="34"/>
                  </a:cxn>
                  <a:cxn ang="0">
                    <a:pos x="43" y="25"/>
                  </a:cxn>
                  <a:cxn ang="0">
                    <a:pos x="42" y="17"/>
                  </a:cxn>
                  <a:cxn ang="0">
                    <a:pos x="44" y="4"/>
                  </a:cxn>
                  <a:cxn ang="0">
                    <a:pos x="38" y="6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5" y="9"/>
                  </a:cxn>
                  <a:cxn ang="0">
                    <a:pos x="25" y="16"/>
                  </a:cxn>
                  <a:cxn ang="0">
                    <a:pos x="32" y="14"/>
                  </a:cxn>
                  <a:cxn ang="0">
                    <a:pos x="36" y="10"/>
                  </a:cxn>
                  <a:cxn ang="0">
                    <a:pos x="38" y="12"/>
                  </a:cxn>
                  <a:cxn ang="0">
                    <a:pos x="37" y="23"/>
                  </a:cxn>
                  <a:cxn ang="0">
                    <a:pos x="33" y="23"/>
                  </a:cxn>
                  <a:cxn ang="0">
                    <a:pos x="30" y="19"/>
                  </a:cxn>
                  <a:cxn ang="0">
                    <a:pos x="28" y="19"/>
                  </a:cxn>
                  <a:cxn ang="0">
                    <a:pos x="27" y="25"/>
                  </a:cxn>
                  <a:cxn ang="0">
                    <a:pos x="24" y="26"/>
                  </a:cxn>
                  <a:cxn ang="0">
                    <a:pos x="20" y="12"/>
                  </a:cxn>
                  <a:cxn ang="0">
                    <a:pos x="13" y="10"/>
                  </a:cxn>
                  <a:cxn ang="0">
                    <a:pos x="12" y="16"/>
                  </a:cxn>
                  <a:cxn ang="0">
                    <a:pos x="12" y="21"/>
                  </a:cxn>
                  <a:cxn ang="0">
                    <a:pos x="11" y="28"/>
                  </a:cxn>
                  <a:cxn ang="0">
                    <a:pos x="5" y="30"/>
                  </a:cxn>
                  <a:cxn ang="0">
                    <a:pos x="0" y="36"/>
                  </a:cxn>
                  <a:cxn ang="0">
                    <a:pos x="2" y="37"/>
                  </a:cxn>
                  <a:cxn ang="0">
                    <a:pos x="3" y="41"/>
                  </a:cxn>
                  <a:cxn ang="0">
                    <a:pos x="17" y="39"/>
                  </a:cxn>
                  <a:cxn ang="0">
                    <a:pos x="21" y="41"/>
                  </a:cxn>
                </a:cxnLst>
                <a:rect l="0" t="0" r="r" b="b"/>
                <a:pathLst>
                  <a:path w="52" h="49">
                    <a:moveTo>
                      <a:pt x="21" y="41"/>
                    </a:moveTo>
                    <a:lnTo>
                      <a:pt x="28" y="38"/>
                    </a:lnTo>
                    <a:lnTo>
                      <a:pt x="32" y="40"/>
                    </a:lnTo>
                    <a:lnTo>
                      <a:pt x="30" y="49"/>
                    </a:lnTo>
                    <a:lnTo>
                      <a:pt x="33" y="48"/>
                    </a:lnTo>
                    <a:lnTo>
                      <a:pt x="40" y="43"/>
                    </a:lnTo>
                    <a:lnTo>
                      <a:pt x="47" y="42"/>
                    </a:lnTo>
                    <a:lnTo>
                      <a:pt x="52" y="39"/>
                    </a:lnTo>
                    <a:lnTo>
                      <a:pt x="49" y="35"/>
                    </a:lnTo>
                    <a:lnTo>
                      <a:pt x="46" y="34"/>
                    </a:lnTo>
                    <a:lnTo>
                      <a:pt x="43" y="25"/>
                    </a:lnTo>
                    <a:lnTo>
                      <a:pt x="42" y="17"/>
                    </a:lnTo>
                    <a:lnTo>
                      <a:pt x="44" y="4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5" y="9"/>
                    </a:lnTo>
                    <a:lnTo>
                      <a:pt x="25" y="16"/>
                    </a:lnTo>
                    <a:lnTo>
                      <a:pt x="32" y="14"/>
                    </a:lnTo>
                    <a:lnTo>
                      <a:pt x="36" y="10"/>
                    </a:lnTo>
                    <a:lnTo>
                      <a:pt x="38" y="12"/>
                    </a:lnTo>
                    <a:lnTo>
                      <a:pt x="37" y="23"/>
                    </a:lnTo>
                    <a:lnTo>
                      <a:pt x="33" y="23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7" y="25"/>
                    </a:lnTo>
                    <a:lnTo>
                      <a:pt x="24" y="26"/>
                    </a:lnTo>
                    <a:lnTo>
                      <a:pt x="20" y="12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12" y="21"/>
                    </a:lnTo>
                    <a:lnTo>
                      <a:pt x="11" y="28"/>
                    </a:lnTo>
                    <a:lnTo>
                      <a:pt x="5" y="30"/>
                    </a:lnTo>
                    <a:lnTo>
                      <a:pt x="0" y="36"/>
                    </a:lnTo>
                    <a:lnTo>
                      <a:pt x="2" y="37"/>
                    </a:lnTo>
                    <a:lnTo>
                      <a:pt x="3" y="41"/>
                    </a:lnTo>
                    <a:lnTo>
                      <a:pt x="17" y="39"/>
                    </a:lnTo>
                    <a:lnTo>
                      <a:pt x="21" y="41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40" name="岩手県"/>
              <p:cNvSpPr>
                <a:spLocks/>
              </p:cNvSpPr>
              <p:nvPr/>
            </p:nvSpPr>
            <p:spPr bwMode="auto">
              <a:xfrm rot="22938875">
                <a:off x="4377" y="2380"/>
                <a:ext cx="304" cy="512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2" y="15"/>
                  </a:cxn>
                  <a:cxn ang="0">
                    <a:pos x="32" y="8"/>
                  </a:cxn>
                  <a:cxn ang="0">
                    <a:pos x="27" y="0"/>
                  </a:cxn>
                  <a:cxn ang="0">
                    <a:pos x="22" y="3"/>
                  </a:cxn>
                  <a:cxn ang="0">
                    <a:pos x="15" y="4"/>
                  </a:cxn>
                  <a:cxn ang="0">
                    <a:pos x="8" y="9"/>
                  </a:cxn>
                  <a:cxn ang="0">
                    <a:pos x="5" y="10"/>
                  </a:cxn>
                  <a:cxn ang="0">
                    <a:pos x="5" y="20"/>
                  </a:cxn>
                  <a:cxn ang="0">
                    <a:pos x="3" y="25"/>
                  </a:cxn>
                  <a:cxn ang="0">
                    <a:pos x="4" y="29"/>
                  </a:cxn>
                  <a:cxn ang="0">
                    <a:pos x="0" y="39"/>
                  </a:cxn>
                  <a:cxn ang="0">
                    <a:pos x="2" y="48"/>
                  </a:cxn>
                  <a:cxn ang="0">
                    <a:pos x="4" y="51"/>
                  </a:cxn>
                  <a:cxn ang="0">
                    <a:pos x="3" y="57"/>
                  </a:cxn>
                  <a:cxn ang="0">
                    <a:pos x="12" y="59"/>
                  </a:cxn>
                  <a:cxn ang="0">
                    <a:pos x="15" y="64"/>
                  </a:cxn>
                  <a:cxn ang="0">
                    <a:pos x="18" y="61"/>
                  </a:cxn>
                  <a:cxn ang="0">
                    <a:pos x="21" y="62"/>
                  </a:cxn>
                  <a:cxn ang="0">
                    <a:pos x="23" y="54"/>
                  </a:cxn>
                  <a:cxn ang="0">
                    <a:pos x="29" y="55"/>
                  </a:cxn>
                  <a:cxn ang="0">
                    <a:pos x="33" y="52"/>
                  </a:cxn>
                  <a:cxn ang="0">
                    <a:pos x="35" y="48"/>
                  </a:cxn>
                  <a:cxn ang="0">
                    <a:pos x="38" y="33"/>
                  </a:cxn>
                  <a:cxn ang="0">
                    <a:pos x="35" y="18"/>
                  </a:cxn>
                </a:cxnLst>
                <a:rect l="0" t="0" r="r" b="b"/>
                <a:pathLst>
                  <a:path w="38" h="64">
                    <a:moveTo>
                      <a:pt x="35" y="18"/>
                    </a:moveTo>
                    <a:lnTo>
                      <a:pt x="32" y="15"/>
                    </a:lnTo>
                    <a:lnTo>
                      <a:pt x="32" y="8"/>
                    </a:lnTo>
                    <a:lnTo>
                      <a:pt x="27" y="0"/>
                    </a:lnTo>
                    <a:lnTo>
                      <a:pt x="22" y="3"/>
                    </a:lnTo>
                    <a:lnTo>
                      <a:pt x="15" y="4"/>
                    </a:lnTo>
                    <a:lnTo>
                      <a:pt x="8" y="9"/>
                    </a:lnTo>
                    <a:lnTo>
                      <a:pt x="5" y="10"/>
                    </a:lnTo>
                    <a:lnTo>
                      <a:pt x="5" y="20"/>
                    </a:lnTo>
                    <a:lnTo>
                      <a:pt x="3" y="25"/>
                    </a:lnTo>
                    <a:lnTo>
                      <a:pt x="4" y="29"/>
                    </a:lnTo>
                    <a:lnTo>
                      <a:pt x="0" y="39"/>
                    </a:lnTo>
                    <a:lnTo>
                      <a:pt x="2" y="48"/>
                    </a:lnTo>
                    <a:lnTo>
                      <a:pt x="4" y="51"/>
                    </a:lnTo>
                    <a:lnTo>
                      <a:pt x="3" y="57"/>
                    </a:lnTo>
                    <a:lnTo>
                      <a:pt x="12" y="59"/>
                    </a:lnTo>
                    <a:lnTo>
                      <a:pt x="15" y="64"/>
                    </a:lnTo>
                    <a:lnTo>
                      <a:pt x="18" y="61"/>
                    </a:lnTo>
                    <a:lnTo>
                      <a:pt x="21" y="62"/>
                    </a:lnTo>
                    <a:lnTo>
                      <a:pt x="23" y="54"/>
                    </a:lnTo>
                    <a:lnTo>
                      <a:pt x="29" y="55"/>
                    </a:lnTo>
                    <a:lnTo>
                      <a:pt x="33" y="52"/>
                    </a:lnTo>
                    <a:lnTo>
                      <a:pt x="35" y="48"/>
                    </a:lnTo>
                    <a:lnTo>
                      <a:pt x="38" y="33"/>
                    </a:lnTo>
                    <a:lnTo>
                      <a:pt x="35" y="18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41" name="宮城県"/>
              <p:cNvSpPr>
                <a:spLocks/>
              </p:cNvSpPr>
              <p:nvPr/>
            </p:nvSpPr>
            <p:spPr bwMode="auto">
              <a:xfrm rot="22938875">
                <a:off x="4169" y="2756"/>
                <a:ext cx="312" cy="352"/>
              </a:xfrm>
              <a:custGeom>
                <a:avLst/>
                <a:gdLst/>
                <a:ahLst/>
                <a:cxnLst>
                  <a:cxn ang="0">
                    <a:pos x="31" y="8"/>
                  </a:cxn>
                  <a:cxn ang="0">
                    <a:pos x="28" y="7"/>
                  </a:cxn>
                  <a:cxn ang="0">
                    <a:pos x="25" y="10"/>
                  </a:cxn>
                  <a:cxn ang="0">
                    <a:pos x="22" y="5"/>
                  </a:cxn>
                  <a:cxn ang="0">
                    <a:pos x="13" y="3"/>
                  </a:cxn>
                  <a:cxn ang="0">
                    <a:pos x="8" y="5"/>
                  </a:cxn>
                  <a:cxn ang="0">
                    <a:pos x="9" y="12"/>
                  </a:cxn>
                  <a:cxn ang="0">
                    <a:pos x="7" y="17"/>
                  </a:cxn>
                  <a:cxn ang="0">
                    <a:pos x="8" y="21"/>
                  </a:cxn>
                  <a:cxn ang="0">
                    <a:pos x="5" y="33"/>
                  </a:cxn>
                  <a:cxn ang="0">
                    <a:pos x="1" y="35"/>
                  </a:cxn>
                  <a:cxn ang="0">
                    <a:pos x="0" y="40"/>
                  </a:cxn>
                  <a:cxn ang="0">
                    <a:pos x="4" y="39"/>
                  </a:cxn>
                  <a:cxn ang="0">
                    <a:pos x="9" y="41"/>
                  </a:cxn>
                  <a:cxn ang="0">
                    <a:pos x="13" y="44"/>
                  </a:cxn>
                  <a:cxn ang="0">
                    <a:pos x="17" y="44"/>
                  </a:cxn>
                  <a:cxn ang="0">
                    <a:pos x="20" y="41"/>
                  </a:cxn>
                  <a:cxn ang="0">
                    <a:pos x="18" y="36"/>
                  </a:cxn>
                  <a:cxn ang="0">
                    <a:pos x="22" y="24"/>
                  </a:cxn>
                  <a:cxn ang="0">
                    <a:pos x="25" y="21"/>
                  </a:cxn>
                  <a:cxn ang="0">
                    <a:pos x="30" y="21"/>
                  </a:cxn>
                  <a:cxn ang="0">
                    <a:pos x="34" y="27"/>
                  </a:cxn>
                  <a:cxn ang="0">
                    <a:pos x="35" y="24"/>
                  </a:cxn>
                  <a:cxn ang="0">
                    <a:pos x="35" y="14"/>
                  </a:cxn>
                  <a:cxn ang="0">
                    <a:pos x="34" y="11"/>
                  </a:cxn>
                  <a:cxn ang="0">
                    <a:pos x="37" y="5"/>
                  </a:cxn>
                  <a:cxn ang="0">
                    <a:pos x="39" y="4"/>
                  </a:cxn>
                  <a:cxn ang="0">
                    <a:pos x="39" y="1"/>
                  </a:cxn>
                  <a:cxn ang="0">
                    <a:pos x="33" y="0"/>
                  </a:cxn>
                  <a:cxn ang="0">
                    <a:pos x="31" y="8"/>
                  </a:cxn>
                </a:cxnLst>
                <a:rect l="0" t="0" r="r" b="b"/>
                <a:pathLst>
                  <a:path w="39" h="44">
                    <a:moveTo>
                      <a:pt x="31" y="8"/>
                    </a:moveTo>
                    <a:lnTo>
                      <a:pt x="28" y="7"/>
                    </a:lnTo>
                    <a:lnTo>
                      <a:pt x="25" y="10"/>
                    </a:lnTo>
                    <a:lnTo>
                      <a:pt x="22" y="5"/>
                    </a:lnTo>
                    <a:lnTo>
                      <a:pt x="13" y="3"/>
                    </a:lnTo>
                    <a:lnTo>
                      <a:pt x="8" y="5"/>
                    </a:lnTo>
                    <a:lnTo>
                      <a:pt x="9" y="12"/>
                    </a:lnTo>
                    <a:lnTo>
                      <a:pt x="7" y="17"/>
                    </a:lnTo>
                    <a:lnTo>
                      <a:pt x="8" y="21"/>
                    </a:lnTo>
                    <a:lnTo>
                      <a:pt x="5" y="33"/>
                    </a:lnTo>
                    <a:lnTo>
                      <a:pt x="1" y="35"/>
                    </a:lnTo>
                    <a:lnTo>
                      <a:pt x="0" y="40"/>
                    </a:lnTo>
                    <a:lnTo>
                      <a:pt x="4" y="39"/>
                    </a:lnTo>
                    <a:lnTo>
                      <a:pt x="9" y="41"/>
                    </a:lnTo>
                    <a:lnTo>
                      <a:pt x="13" y="44"/>
                    </a:lnTo>
                    <a:lnTo>
                      <a:pt x="17" y="44"/>
                    </a:lnTo>
                    <a:lnTo>
                      <a:pt x="20" y="41"/>
                    </a:lnTo>
                    <a:lnTo>
                      <a:pt x="18" y="36"/>
                    </a:lnTo>
                    <a:lnTo>
                      <a:pt x="22" y="24"/>
                    </a:lnTo>
                    <a:lnTo>
                      <a:pt x="25" y="21"/>
                    </a:lnTo>
                    <a:lnTo>
                      <a:pt x="30" y="21"/>
                    </a:lnTo>
                    <a:lnTo>
                      <a:pt x="34" y="27"/>
                    </a:lnTo>
                    <a:lnTo>
                      <a:pt x="35" y="24"/>
                    </a:lnTo>
                    <a:lnTo>
                      <a:pt x="35" y="14"/>
                    </a:lnTo>
                    <a:lnTo>
                      <a:pt x="34" y="11"/>
                    </a:lnTo>
                    <a:lnTo>
                      <a:pt x="37" y="5"/>
                    </a:lnTo>
                    <a:lnTo>
                      <a:pt x="39" y="4"/>
                    </a:lnTo>
                    <a:lnTo>
                      <a:pt x="39" y="1"/>
                    </a:lnTo>
                    <a:lnTo>
                      <a:pt x="33" y="0"/>
                    </a:lnTo>
                    <a:lnTo>
                      <a:pt x="31" y="8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42" name="秋田県"/>
              <p:cNvSpPr>
                <a:spLocks/>
              </p:cNvSpPr>
              <p:nvPr/>
            </p:nvSpPr>
            <p:spPr bwMode="auto">
              <a:xfrm rot="22938875">
                <a:off x="4173" y="2282"/>
                <a:ext cx="288" cy="480"/>
              </a:xfrm>
              <a:custGeom>
                <a:avLst/>
                <a:gdLst/>
                <a:ahLst/>
                <a:cxnLst>
                  <a:cxn ang="0">
                    <a:pos x="21" y="56"/>
                  </a:cxn>
                  <a:cxn ang="0">
                    <a:pos x="27" y="60"/>
                  </a:cxn>
                  <a:cxn ang="0">
                    <a:pos x="32" y="58"/>
                  </a:cxn>
                  <a:cxn ang="0">
                    <a:pos x="33" y="52"/>
                  </a:cxn>
                  <a:cxn ang="0">
                    <a:pos x="31" y="49"/>
                  </a:cxn>
                  <a:cxn ang="0">
                    <a:pos x="29" y="40"/>
                  </a:cxn>
                  <a:cxn ang="0">
                    <a:pos x="33" y="30"/>
                  </a:cxn>
                  <a:cxn ang="0">
                    <a:pos x="32" y="26"/>
                  </a:cxn>
                  <a:cxn ang="0">
                    <a:pos x="34" y="21"/>
                  </a:cxn>
                  <a:cxn ang="0">
                    <a:pos x="34" y="11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5" y="3"/>
                  </a:cxn>
                  <a:cxn ang="0">
                    <a:pos x="21" y="1"/>
                  </a:cxn>
                  <a:cxn ang="0">
                    <a:pos x="7" y="3"/>
                  </a:cxn>
                  <a:cxn ang="0">
                    <a:pos x="7" y="5"/>
                  </a:cxn>
                  <a:cxn ang="0">
                    <a:pos x="8" y="7"/>
                  </a:cxn>
                  <a:cxn ang="0">
                    <a:pos x="8" y="15"/>
                  </a:cxn>
                  <a:cxn ang="0">
                    <a:pos x="4" y="19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2" y="25"/>
                  </a:cxn>
                  <a:cxn ang="0">
                    <a:pos x="8" y="23"/>
                  </a:cxn>
                  <a:cxn ang="0">
                    <a:pos x="11" y="30"/>
                  </a:cxn>
                  <a:cxn ang="0">
                    <a:pos x="9" y="42"/>
                  </a:cxn>
                  <a:cxn ang="0">
                    <a:pos x="7" y="45"/>
                  </a:cxn>
                  <a:cxn ang="0">
                    <a:pos x="6" y="52"/>
                  </a:cxn>
                  <a:cxn ang="0">
                    <a:pos x="12" y="52"/>
                  </a:cxn>
                  <a:cxn ang="0">
                    <a:pos x="21" y="56"/>
                  </a:cxn>
                </a:cxnLst>
                <a:rect l="0" t="0" r="r" b="b"/>
                <a:pathLst>
                  <a:path w="36" h="60">
                    <a:moveTo>
                      <a:pt x="21" y="56"/>
                    </a:moveTo>
                    <a:lnTo>
                      <a:pt x="27" y="60"/>
                    </a:lnTo>
                    <a:lnTo>
                      <a:pt x="32" y="58"/>
                    </a:lnTo>
                    <a:lnTo>
                      <a:pt x="33" y="52"/>
                    </a:lnTo>
                    <a:lnTo>
                      <a:pt x="31" y="49"/>
                    </a:lnTo>
                    <a:lnTo>
                      <a:pt x="29" y="40"/>
                    </a:lnTo>
                    <a:lnTo>
                      <a:pt x="33" y="30"/>
                    </a:lnTo>
                    <a:lnTo>
                      <a:pt x="32" y="26"/>
                    </a:lnTo>
                    <a:lnTo>
                      <a:pt x="34" y="21"/>
                    </a:lnTo>
                    <a:lnTo>
                      <a:pt x="34" y="11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21" y="1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8" y="7"/>
                    </a:lnTo>
                    <a:lnTo>
                      <a:pt x="8" y="15"/>
                    </a:lnTo>
                    <a:lnTo>
                      <a:pt x="4" y="19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2" y="25"/>
                    </a:lnTo>
                    <a:lnTo>
                      <a:pt x="8" y="23"/>
                    </a:lnTo>
                    <a:lnTo>
                      <a:pt x="11" y="30"/>
                    </a:lnTo>
                    <a:lnTo>
                      <a:pt x="9" y="42"/>
                    </a:lnTo>
                    <a:lnTo>
                      <a:pt x="7" y="45"/>
                    </a:lnTo>
                    <a:lnTo>
                      <a:pt x="6" y="52"/>
                    </a:lnTo>
                    <a:lnTo>
                      <a:pt x="12" y="52"/>
                    </a:lnTo>
                    <a:lnTo>
                      <a:pt x="21" y="56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43" name="山形県"/>
              <p:cNvSpPr>
                <a:spLocks/>
              </p:cNvSpPr>
              <p:nvPr/>
            </p:nvSpPr>
            <p:spPr bwMode="auto">
              <a:xfrm rot="22938875">
                <a:off x="3999" y="2650"/>
                <a:ext cx="256" cy="408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0" y="27"/>
                  </a:cxn>
                  <a:cxn ang="0">
                    <a:pos x="13" y="29"/>
                  </a:cxn>
                  <a:cxn ang="0">
                    <a:pos x="10" y="33"/>
                  </a:cxn>
                  <a:cxn ang="0">
                    <a:pos x="7" y="34"/>
                  </a:cxn>
                  <a:cxn ang="0">
                    <a:pos x="5" y="44"/>
                  </a:cxn>
                  <a:cxn ang="0">
                    <a:pos x="9" y="46"/>
                  </a:cxn>
                  <a:cxn ang="0">
                    <a:pos x="11" y="46"/>
                  </a:cxn>
                  <a:cxn ang="0">
                    <a:pos x="18" y="51"/>
                  </a:cxn>
                  <a:cxn ang="0">
                    <a:pos x="23" y="48"/>
                  </a:cxn>
                  <a:cxn ang="0">
                    <a:pos x="23" y="43"/>
                  </a:cxn>
                  <a:cxn ang="0">
                    <a:pos x="24" y="38"/>
                  </a:cxn>
                  <a:cxn ang="0">
                    <a:pos x="28" y="36"/>
                  </a:cxn>
                  <a:cxn ang="0">
                    <a:pos x="31" y="24"/>
                  </a:cxn>
                  <a:cxn ang="0">
                    <a:pos x="30" y="20"/>
                  </a:cxn>
                  <a:cxn ang="0">
                    <a:pos x="32" y="15"/>
                  </a:cxn>
                  <a:cxn ang="0">
                    <a:pos x="31" y="8"/>
                  </a:cxn>
                  <a:cxn ang="0">
                    <a:pos x="25" y="4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6" y="12"/>
                  </a:cxn>
                  <a:cxn ang="0">
                    <a:pos x="0" y="21"/>
                  </a:cxn>
                  <a:cxn ang="0">
                    <a:pos x="6" y="23"/>
                  </a:cxn>
                  <a:cxn ang="0">
                    <a:pos x="7" y="27"/>
                  </a:cxn>
                </a:cxnLst>
                <a:rect l="0" t="0" r="r" b="b"/>
                <a:pathLst>
                  <a:path w="32" h="51">
                    <a:moveTo>
                      <a:pt x="7" y="27"/>
                    </a:moveTo>
                    <a:lnTo>
                      <a:pt x="10" y="27"/>
                    </a:lnTo>
                    <a:lnTo>
                      <a:pt x="13" y="29"/>
                    </a:lnTo>
                    <a:lnTo>
                      <a:pt x="10" y="33"/>
                    </a:lnTo>
                    <a:lnTo>
                      <a:pt x="7" y="34"/>
                    </a:lnTo>
                    <a:lnTo>
                      <a:pt x="5" y="44"/>
                    </a:lnTo>
                    <a:lnTo>
                      <a:pt x="9" y="46"/>
                    </a:lnTo>
                    <a:lnTo>
                      <a:pt x="11" y="46"/>
                    </a:lnTo>
                    <a:lnTo>
                      <a:pt x="18" y="51"/>
                    </a:lnTo>
                    <a:lnTo>
                      <a:pt x="23" y="48"/>
                    </a:lnTo>
                    <a:lnTo>
                      <a:pt x="23" y="43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1" y="24"/>
                    </a:lnTo>
                    <a:lnTo>
                      <a:pt x="30" y="20"/>
                    </a:lnTo>
                    <a:lnTo>
                      <a:pt x="32" y="15"/>
                    </a:lnTo>
                    <a:lnTo>
                      <a:pt x="31" y="8"/>
                    </a:lnTo>
                    <a:lnTo>
                      <a:pt x="25" y="4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6" y="12"/>
                    </a:lnTo>
                    <a:lnTo>
                      <a:pt x="0" y="21"/>
                    </a:lnTo>
                    <a:lnTo>
                      <a:pt x="6" y="23"/>
                    </a:lnTo>
                    <a:lnTo>
                      <a:pt x="7" y="27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44" name="福島県"/>
              <p:cNvSpPr>
                <a:spLocks/>
              </p:cNvSpPr>
              <p:nvPr/>
            </p:nvSpPr>
            <p:spPr bwMode="auto">
              <a:xfrm rot="22938875">
                <a:off x="3830" y="2976"/>
                <a:ext cx="424" cy="327"/>
              </a:xfrm>
              <a:custGeom>
                <a:avLst/>
                <a:gdLst/>
                <a:ahLst/>
                <a:cxnLst>
                  <a:cxn ang="0">
                    <a:pos x="43" y="5"/>
                  </a:cxn>
                  <a:cxn ang="0">
                    <a:pos x="39" y="2"/>
                  </a:cxn>
                  <a:cxn ang="0">
                    <a:pos x="34" y="0"/>
                  </a:cxn>
                  <a:cxn ang="0">
                    <a:pos x="30" y="1"/>
                  </a:cxn>
                  <a:cxn ang="0">
                    <a:pos x="30" y="6"/>
                  </a:cxn>
                  <a:cxn ang="0">
                    <a:pos x="25" y="9"/>
                  </a:cxn>
                  <a:cxn ang="0">
                    <a:pos x="18" y="4"/>
                  </a:cxn>
                  <a:cxn ang="0">
                    <a:pos x="16" y="4"/>
                  </a:cxn>
                  <a:cxn ang="0">
                    <a:pos x="15" y="6"/>
                  </a:cxn>
                  <a:cxn ang="0">
                    <a:pos x="10" y="11"/>
                  </a:cxn>
                  <a:cxn ang="0">
                    <a:pos x="11" y="16"/>
                  </a:cxn>
                  <a:cxn ang="0">
                    <a:pos x="0" y="20"/>
                  </a:cxn>
                  <a:cxn ang="0">
                    <a:pos x="1" y="23"/>
                  </a:cxn>
                  <a:cxn ang="0">
                    <a:pos x="0" y="26"/>
                  </a:cxn>
                  <a:cxn ang="0">
                    <a:pos x="2" y="30"/>
                  </a:cxn>
                  <a:cxn ang="0">
                    <a:pos x="2" y="37"/>
                  </a:cxn>
                  <a:cxn ang="0">
                    <a:pos x="5" y="37"/>
                  </a:cxn>
                  <a:cxn ang="0">
                    <a:pos x="21" y="29"/>
                  </a:cxn>
                  <a:cxn ang="0">
                    <a:pos x="25" y="29"/>
                  </a:cxn>
                  <a:cxn ang="0">
                    <a:pos x="31" y="34"/>
                  </a:cxn>
                  <a:cxn ang="0">
                    <a:pos x="31" y="37"/>
                  </a:cxn>
                  <a:cxn ang="0">
                    <a:pos x="37" y="41"/>
                  </a:cxn>
                  <a:cxn ang="0">
                    <a:pos x="41" y="37"/>
                  </a:cxn>
                  <a:cxn ang="0">
                    <a:pos x="45" y="39"/>
                  </a:cxn>
                  <a:cxn ang="0">
                    <a:pos x="51" y="33"/>
                  </a:cxn>
                  <a:cxn ang="0">
                    <a:pos x="53" y="13"/>
                  </a:cxn>
                  <a:cxn ang="0">
                    <a:pos x="50" y="2"/>
                  </a:cxn>
                  <a:cxn ang="0">
                    <a:pos x="47" y="5"/>
                  </a:cxn>
                  <a:cxn ang="0">
                    <a:pos x="43" y="5"/>
                  </a:cxn>
                </a:cxnLst>
                <a:rect l="0" t="0" r="r" b="b"/>
                <a:pathLst>
                  <a:path w="53" h="41">
                    <a:moveTo>
                      <a:pt x="43" y="5"/>
                    </a:moveTo>
                    <a:lnTo>
                      <a:pt x="39" y="2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30" y="6"/>
                    </a:lnTo>
                    <a:lnTo>
                      <a:pt x="25" y="9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5" y="6"/>
                    </a:lnTo>
                    <a:lnTo>
                      <a:pt x="10" y="11"/>
                    </a:lnTo>
                    <a:lnTo>
                      <a:pt x="11" y="16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2" y="37"/>
                    </a:lnTo>
                    <a:lnTo>
                      <a:pt x="5" y="37"/>
                    </a:lnTo>
                    <a:lnTo>
                      <a:pt x="21" y="29"/>
                    </a:lnTo>
                    <a:lnTo>
                      <a:pt x="25" y="29"/>
                    </a:lnTo>
                    <a:lnTo>
                      <a:pt x="31" y="34"/>
                    </a:lnTo>
                    <a:lnTo>
                      <a:pt x="31" y="37"/>
                    </a:lnTo>
                    <a:lnTo>
                      <a:pt x="37" y="41"/>
                    </a:lnTo>
                    <a:lnTo>
                      <a:pt x="41" y="37"/>
                    </a:lnTo>
                    <a:lnTo>
                      <a:pt x="45" y="39"/>
                    </a:lnTo>
                    <a:lnTo>
                      <a:pt x="51" y="33"/>
                    </a:lnTo>
                    <a:lnTo>
                      <a:pt x="53" y="13"/>
                    </a:lnTo>
                    <a:lnTo>
                      <a:pt x="50" y="2"/>
                    </a:lnTo>
                    <a:lnTo>
                      <a:pt x="47" y="5"/>
                    </a:lnTo>
                    <a:lnTo>
                      <a:pt x="43" y="5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45" name="茨城県"/>
              <p:cNvSpPr>
                <a:spLocks/>
              </p:cNvSpPr>
              <p:nvPr/>
            </p:nvSpPr>
            <p:spPr bwMode="auto">
              <a:xfrm rot="22938875">
                <a:off x="3834" y="3267"/>
                <a:ext cx="280" cy="328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6" y="0"/>
                  </a:cxn>
                  <a:cxn ang="0">
                    <a:pos x="17" y="5"/>
                  </a:cxn>
                  <a:cxn ang="0">
                    <a:pos x="15" y="17"/>
                  </a:cxn>
                  <a:cxn ang="0">
                    <a:pos x="8" y="20"/>
                  </a:cxn>
                  <a:cxn ang="0">
                    <a:pos x="4" y="25"/>
                  </a:cxn>
                  <a:cxn ang="0">
                    <a:pos x="1" y="26"/>
                  </a:cxn>
                  <a:cxn ang="0">
                    <a:pos x="0" y="26"/>
                  </a:cxn>
                  <a:cxn ang="0">
                    <a:pos x="3" y="31"/>
                  </a:cxn>
                  <a:cxn ang="0">
                    <a:pos x="5" y="31"/>
                  </a:cxn>
                  <a:cxn ang="0">
                    <a:pos x="8" y="34"/>
                  </a:cxn>
                  <a:cxn ang="0">
                    <a:pos x="15" y="39"/>
                  </a:cxn>
                  <a:cxn ang="0">
                    <a:pos x="25" y="37"/>
                  </a:cxn>
                  <a:cxn ang="0">
                    <a:pos x="32" y="41"/>
                  </a:cxn>
                  <a:cxn ang="0">
                    <a:pos x="35" y="41"/>
                  </a:cxn>
                  <a:cxn ang="0">
                    <a:pos x="29" y="33"/>
                  </a:cxn>
                  <a:cxn ang="0">
                    <a:pos x="25" y="24"/>
                  </a:cxn>
                  <a:cxn ang="0">
                    <a:pos x="30" y="2"/>
                  </a:cxn>
                  <a:cxn ang="0">
                    <a:pos x="26" y="0"/>
                  </a:cxn>
                  <a:cxn ang="0">
                    <a:pos x="22" y="4"/>
                  </a:cxn>
                </a:cxnLst>
                <a:rect l="0" t="0" r="r" b="b"/>
                <a:pathLst>
                  <a:path w="35" h="41">
                    <a:moveTo>
                      <a:pt x="22" y="4"/>
                    </a:moveTo>
                    <a:lnTo>
                      <a:pt x="16" y="0"/>
                    </a:lnTo>
                    <a:lnTo>
                      <a:pt x="17" y="5"/>
                    </a:lnTo>
                    <a:lnTo>
                      <a:pt x="15" y="17"/>
                    </a:lnTo>
                    <a:lnTo>
                      <a:pt x="8" y="20"/>
                    </a:lnTo>
                    <a:lnTo>
                      <a:pt x="4" y="25"/>
                    </a:lnTo>
                    <a:lnTo>
                      <a:pt x="1" y="26"/>
                    </a:lnTo>
                    <a:lnTo>
                      <a:pt x="0" y="26"/>
                    </a:lnTo>
                    <a:lnTo>
                      <a:pt x="3" y="31"/>
                    </a:lnTo>
                    <a:lnTo>
                      <a:pt x="5" y="31"/>
                    </a:lnTo>
                    <a:lnTo>
                      <a:pt x="8" y="34"/>
                    </a:lnTo>
                    <a:lnTo>
                      <a:pt x="15" y="39"/>
                    </a:lnTo>
                    <a:lnTo>
                      <a:pt x="25" y="37"/>
                    </a:lnTo>
                    <a:lnTo>
                      <a:pt x="32" y="41"/>
                    </a:lnTo>
                    <a:lnTo>
                      <a:pt x="35" y="41"/>
                    </a:lnTo>
                    <a:lnTo>
                      <a:pt x="29" y="33"/>
                    </a:lnTo>
                    <a:lnTo>
                      <a:pt x="25" y="24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22" y="4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46" name="栃木県"/>
              <p:cNvSpPr>
                <a:spLocks/>
              </p:cNvSpPr>
              <p:nvPr/>
            </p:nvSpPr>
            <p:spPr bwMode="auto">
              <a:xfrm rot="22938875">
                <a:off x="3797" y="3168"/>
                <a:ext cx="216" cy="272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1" y="26"/>
                  </a:cxn>
                  <a:cxn ang="0">
                    <a:pos x="10" y="31"/>
                  </a:cxn>
                  <a:cxn ang="0">
                    <a:pos x="11" y="34"/>
                  </a:cxn>
                  <a:cxn ang="0">
                    <a:pos x="14" y="33"/>
                  </a:cxn>
                  <a:cxn ang="0">
                    <a:pos x="18" y="28"/>
                  </a:cxn>
                  <a:cxn ang="0">
                    <a:pos x="25" y="25"/>
                  </a:cxn>
                  <a:cxn ang="0">
                    <a:pos x="27" y="13"/>
                  </a:cxn>
                  <a:cxn ang="0">
                    <a:pos x="26" y="8"/>
                  </a:cxn>
                  <a:cxn ang="0">
                    <a:pos x="26" y="5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0" y="8"/>
                  </a:cxn>
                  <a:cxn ang="0">
                    <a:pos x="0" y="19"/>
                  </a:cxn>
                  <a:cxn ang="0">
                    <a:pos x="3" y="20"/>
                  </a:cxn>
                </a:cxnLst>
                <a:rect l="0" t="0" r="r" b="b"/>
                <a:pathLst>
                  <a:path w="27" h="34">
                    <a:moveTo>
                      <a:pt x="3" y="20"/>
                    </a:moveTo>
                    <a:lnTo>
                      <a:pt x="1" y="26"/>
                    </a:lnTo>
                    <a:lnTo>
                      <a:pt x="10" y="31"/>
                    </a:lnTo>
                    <a:lnTo>
                      <a:pt x="11" y="34"/>
                    </a:lnTo>
                    <a:lnTo>
                      <a:pt x="14" y="33"/>
                    </a:lnTo>
                    <a:lnTo>
                      <a:pt x="18" y="28"/>
                    </a:lnTo>
                    <a:lnTo>
                      <a:pt x="25" y="25"/>
                    </a:lnTo>
                    <a:lnTo>
                      <a:pt x="27" y="13"/>
                    </a:lnTo>
                    <a:lnTo>
                      <a:pt x="26" y="8"/>
                    </a:lnTo>
                    <a:lnTo>
                      <a:pt x="26" y="5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19"/>
                    </a:lnTo>
                    <a:lnTo>
                      <a:pt x="3" y="20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47" name="群馬県"/>
              <p:cNvSpPr>
                <a:spLocks/>
              </p:cNvSpPr>
              <p:nvPr/>
            </p:nvSpPr>
            <p:spPr bwMode="auto">
              <a:xfrm rot="22938875">
                <a:off x="3559" y="3128"/>
                <a:ext cx="320" cy="312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16" y="3"/>
                  </a:cxn>
                  <a:cxn ang="0">
                    <a:pos x="16" y="7"/>
                  </a:cxn>
                  <a:cxn ang="0">
                    <a:pos x="8" y="12"/>
                  </a:cxn>
                  <a:cxn ang="0">
                    <a:pos x="4" y="13"/>
                  </a:cxn>
                  <a:cxn ang="0">
                    <a:pos x="0" y="21"/>
                  </a:cxn>
                  <a:cxn ang="0">
                    <a:pos x="7" y="23"/>
                  </a:cxn>
                  <a:cxn ang="0">
                    <a:pos x="6" y="31"/>
                  </a:cxn>
                  <a:cxn ang="0">
                    <a:pos x="10" y="39"/>
                  </a:cxn>
                  <a:cxn ang="0">
                    <a:pos x="15" y="35"/>
                  </a:cxn>
                  <a:cxn ang="0">
                    <a:pos x="20" y="33"/>
                  </a:cxn>
                  <a:cxn ang="0">
                    <a:pos x="22" y="28"/>
                  </a:cxn>
                  <a:cxn ang="0">
                    <a:pos x="28" y="28"/>
                  </a:cxn>
                  <a:cxn ang="0">
                    <a:pos x="32" y="31"/>
                  </a:cxn>
                  <a:cxn ang="0">
                    <a:pos x="39" y="30"/>
                  </a:cxn>
                  <a:cxn ang="0">
                    <a:pos x="40" y="30"/>
                  </a:cxn>
                  <a:cxn ang="0">
                    <a:pos x="39" y="27"/>
                  </a:cxn>
                  <a:cxn ang="0">
                    <a:pos x="30" y="22"/>
                  </a:cxn>
                  <a:cxn ang="0">
                    <a:pos x="32" y="16"/>
                  </a:cxn>
                  <a:cxn ang="0">
                    <a:pos x="29" y="15"/>
                  </a:cxn>
                  <a:cxn ang="0">
                    <a:pos x="29" y="4"/>
                  </a:cxn>
                  <a:cxn ang="0">
                    <a:pos x="26" y="4"/>
                  </a:cxn>
                  <a:cxn ang="0">
                    <a:pos x="21" y="0"/>
                  </a:cxn>
                  <a:cxn ang="0">
                    <a:pos x="20" y="3"/>
                  </a:cxn>
                </a:cxnLst>
                <a:rect l="0" t="0" r="r" b="b"/>
                <a:pathLst>
                  <a:path w="40" h="39">
                    <a:moveTo>
                      <a:pt x="20" y="3"/>
                    </a:moveTo>
                    <a:lnTo>
                      <a:pt x="16" y="3"/>
                    </a:lnTo>
                    <a:lnTo>
                      <a:pt x="16" y="7"/>
                    </a:lnTo>
                    <a:lnTo>
                      <a:pt x="8" y="12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7" y="23"/>
                    </a:lnTo>
                    <a:lnTo>
                      <a:pt x="6" y="31"/>
                    </a:lnTo>
                    <a:lnTo>
                      <a:pt x="10" y="39"/>
                    </a:lnTo>
                    <a:lnTo>
                      <a:pt x="15" y="35"/>
                    </a:lnTo>
                    <a:lnTo>
                      <a:pt x="20" y="33"/>
                    </a:lnTo>
                    <a:lnTo>
                      <a:pt x="22" y="28"/>
                    </a:lnTo>
                    <a:lnTo>
                      <a:pt x="28" y="28"/>
                    </a:lnTo>
                    <a:lnTo>
                      <a:pt x="32" y="31"/>
                    </a:lnTo>
                    <a:lnTo>
                      <a:pt x="39" y="30"/>
                    </a:lnTo>
                    <a:lnTo>
                      <a:pt x="40" y="30"/>
                    </a:lnTo>
                    <a:lnTo>
                      <a:pt x="39" y="27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29" y="15"/>
                    </a:lnTo>
                    <a:lnTo>
                      <a:pt x="29" y="4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20" y="3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48" name="埼玉県"/>
              <p:cNvSpPr>
                <a:spLocks/>
              </p:cNvSpPr>
              <p:nvPr/>
            </p:nvSpPr>
            <p:spPr bwMode="auto">
              <a:xfrm rot="22938875">
                <a:off x="3582" y="3361"/>
                <a:ext cx="272" cy="144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0"/>
                  </a:cxn>
                  <a:cxn ang="0">
                    <a:pos x="10" y="5"/>
                  </a:cxn>
                  <a:cxn ang="0">
                    <a:pos x="5" y="7"/>
                  </a:cxn>
                  <a:cxn ang="0">
                    <a:pos x="0" y="11"/>
                  </a:cxn>
                  <a:cxn ang="0">
                    <a:pos x="1" y="14"/>
                  </a:cxn>
                  <a:cxn ang="0">
                    <a:pos x="6" y="15"/>
                  </a:cxn>
                  <a:cxn ang="0">
                    <a:pos x="8" y="14"/>
                  </a:cxn>
                  <a:cxn ang="0">
                    <a:pos x="16" y="16"/>
                  </a:cxn>
                  <a:cxn ang="0">
                    <a:pos x="20" y="18"/>
                  </a:cxn>
                  <a:cxn ang="0">
                    <a:pos x="24" y="17"/>
                  </a:cxn>
                  <a:cxn ang="0">
                    <a:pos x="25" y="18"/>
                  </a:cxn>
                  <a:cxn ang="0">
                    <a:pos x="27" y="17"/>
                  </a:cxn>
                  <a:cxn ang="0">
                    <a:pos x="31" y="16"/>
                  </a:cxn>
                  <a:cxn ang="0">
                    <a:pos x="34" y="17"/>
                  </a:cxn>
                  <a:cxn ang="0">
                    <a:pos x="34" y="12"/>
                  </a:cxn>
                  <a:cxn ang="0">
                    <a:pos x="32" y="7"/>
                  </a:cxn>
                  <a:cxn ang="0">
                    <a:pos x="29" y="2"/>
                  </a:cxn>
                  <a:cxn ang="0">
                    <a:pos x="22" y="3"/>
                  </a:cxn>
                  <a:cxn ang="0">
                    <a:pos x="18" y="0"/>
                  </a:cxn>
                </a:cxnLst>
                <a:rect l="0" t="0" r="r" b="b"/>
                <a:pathLst>
                  <a:path w="34" h="18">
                    <a:moveTo>
                      <a:pt x="18" y="0"/>
                    </a:moveTo>
                    <a:lnTo>
                      <a:pt x="12" y="0"/>
                    </a:lnTo>
                    <a:lnTo>
                      <a:pt x="10" y="5"/>
                    </a:lnTo>
                    <a:lnTo>
                      <a:pt x="5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6" y="15"/>
                    </a:lnTo>
                    <a:lnTo>
                      <a:pt x="8" y="14"/>
                    </a:lnTo>
                    <a:lnTo>
                      <a:pt x="16" y="16"/>
                    </a:lnTo>
                    <a:lnTo>
                      <a:pt x="20" y="18"/>
                    </a:lnTo>
                    <a:lnTo>
                      <a:pt x="24" y="17"/>
                    </a:lnTo>
                    <a:lnTo>
                      <a:pt x="25" y="18"/>
                    </a:lnTo>
                    <a:lnTo>
                      <a:pt x="27" y="17"/>
                    </a:lnTo>
                    <a:lnTo>
                      <a:pt x="31" y="16"/>
                    </a:lnTo>
                    <a:lnTo>
                      <a:pt x="34" y="17"/>
                    </a:lnTo>
                    <a:lnTo>
                      <a:pt x="34" y="12"/>
                    </a:lnTo>
                    <a:lnTo>
                      <a:pt x="32" y="7"/>
                    </a:lnTo>
                    <a:lnTo>
                      <a:pt x="29" y="2"/>
                    </a:lnTo>
                    <a:lnTo>
                      <a:pt x="22" y="3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49" name="千葉県"/>
              <p:cNvSpPr>
                <a:spLocks/>
              </p:cNvSpPr>
              <p:nvPr/>
            </p:nvSpPr>
            <p:spPr bwMode="auto">
              <a:xfrm rot="22938875">
                <a:off x="3746" y="3497"/>
                <a:ext cx="272" cy="335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4" y="8"/>
                  </a:cxn>
                  <a:cxn ang="0">
                    <a:pos x="7" y="3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5"/>
                  </a:cxn>
                  <a:cxn ang="0">
                    <a:pos x="4" y="10"/>
                  </a:cxn>
                  <a:cxn ang="0">
                    <a:pos x="5" y="14"/>
                  </a:cxn>
                  <a:cxn ang="0">
                    <a:pos x="8" y="14"/>
                  </a:cxn>
                  <a:cxn ang="0">
                    <a:pos x="10" y="18"/>
                  </a:cxn>
                  <a:cxn ang="0">
                    <a:pos x="8" y="21"/>
                  </a:cxn>
                  <a:cxn ang="0">
                    <a:pos x="5" y="22"/>
                  </a:cxn>
                  <a:cxn ang="0">
                    <a:pos x="2" y="27"/>
                  </a:cxn>
                  <a:cxn ang="0">
                    <a:pos x="3" y="30"/>
                  </a:cxn>
                  <a:cxn ang="0">
                    <a:pos x="3" y="38"/>
                  </a:cxn>
                  <a:cxn ang="0">
                    <a:pos x="0" y="40"/>
                  </a:cxn>
                  <a:cxn ang="0">
                    <a:pos x="5" y="42"/>
                  </a:cxn>
                  <a:cxn ang="0">
                    <a:pos x="8" y="41"/>
                  </a:cxn>
                  <a:cxn ang="0">
                    <a:pos x="8" y="38"/>
                  </a:cxn>
                  <a:cxn ang="0">
                    <a:pos x="20" y="31"/>
                  </a:cxn>
                  <a:cxn ang="0">
                    <a:pos x="21" y="20"/>
                  </a:cxn>
                  <a:cxn ang="0">
                    <a:pos x="25" y="14"/>
                  </a:cxn>
                  <a:cxn ang="0">
                    <a:pos x="33" y="12"/>
                  </a:cxn>
                  <a:cxn ang="0">
                    <a:pos x="34" y="10"/>
                  </a:cxn>
                  <a:cxn ang="0">
                    <a:pos x="31" y="10"/>
                  </a:cxn>
                  <a:cxn ang="0">
                    <a:pos x="24" y="6"/>
                  </a:cxn>
                </a:cxnLst>
                <a:rect l="0" t="0" r="r" b="b"/>
                <a:pathLst>
                  <a:path w="34" h="42">
                    <a:moveTo>
                      <a:pt x="24" y="6"/>
                    </a:moveTo>
                    <a:lnTo>
                      <a:pt x="14" y="8"/>
                    </a:lnTo>
                    <a:lnTo>
                      <a:pt x="7" y="3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5"/>
                    </a:lnTo>
                    <a:lnTo>
                      <a:pt x="4" y="10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10" y="18"/>
                    </a:lnTo>
                    <a:lnTo>
                      <a:pt x="8" y="21"/>
                    </a:lnTo>
                    <a:lnTo>
                      <a:pt x="5" y="22"/>
                    </a:lnTo>
                    <a:lnTo>
                      <a:pt x="2" y="27"/>
                    </a:lnTo>
                    <a:lnTo>
                      <a:pt x="3" y="30"/>
                    </a:lnTo>
                    <a:lnTo>
                      <a:pt x="3" y="38"/>
                    </a:lnTo>
                    <a:lnTo>
                      <a:pt x="0" y="40"/>
                    </a:lnTo>
                    <a:lnTo>
                      <a:pt x="5" y="42"/>
                    </a:lnTo>
                    <a:lnTo>
                      <a:pt x="8" y="41"/>
                    </a:lnTo>
                    <a:lnTo>
                      <a:pt x="8" y="38"/>
                    </a:lnTo>
                    <a:lnTo>
                      <a:pt x="20" y="31"/>
                    </a:lnTo>
                    <a:lnTo>
                      <a:pt x="21" y="20"/>
                    </a:lnTo>
                    <a:lnTo>
                      <a:pt x="25" y="14"/>
                    </a:lnTo>
                    <a:lnTo>
                      <a:pt x="33" y="12"/>
                    </a:lnTo>
                    <a:lnTo>
                      <a:pt x="34" y="10"/>
                    </a:lnTo>
                    <a:lnTo>
                      <a:pt x="31" y="10"/>
                    </a:lnTo>
                    <a:lnTo>
                      <a:pt x="24" y="6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50" name="東京都"/>
              <p:cNvSpPr>
                <a:spLocks/>
              </p:cNvSpPr>
              <p:nvPr/>
            </p:nvSpPr>
            <p:spPr bwMode="auto">
              <a:xfrm rot="22938875">
                <a:off x="3589" y="3477"/>
                <a:ext cx="232" cy="120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1" y="3"/>
                  </a:cxn>
                  <a:cxn ang="0">
                    <a:pos x="19" y="4"/>
                  </a:cxn>
                  <a:cxn ang="0">
                    <a:pos x="18" y="3"/>
                  </a:cxn>
                  <a:cxn ang="0">
                    <a:pos x="14" y="4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7" y="10"/>
                  </a:cxn>
                  <a:cxn ang="0">
                    <a:pos x="14" y="11"/>
                  </a:cxn>
                  <a:cxn ang="0">
                    <a:pos x="16" y="15"/>
                  </a:cxn>
                  <a:cxn ang="0">
                    <a:pos x="17" y="12"/>
                  </a:cxn>
                  <a:cxn ang="0">
                    <a:pos x="16" y="10"/>
                  </a:cxn>
                  <a:cxn ang="0">
                    <a:pos x="20" y="10"/>
                  </a:cxn>
                  <a:cxn ang="0">
                    <a:pos x="25" y="13"/>
                  </a:cxn>
                  <a:cxn ang="0">
                    <a:pos x="25" y="8"/>
                  </a:cxn>
                  <a:cxn ang="0">
                    <a:pos x="29" y="7"/>
                  </a:cxn>
                  <a:cxn ang="0">
                    <a:pos x="28" y="3"/>
                  </a:cxn>
                  <a:cxn ang="0">
                    <a:pos x="25" y="2"/>
                  </a:cxn>
                </a:cxnLst>
                <a:rect l="0" t="0" r="r" b="b"/>
                <a:pathLst>
                  <a:path w="29" h="15">
                    <a:moveTo>
                      <a:pt x="25" y="2"/>
                    </a:moveTo>
                    <a:lnTo>
                      <a:pt x="21" y="3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4" y="4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10"/>
                    </a:lnTo>
                    <a:lnTo>
                      <a:pt x="14" y="11"/>
                    </a:lnTo>
                    <a:lnTo>
                      <a:pt x="16" y="15"/>
                    </a:lnTo>
                    <a:lnTo>
                      <a:pt x="17" y="12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25" y="13"/>
                    </a:lnTo>
                    <a:lnTo>
                      <a:pt x="25" y="8"/>
                    </a:lnTo>
                    <a:lnTo>
                      <a:pt x="29" y="7"/>
                    </a:lnTo>
                    <a:lnTo>
                      <a:pt x="28" y="3"/>
                    </a:lnTo>
                    <a:lnTo>
                      <a:pt x="25" y="2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51" name="神奈川県"/>
              <p:cNvSpPr>
                <a:spLocks/>
              </p:cNvSpPr>
              <p:nvPr/>
            </p:nvSpPr>
            <p:spPr bwMode="auto">
              <a:xfrm rot="22938875">
                <a:off x="3547" y="3542"/>
                <a:ext cx="208" cy="144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8" y="2"/>
                  </a:cxn>
                  <a:cxn ang="0">
                    <a:pos x="17" y="5"/>
                  </a:cxn>
                  <a:cxn ang="0">
                    <a:pos x="15" y="1"/>
                  </a:cxn>
                  <a:cxn ang="0">
                    <a:pos x="8" y="0"/>
                  </a:cxn>
                  <a:cxn ang="0">
                    <a:pos x="7" y="4"/>
                  </a:cxn>
                  <a:cxn ang="0">
                    <a:pos x="3" y="6"/>
                  </a:cxn>
                  <a:cxn ang="0">
                    <a:pos x="0" y="9"/>
                  </a:cxn>
                  <a:cxn ang="0">
                    <a:pos x="5" y="9"/>
                  </a:cxn>
                  <a:cxn ang="0">
                    <a:pos x="5" y="17"/>
                  </a:cxn>
                  <a:cxn ang="0">
                    <a:pos x="7" y="18"/>
                  </a:cxn>
                  <a:cxn ang="0">
                    <a:pos x="8" y="17"/>
                  </a:cxn>
                  <a:cxn ang="0">
                    <a:pos x="10" y="12"/>
                  </a:cxn>
                  <a:cxn ang="0">
                    <a:pos x="17" y="10"/>
                  </a:cxn>
                  <a:cxn ang="0">
                    <a:pos x="21" y="12"/>
                  </a:cxn>
                  <a:cxn ang="0">
                    <a:pos x="21" y="16"/>
                  </a:cxn>
                  <a:cxn ang="0">
                    <a:pos x="24" y="16"/>
                  </a:cxn>
                  <a:cxn ang="0">
                    <a:pos x="25" y="13"/>
                  </a:cxn>
                  <a:cxn ang="0">
                    <a:pos x="24" y="11"/>
                  </a:cxn>
                  <a:cxn ang="0">
                    <a:pos x="22" y="7"/>
                  </a:cxn>
                  <a:cxn ang="0">
                    <a:pos x="26" y="3"/>
                  </a:cxn>
                  <a:cxn ang="0">
                    <a:pos x="21" y="0"/>
                  </a:cxn>
                  <a:cxn ang="0">
                    <a:pos x="17" y="0"/>
                  </a:cxn>
                </a:cxnLst>
                <a:rect l="0" t="0" r="r" b="b"/>
                <a:pathLst>
                  <a:path w="26" h="18">
                    <a:moveTo>
                      <a:pt x="17" y="0"/>
                    </a:moveTo>
                    <a:lnTo>
                      <a:pt x="18" y="2"/>
                    </a:lnTo>
                    <a:lnTo>
                      <a:pt x="17" y="5"/>
                    </a:lnTo>
                    <a:lnTo>
                      <a:pt x="15" y="1"/>
                    </a:lnTo>
                    <a:lnTo>
                      <a:pt x="8" y="0"/>
                    </a:lnTo>
                    <a:lnTo>
                      <a:pt x="7" y="4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17"/>
                    </a:lnTo>
                    <a:lnTo>
                      <a:pt x="7" y="18"/>
                    </a:lnTo>
                    <a:lnTo>
                      <a:pt x="8" y="17"/>
                    </a:lnTo>
                    <a:lnTo>
                      <a:pt x="10" y="12"/>
                    </a:lnTo>
                    <a:lnTo>
                      <a:pt x="17" y="10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24" y="16"/>
                    </a:lnTo>
                    <a:lnTo>
                      <a:pt x="25" y="13"/>
                    </a:lnTo>
                    <a:lnTo>
                      <a:pt x="24" y="11"/>
                    </a:lnTo>
                    <a:lnTo>
                      <a:pt x="22" y="7"/>
                    </a:lnTo>
                    <a:lnTo>
                      <a:pt x="26" y="3"/>
                    </a:lnTo>
                    <a:lnTo>
                      <a:pt x="21" y="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52" name="新潟県"/>
              <p:cNvSpPr>
                <a:spLocks/>
              </p:cNvSpPr>
              <p:nvPr/>
            </p:nvSpPr>
            <p:spPr bwMode="auto">
              <a:xfrm rot="22938875">
                <a:off x="3520" y="2694"/>
                <a:ext cx="519" cy="528"/>
              </a:xfrm>
              <a:custGeom>
                <a:avLst/>
                <a:gdLst/>
                <a:ahLst/>
                <a:cxnLst>
                  <a:cxn ang="0">
                    <a:pos x="3" y="64"/>
                  </a:cxn>
                  <a:cxn ang="0">
                    <a:pos x="7" y="60"/>
                  </a:cxn>
                  <a:cxn ang="0">
                    <a:pos x="10" y="60"/>
                  </a:cxn>
                  <a:cxn ang="0">
                    <a:pos x="12" y="63"/>
                  </a:cxn>
                  <a:cxn ang="0">
                    <a:pos x="15" y="60"/>
                  </a:cxn>
                  <a:cxn ang="0">
                    <a:pos x="19" y="60"/>
                  </a:cxn>
                  <a:cxn ang="0">
                    <a:pos x="20" y="57"/>
                  </a:cxn>
                  <a:cxn ang="0">
                    <a:pos x="25" y="55"/>
                  </a:cxn>
                  <a:cxn ang="0">
                    <a:pos x="29" y="61"/>
                  </a:cxn>
                  <a:cxn ang="0">
                    <a:pos x="29" y="66"/>
                  </a:cxn>
                  <a:cxn ang="0">
                    <a:pos x="37" y="61"/>
                  </a:cxn>
                  <a:cxn ang="0">
                    <a:pos x="37" y="57"/>
                  </a:cxn>
                  <a:cxn ang="0">
                    <a:pos x="41" y="57"/>
                  </a:cxn>
                  <a:cxn ang="0">
                    <a:pos x="42" y="54"/>
                  </a:cxn>
                  <a:cxn ang="0">
                    <a:pos x="47" y="58"/>
                  </a:cxn>
                  <a:cxn ang="0">
                    <a:pos x="47" y="51"/>
                  </a:cxn>
                  <a:cxn ang="0">
                    <a:pos x="45" y="47"/>
                  </a:cxn>
                  <a:cxn ang="0">
                    <a:pos x="46" y="44"/>
                  </a:cxn>
                  <a:cxn ang="0">
                    <a:pos x="45" y="41"/>
                  </a:cxn>
                  <a:cxn ang="0">
                    <a:pos x="56" y="37"/>
                  </a:cxn>
                  <a:cxn ang="0">
                    <a:pos x="55" y="32"/>
                  </a:cxn>
                  <a:cxn ang="0">
                    <a:pos x="60" y="27"/>
                  </a:cxn>
                  <a:cxn ang="0">
                    <a:pos x="61" y="25"/>
                  </a:cxn>
                  <a:cxn ang="0">
                    <a:pos x="57" y="23"/>
                  </a:cxn>
                  <a:cxn ang="0">
                    <a:pos x="59" y="13"/>
                  </a:cxn>
                  <a:cxn ang="0">
                    <a:pos x="62" y="12"/>
                  </a:cxn>
                  <a:cxn ang="0">
                    <a:pos x="65" y="8"/>
                  </a:cxn>
                  <a:cxn ang="0">
                    <a:pos x="62" y="6"/>
                  </a:cxn>
                  <a:cxn ang="0">
                    <a:pos x="59" y="6"/>
                  </a:cxn>
                  <a:cxn ang="0">
                    <a:pos x="58" y="2"/>
                  </a:cxn>
                  <a:cxn ang="0">
                    <a:pos x="52" y="0"/>
                  </a:cxn>
                  <a:cxn ang="0">
                    <a:pos x="50" y="12"/>
                  </a:cxn>
                  <a:cxn ang="0">
                    <a:pos x="47" y="17"/>
                  </a:cxn>
                  <a:cxn ang="0">
                    <a:pos x="36" y="23"/>
                  </a:cxn>
                  <a:cxn ang="0">
                    <a:pos x="32" y="27"/>
                  </a:cxn>
                  <a:cxn ang="0">
                    <a:pos x="27" y="36"/>
                  </a:cxn>
                  <a:cxn ang="0">
                    <a:pos x="18" y="47"/>
                  </a:cxn>
                  <a:cxn ang="0">
                    <a:pos x="12" y="48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3" y="64"/>
                  </a:cxn>
                </a:cxnLst>
                <a:rect l="0" t="0" r="r" b="b"/>
                <a:pathLst>
                  <a:path w="65" h="66">
                    <a:moveTo>
                      <a:pt x="3" y="64"/>
                    </a:moveTo>
                    <a:lnTo>
                      <a:pt x="7" y="60"/>
                    </a:lnTo>
                    <a:lnTo>
                      <a:pt x="10" y="60"/>
                    </a:lnTo>
                    <a:lnTo>
                      <a:pt x="12" y="63"/>
                    </a:lnTo>
                    <a:lnTo>
                      <a:pt x="15" y="60"/>
                    </a:lnTo>
                    <a:lnTo>
                      <a:pt x="19" y="60"/>
                    </a:lnTo>
                    <a:lnTo>
                      <a:pt x="20" y="57"/>
                    </a:lnTo>
                    <a:lnTo>
                      <a:pt x="25" y="55"/>
                    </a:lnTo>
                    <a:lnTo>
                      <a:pt x="29" y="61"/>
                    </a:lnTo>
                    <a:lnTo>
                      <a:pt x="29" y="66"/>
                    </a:lnTo>
                    <a:lnTo>
                      <a:pt x="37" y="61"/>
                    </a:lnTo>
                    <a:lnTo>
                      <a:pt x="37" y="57"/>
                    </a:lnTo>
                    <a:lnTo>
                      <a:pt x="41" y="57"/>
                    </a:lnTo>
                    <a:lnTo>
                      <a:pt x="42" y="54"/>
                    </a:lnTo>
                    <a:lnTo>
                      <a:pt x="47" y="58"/>
                    </a:lnTo>
                    <a:lnTo>
                      <a:pt x="47" y="51"/>
                    </a:lnTo>
                    <a:lnTo>
                      <a:pt x="45" y="47"/>
                    </a:lnTo>
                    <a:lnTo>
                      <a:pt x="46" y="44"/>
                    </a:lnTo>
                    <a:lnTo>
                      <a:pt x="45" y="41"/>
                    </a:lnTo>
                    <a:lnTo>
                      <a:pt x="56" y="37"/>
                    </a:lnTo>
                    <a:lnTo>
                      <a:pt x="55" y="32"/>
                    </a:lnTo>
                    <a:lnTo>
                      <a:pt x="60" y="27"/>
                    </a:lnTo>
                    <a:lnTo>
                      <a:pt x="61" y="25"/>
                    </a:lnTo>
                    <a:lnTo>
                      <a:pt x="57" y="23"/>
                    </a:lnTo>
                    <a:lnTo>
                      <a:pt x="59" y="13"/>
                    </a:lnTo>
                    <a:lnTo>
                      <a:pt x="62" y="12"/>
                    </a:lnTo>
                    <a:lnTo>
                      <a:pt x="65" y="8"/>
                    </a:lnTo>
                    <a:lnTo>
                      <a:pt x="62" y="6"/>
                    </a:lnTo>
                    <a:lnTo>
                      <a:pt x="59" y="6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50" y="12"/>
                    </a:lnTo>
                    <a:lnTo>
                      <a:pt x="47" y="17"/>
                    </a:lnTo>
                    <a:lnTo>
                      <a:pt x="36" y="23"/>
                    </a:lnTo>
                    <a:lnTo>
                      <a:pt x="32" y="27"/>
                    </a:lnTo>
                    <a:lnTo>
                      <a:pt x="27" y="36"/>
                    </a:lnTo>
                    <a:lnTo>
                      <a:pt x="18" y="47"/>
                    </a:lnTo>
                    <a:lnTo>
                      <a:pt x="12" y="48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64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53" name="新潟県001_"/>
              <p:cNvSpPr>
                <a:spLocks/>
              </p:cNvSpPr>
              <p:nvPr/>
            </p:nvSpPr>
            <p:spPr bwMode="auto">
              <a:xfrm rot="22938875">
                <a:off x="3697" y="2724"/>
                <a:ext cx="88" cy="152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8" y="0"/>
                  </a:cxn>
                  <a:cxn ang="0">
                    <a:pos x="9" y="1"/>
                  </a:cxn>
                  <a:cxn ang="0">
                    <a:pos x="7" y="8"/>
                  </a:cxn>
                  <a:cxn ang="0">
                    <a:pos x="8" y="9"/>
                  </a:cxn>
                  <a:cxn ang="0">
                    <a:pos x="11" y="8"/>
                  </a:cxn>
                  <a:cxn ang="0">
                    <a:pos x="10" y="13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12"/>
                  </a:cxn>
                  <a:cxn ang="0">
                    <a:pos x="1" y="13"/>
                  </a:cxn>
                  <a:cxn ang="0">
                    <a:pos x="0" y="9"/>
                  </a:cxn>
                </a:cxnLst>
                <a:rect l="0" t="0" r="r" b="b"/>
                <a:pathLst>
                  <a:path w="11" h="19">
                    <a:moveTo>
                      <a:pt x="0" y="9"/>
                    </a:moveTo>
                    <a:lnTo>
                      <a:pt x="8" y="0"/>
                    </a:lnTo>
                    <a:lnTo>
                      <a:pt x="9" y="1"/>
                    </a:lnTo>
                    <a:lnTo>
                      <a:pt x="7" y="8"/>
                    </a:lnTo>
                    <a:lnTo>
                      <a:pt x="8" y="9"/>
                    </a:lnTo>
                    <a:lnTo>
                      <a:pt x="11" y="8"/>
                    </a:lnTo>
                    <a:lnTo>
                      <a:pt x="10" y="13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12"/>
                    </a:lnTo>
                    <a:lnTo>
                      <a:pt x="1" y="13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54" name="富山県"/>
              <p:cNvSpPr>
                <a:spLocks/>
              </p:cNvSpPr>
              <p:nvPr/>
            </p:nvSpPr>
            <p:spPr bwMode="auto">
              <a:xfrm rot="22938875">
                <a:off x="3232" y="2979"/>
                <a:ext cx="232" cy="207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" y="25"/>
                  </a:cxn>
                  <a:cxn ang="0">
                    <a:pos x="4" y="24"/>
                  </a:cxn>
                  <a:cxn ang="0">
                    <a:pos x="6" y="26"/>
                  </a:cxn>
                  <a:cxn ang="0">
                    <a:pos x="10" y="21"/>
                  </a:cxn>
                  <a:cxn ang="0">
                    <a:pos x="14" y="20"/>
                  </a:cxn>
                  <a:cxn ang="0">
                    <a:pos x="24" y="21"/>
                  </a:cxn>
                  <a:cxn ang="0">
                    <a:pos x="29" y="14"/>
                  </a:cxn>
                  <a:cxn ang="0">
                    <a:pos x="29" y="9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7"/>
                  </a:cxn>
                  <a:cxn ang="0">
                    <a:pos x="7" y="6"/>
                  </a:cxn>
                  <a:cxn ang="0">
                    <a:pos x="8" y="1"/>
                  </a:cxn>
                  <a:cxn ang="0">
                    <a:pos x="3" y="4"/>
                  </a:cxn>
                  <a:cxn ang="0">
                    <a:pos x="0" y="15"/>
                  </a:cxn>
                </a:cxnLst>
                <a:rect l="0" t="0" r="r" b="b"/>
                <a:pathLst>
                  <a:path w="29" h="26">
                    <a:moveTo>
                      <a:pt x="0" y="15"/>
                    </a:moveTo>
                    <a:lnTo>
                      <a:pt x="2" y="25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10" y="21"/>
                    </a:lnTo>
                    <a:lnTo>
                      <a:pt x="14" y="20"/>
                    </a:lnTo>
                    <a:lnTo>
                      <a:pt x="24" y="21"/>
                    </a:lnTo>
                    <a:lnTo>
                      <a:pt x="29" y="14"/>
                    </a:lnTo>
                    <a:lnTo>
                      <a:pt x="29" y="9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7"/>
                    </a:lnTo>
                    <a:lnTo>
                      <a:pt x="7" y="6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55" name="石川県"/>
              <p:cNvSpPr>
                <a:spLocks/>
              </p:cNvSpPr>
              <p:nvPr/>
            </p:nvSpPr>
            <p:spPr bwMode="auto">
              <a:xfrm rot="22938875">
                <a:off x="3130" y="2789"/>
                <a:ext cx="264" cy="415"/>
              </a:xfrm>
              <a:custGeom>
                <a:avLst/>
                <a:gdLst/>
                <a:ahLst/>
                <a:cxnLst>
                  <a:cxn ang="0">
                    <a:pos x="16" y="52"/>
                  </a:cxn>
                  <a:cxn ang="0">
                    <a:pos x="18" y="46"/>
                  </a:cxn>
                  <a:cxn ang="0">
                    <a:pos x="18" y="44"/>
                  </a:cxn>
                  <a:cxn ang="0">
                    <a:pos x="16" y="34"/>
                  </a:cxn>
                  <a:cxn ang="0">
                    <a:pos x="19" y="23"/>
                  </a:cxn>
                  <a:cxn ang="0">
                    <a:pos x="24" y="20"/>
                  </a:cxn>
                  <a:cxn ang="0">
                    <a:pos x="25" y="16"/>
                  </a:cxn>
                  <a:cxn ang="0">
                    <a:pos x="21" y="15"/>
                  </a:cxn>
                  <a:cxn ang="0">
                    <a:pos x="20" y="12"/>
                  </a:cxn>
                  <a:cxn ang="0">
                    <a:pos x="24" y="11"/>
                  </a:cxn>
                  <a:cxn ang="0">
                    <a:pos x="33" y="3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14" y="6"/>
                  </a:cxn>
                  <a:cxn ang="0">
                    <a:pos x="12" y="15"/>
                  </a:cxn>
                  <a:cxn ang="0">
                    <a:pos x="14" y="25"/>
                  </a:cxn>
                  <a:cxn ang="0">
                    <a:pos x="0" y="43"/>
                  </a:cxn>
                  <a:cxn ang="0">
                    <a:pos x="7" y="50"/>
                  </a:cxn>
                  <a:cxn ang="0">
                    <a:pos x="16" y="52"/>
                  </a:cxn>
                </a:cxnLst>
                <a:rect l="0" t="0" r="r" b="b"/>
                <a:pathLst>
                  <a:path w="33" h="52">
                    <a:moveTo>
                      <a:pt x="16" y="52"/>
                    </a:moveTo>
                    <a:lnTo>
                      <a:pt x="18" y="46"/>
                    </a:lnTo>
                    <a:lnTo>
                      <a:pt x="18" y="44"/>
                    </a:lnTo>
                    <a:lnTo>
                      <a:pt x="16" y="34"/>
                    </a:lnTo>
                    <a:lnTo>
                      <a:pt x="19" y="23"/>
                    </a:lnTo>
                    <a:lnTo>
                      <a:pt x="24" y="20"/>
                    </a:lnTo>
                    <a:lnTo>
                      <a:pt x="25" y="16"/>
                    </a:lnTo>
                    <a:lnTo>
                      <a:pt x="21" y="15"/>
                    </a:lnTo>
                    <a:lnTo>
                      <a:pt x="20" y="12"/>
                    </a:lnTo>
                    <a:lnTo>
                      <a:pt x="24" y="11"/>
                    </a:lnTo>
                    <a:lnTo>
                      <a:pt x="33" y="3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14" y="6"/>
                    </a:lnTo>
                    <a:lnTo>
                      <a:pt x="12" y="15"/>
                    </a:lnTo>
                    <a:lnTo>
                      <a:pt x="14" y="25"/>
                    </a:lnTo>
                    <a:lnTo>
                      <a:pt x="0" y="43"/>
                    </a:lnTo>
                    <a:lnTo>
                      <a:pt x="7" y="50"/>
                    </a:lnTo>
                    <a:lnTo>
                      <a:pt x="16" y="52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56" name="福井県"/>
              <p:cNvSpPr>
                <a:spLocks/>
              </p:cNvSpPr>
              <p:nvPr/>
            </p:nvSpPr>
            <p:spPr bwMode="auto">
              <a:xfrm rot="22938875">
                <a:off x="2846" y="3053"/>
                <a:ext cx="336" cy="272"/>
              </a:xfrm>
              <a:custGeom>
                <a:avLst/>
                <a:gdLst/>
                <a:ahLst/>
                <a:cxnLst>
                  <a:cxn ang="0">
                    <a:pos x="2" y="34"/>
                  </a:cxn>
                  <a:cxn ang="0">
                    <a:pos x="9" y="34"/>
                  </a:cxn>
                  <a:cxn ang="0">
                    <a:pos x="11" y="32"/>
                  </a:cxn>
                  <a:cxn ang="0">
                    <a:pos x="13" y="32"/>
                  </a:cxn>
                  <a:cxn ang="0">
                    <a:pos x="15" y="29"/>
                  </a:cxn>
                  <a:cxn ang="0">
                    <a:pos x="16" y="31"/>
                  </a:cxn>
                  <a:cxn ang="0">
                    <a:pos x="22" y="28"/>
                  </a:cxn>
                  <a:cxn ang="0">
                    <a:pos x="22" y="24"/>
                  </a:cxn>
                  <a:cxn ang="0">
                    <a:pos x="26" y="26"/>
                  </a:cxn>
                  <a:cxn ang="0">
                    <a:pos x="28" y="22"/>
                  </a:cxn>
                  <a:cxn ang="0">
                    <a:pos x="33" y="23"/>
                  </a:cxn>
                  <a:cxn ang="0">
                    <a:pos x="41" y="20"/>
                  </a:cxn>
                  <a:cxn ang="0">
                    <a:pos x="42" y="16"/>
                  </a:cxn>
                  <a:cxn ang="0">
                    <a:pos x="40" y="12"/>
                  </a:cxn>
                  <a:cxn ang="0">
                    <a:pos x="40" y="9"/>
                  </a:cxn>
                  <a:cxn ang="0">
                    <a:pos x="31" y="7"/>
                  </a:cxn>
                  <a:cxn ang="0">
                    <a:pos x="24" y="0"/>
                  </a:cxn>
                  <a:cxn ang="0">
                    <a:pos x="14" y="12"/>
                  </a:cxn>
                  <a:cxn ang="0">
                    <a:pos x="20" y="24"/>
                  </a:cxn>
                  <a:cxn ang="0">
                    <a:pos x="15" y="20"/>
                  </a:cxn>
                  <a:cxn ang="0">
                    <a:pos x="12" y="27"/>
                  </a:cxn>
                  <a:cxn ang="0">
                    <a:pos x="7" y="29"/>
                  </a:cxn>
                  <a:cxn ang="0">
                    <a:pos x="2" y="29"/>
                  </a:cxn>
                  <a:cxn ang="0">
                    <a:pos x="1" y="28"/>
                  </a:cxn>
                  <a:cxn ang="0">
                    <a:pos x="0" y="30"/>
                  </a:cxn>
                  <a:cxn ang="0">
                    <a:pos x="2" y="34"/>
                  </a:cxn>
                </a:cxnLst>
                <a:rect l="0" t="0" r="r" b="b"/>
                <a:pathLst>
                  <a:path w="42" h="34">
                    <a:moveTo>
                      <a:pt x="2" y="34"/>
                    </a:moveTo>
                    <a:lnTo>
                      <a:pt x="9" y="34"/>
                    </a:lnTo>
                    <a:lnTo>
                      <a:pt x="11" y="32"/>
                    </a:lnTo>
                    <a:lnTo>
                      <a:pt x="13" y="32"/>
                    </a:lnTo>
                    <a:lnTo>
                      <a:pt x="15" y="29"/>
                    </a:lnTo>
                    <a:lnTo>
                      <a:pt x="16" y="31"/>
                    </a:lnTo>
                    <a:lnTo>
                      <a:pt x="22" y="28"/>
                    </a:lnTo>
                    <a:lnTo>
                      <a:pt x="22" y="24"/>
                    </a:lnTo>
                    <a:lnTo>
                      <a:pt x="26" y="26"/>
                    </a:lnTo>
                    <a:lnTo>
                      <a:pt x="28" y="22"/>
                    </a:lnTo>
                    <a:lnTo>
                      <a:pt x="33" y="23"/>
                    </a:lnTo>
                    <a:lnTo>
                      <a:pt x="41" y="20"/>
                    </a:lnTo>
                    <a:lnTo>
                      <a:pt x="42" y="16"/>
                    </a:lnTo>
                    <a:lnTo>
                      <a:pt x="40" y="12"/>
                    </a:lnTo>
                    <a:lnTo>
                      <a:pt x="40" y="9"/>
                    </a:lnTo>
                    <a:lnTo>
                      <a:pt x="31" y="7"/>
                    </a:lnTo>
                    <a:lnTo>
                      <a:pt x="24" y="0"/>
                    </a:lnTo>
                    <a:lnTo>
                      <a:pt x="14" y="12"/>
                    </a:lnTo>
                    <a:lnTo>
                      <a:pt x="20" y="24"/>
                    </a:lnTo>
                    <a:lnTo>
                      <a:pt x="15" y="20"/>
                    </a:lnTo>
                    <a:lnTo>
                      <a:pt x="12" y="27"/>
                    </a:lnTo>
                    <a:lnTo>
                      <a:pt x="7" y="29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0" y="30"/>
                    </a:lnTo>
                    <a:lnTo>
                      <a:pt x="2" y="34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57" name="山梨県"/>
              <p:cNvSpPr>
                <a:spLocks/>
              </p:cNvSpPr>
              <p:nvPr/>
            </p:nvSpPr>
            <p:spPr bwMode="auto">
              <a:xfrm rot="22938875">
                <a:off x="3422" y="3385"/>
                <a:ext cx="224" cy="232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4" y="3"/>
                  </a:cxn>
                  <a:cxn ang="0">
                    <a:pos x="2" y="3"/>
                  </a:cxn>
                  <a:cxn ang="0">
                    <a:pos x="0" y="9"/>
                  </a:cxn>
                  <a:cxn ang="0">
                    <a:pos x="1" y="13"/>
                  </a:cxn>
                  <a:cxn ang="0">
                    <a:pos x="2" y="18"/>
                  </a:cxn>
                  <a:cxn ang="0">
                    <a:pos x="2" y="23"/>
                  </a:cxn>
                  <a:cxn ang="0">
                    <a:pos x="4" y="25"/>
                  </a:cxn>
                  <a:cxn ang="0">
                    <a:pos x="8" y="29"/>
                  </a:cxn>
                  <a:cxn ang="0">
                    <a:pos x="10" y="27"/>
                  </a:cxn>
                  <a:cxn ang="0">
                    <a:pos x="11" y="21"/>
                  </a:cxn>
                  <a:cxn ang="0">
                    <a:pos x="16" y="23"/>
                  </a:cxn>
                  <a:cxn ang="0">
                    <a:pos x="20" y="22"/>
                  </a:cxn>
                  <a:cxn ang="0">
                    <a:pos x="23" y="19"/>
                  </a:cxn>
                  <a:cxn ang="0">
                    <a:pos x="27" y="17"/>
                  </a:cxn>
                  <a:cxn ang="0">
                    <a:pos x="28" y="13"/>
                  </a:cxn>
                  <a:cxn ang="0">
                    <a:pos x="21" y="4"/>
                  </a:cxn>
                  <a:cxn ang="0">
                    <a:pos x="16" y="3"/>
                  </a:cxn>
                  <a:cxn ang="0">
                    <a:pos x="11" y="2"/>
                  </a:cxn>
                </a:cxnLst>
                <a:rect l="0" t="0" r="r" b="b"/>
                <a:pathLst>
                  <a:path w="28" h="29">
                    <a:moveTo>
                      <a:pt x="11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2" y="18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8" y="29"/>
                    </a:lnTo>
                    <a:lnTo>
                      <a:pt x="10" y="27"/>
                    </a:lnTo>
                    <a:lnTo>
                      <a:pt x="11" y="21"/>
                    </a:lnTo>
                    <a:lnTo>
                      <a:pt x="16" y="23"/>
                    </a:lnTo>
                    <a:lnTo>
                      <a:pt x="20" y="22"/>
                    </a:lnTo>
                    <a:lnTo>
                      <a:pt x="23" y="19"/>
                    </a:lnTo>
                    <a:lnTo>
                      <a:pt x="27" y="17"/>
                    </a:lnTo>
                    <a:lnTo>
                      <a:pt x="28" y="13"/>
                    </a:lnTo>
                    <a:lnTo>
                      <a:pt x="21" y="4"/>
                    </a:lnTo>
                    <a:lnTo>
                      <a:pt x="16" y="3"/>
                    </a:lnTo>
                    <a:lnTo>
                      <a:pt x="11" y="2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58" name="長野県"/>
              <p:cNvSpPr>
                <a:spLocks/>
              </p:cNvSpPr>
              <p:nvPr/>
            </p:nvSpPr>
            <p:spPr bwMode="auto">
              <a:xfrm rot="22938875">
                <a:off x="3299" y="3038"/>
                <a:ext cx="320" cy="536"/>
              </a:xfrm>
              <a:custGeom>
                <a:avLst/>
                <a:gdLst/>
                <a:ahLst/>
                <a:cxnLst>
                  <a:cxn ang="0">
                    <a:pos x="26" y="41"/>
                  </a:cxn>
                  <a:cxn ang="0">
                    <a:pos x="28" y="41"/>
                  </a:cxn>
                  <a:cxn ang="0">
                    <a:pos x="30" y="38"/>
                  </a:cxn>
                  <a:cxn ang="0">
                    <a:pos x="32" y="40"/>
                  </a:cxn>
                  <a:cxn ang="0">
                    <a:pos x="35" y="40"/>
                  </a:cxn>
                  <a:cxn ang="0">
                    <a:pos x="40" y="41"/>
                  </a:cxn>
                  <a:cxn ang="0">
                    <a:pos x="39" y="38"/>
                  </a:cxn>
                  <a:cxn ang="0">
                    <a:pos x="35" y="30"/>
                  </a:cxn>
                  <a:cxn ang="0">
                    <a:pos x="36" y="22"/>
                  </a:cxn>
                  <a:cxn ang="0">
                    <a:pos x="29" y="20"/>
                  </a:cxn>
                  <a:cxn ang="0">
                    <a:pos x="33" y="12"/>
                  </a:cxn>
                  <a:cxn ang="0">
                    <a:pos x="37" y="11"/>
                  </a:cxn>
                  <a:cxn ang="0">
                    <a:pos x="37" y="6"/>
                  </a:cxn>
                  <a:cxn ang="0">
                    <a:pos x="33" y="0"/>
                  </a:cxn>
                  <a:cxn ang="0">
                    <a:pos x="28" y="2"/>
                  </a:cxn>
                  <a:cxn ang="0">
                    <a:pos x="27" y="5"/>
                  </a:cxn>
                  <a:cxn ang="0">
                    <a:pos x="23" y="5"/>
                  </a:cxn>
                  <a:cxn ang="0">
                    <a:pos x="20" y="8"/>
                  </a:cxn>
                  <a:cxn ang="0">
                    <a:pos x="18" y="5"/>
                  </a:cxn>
                  <a:cxn ang="0">
                    <a:pos x="15" y="5"/>
                  </a:cxn>
                  <a:cxn ang="0">
                    <a:pos x="11" y="9"/>
                  </a:cxn>
                  <a:cxn ang="0">
                    <a:pos x="11" y="14"/>
                  </a:cxn>
                  <a:cxn ang="0">
                    <a:pos x="6" y="21"/>
                  </a:cxn>
                  <a:cxn ang="0">
                    <a:pos x="7" y="24"/>
                  </a:cxn>
                  <a:cxn ang="0">
                    <a:pos x="6" y="29"/>
                  </a:cxn>
                  <a:cxn ang="0">
                    <a:pos x="7" y="33"/>
                  </a:cxn>
                  <a:cxn ang="0">
                    <a:pos x="5" y="39"/>
                  </a:cxn>
                  <a:cxn ang="0">
                    <a:pos x="1" y="41"/>
                  </a:cxn>
                  <a:cxn ang="0">
                    <a:pos x="0" y="44"/>
                  </a:cxn>
                  <a:cxn ang="0">
                    <a:pos x="4" y="46"/>
                  </a:cxn>
                  <a:cxn ang="0">
                    <a:pos x="7" y="55"/>
                  </a:cxn>
                  <a:cxn ang="0">
                    <a:pos x="6" y="64"/>
                  </a:cxn>
                  <a:cxn ang="0">
                    <a:pos x="7" y="67"/>
                  </a:cxn>
                  <a:cxn ang="0">
                    <a:pos x="10" y="65"/>
                  </a:cxn>
                  <a:cxn ang="0">
                    <a:pos x="12" y="66"/>
                  </a:cxn>
                  <a:cxn ang="0">
                    <a:pos x="21" y="60"/>
                  </a:cxn>
                  <a:cxn ang="0">
                    <a:pos x="23" y="53"/>
                  </a:cxn>
                  <a:cxn ang="0">
                    <a:pos x="25" y="51"/>
                  </a:cxn>
                  <a:cxn ang="0">
                    <a:pos x="24" y="47"/>
                  </a:cxn>
                  <a:cxn ang="0">
                    <a:pos x="26" y="41"/>
                  </a:cxn>
                </a:cxnLst>
                <a:rect l="0" t="0" r="r" b="b"/>
                <a:pathLst>
                  <a:path w="40" h="67">
                    <a:moveTo>
                      <a:pt x="26" y="41"/>
                    </a:moveTo>
                    <a:lnTo>
                      <a:pt x="28" y="41"/>
                    </a:lnTo>
                    <a:lnTo>
                      <a:pt x="30" y="38"/>
                    </a:lnTo>
                    <a:lnTo>
                      <a:pt x="32" y="40"/>
                    </a:lnTo>
                    <a:lnTo>
                      <a:pt x="35" y="40"/>
                    </a:lnTo>
                    <a:lnTo>
                      <a:pt x="40" y="41"/>
                    </a:lnTo>
                    <a:lnTo>
                      <a:pt x="39" y="38"/>
                    </a:lnTo>
                    <a:lnTo>
                      <a:pt x="35" y="30"/>
                    </a:lnTo>
                    <a:lnTo>
                      <a:pt x="36" y="22"/>
                    </a:lnTo>
                    <a:lnTo>
                      <a:pt x="29" y="20"/>
                    </a:lnTo>
                    <a:lnTo>
                      <a:pt x="33" y="12"/>
                    </a:lnTo>
                    <a:lnTo>
                      <a:pt x="37" y="11"/>
                    </a:lnTo>
                    <a:lnTo>
                      <a:pt x="37" y="6"/>
                    </a:lnTo>
                    <a:lnTo>
                      <a:pt x="33" y="0"/>
                    </a:lnTo>
                    <a:lnTo>
                      <a:pt x="28" y="2"/>
                    </a:lnTo>
                    <a:lnTo>
                      <a:pt x="27" y="5"/>
                    </a:lnTo>
                    <a:lnTo>
                      <a:pt x="23" y="5"/>
                    </a:lnTo>
                    <a:lnTo>
                      <a:pt x="20" y="8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1" y="9"/>
                    </a:lnTo>
                    <a:lnTo>
                      <a:pt x="11" y="14"/>
                    </a:lnTo>
                    <a:lnTo>
                      <a:pt x="6" y="21"/>
                    </a:lnTo>
                    <a:lnTo>
                      <a:pt x="7" y="24"/>
                    </a:lnTo>
                    <a:lnTo>
                      <a:pt x="6" y="29"/>
                    </a:lnTo>
                    <a:lnTo>
                      <a:pt x="7" y="33"/>
                    </a:lnTo>
                    <a:lnTo>
                      <a:pt x="5" y="39"/>
                    </a:lnTo>
                    <a:lnTo>
                      <a:pt x="1" y="41"/>
                    </a:lnTo>
                    <a:lnTo>
                      <a:pt x="0" y="44"/>
                    </a:lnTo>
                    <a:lnTo>
                      <a:pt x="4" y="46"/>
                    </a:lnTo>
                    <a:lnTo>
                      <a:pt x="7" y="55"/>
                    </a:lnTo>
                    <a:lnTo>
                      <a:pt x="6" y="64"/>
                    </a:lnTo>
                    <a:lnTo>
                      <a:pt x="7" y="67"/>
                    </a:lnTo>
                    <a:lnTo>
                      <a:pt x="10" y="65"/>
                    </a:lnTo>
                    <a:lnTo>
                      <a:pt x="12" y="66"/>
                    </a:lnTo>
                    <a:lnTo>
                      <a:pt x="21" y="60"/>
                    </a:lnTo>
                    <a:lnTo>
                      <a:pt x="23" y="53"/>
                    </a:lnTo>
                    <a:lnTo>
                      <a:pt x="25" y="51"/>
                    </a:lnTo>
                    <a:lnTo>
                      <a:pt x="24" y="47"/>
                    </a:lnTo>
                    <a:lnTo>
                      <a:pt x="26" y="41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59" name="岐阜県"/>
              <p:cNvSpPr>
                <a:spLocks/>
              </p:cNvSpPr>
              <p:nvPr/>
            </p:nvSpPr>
            <p:spPr bwMode="auto">
              <a:xfrm rot="22938875">
                <a:off x="3032" y="3094"/>
                <a:ext cx="312" cy="376"/>
              </a:xfrm>
              <a:custGeom>
                <a:avLst/>
                <a:gdLst/>
                <a:ahLst/>
                <a:cxnLst>
                  <a:cxn ang="0">
                    <a:pos x="36" y="26"/>
                  </a:cxn>
                  <a:cxn ang="0">
                    <a:pos x="32" y="24"/>
                  </a:cxn>
                  <a:cxn ang="0">
                    <a:pos x="33" y="21"/>
                  </a:cxn>
                  <a:cxn ang="0">
                    <a:pos x="37" y="19"/>
                  </a:cxn>
                  <a:cxn ang="0">
                    <a:pos x="39" y="13"/>
                  </a:cxn>
                  <a:cxn ang="0">
                    <a:pos x="38" y="9"/>
                  </a:cxn>
                  <a:cxn ang="0">
                    <a:pos x="39" y="4"/>
                  </a:cxn>
                  <a:cxn ang="0">
                    <a:pos x="38" y="1"/>
                  </a:cxn>
                  <a:cxn ang="0">
                    <a:pos x="28" y="0"/>
                  </a:cxn>
                  <a:cxn ang="0">
                    <a:pos x="24" y="1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16" y="5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4" y="16"/>
                  </a:cxn>
                  <a:cxn ang="0">
                    <a:pos x="16" y="20"/>
                  </a:cxn>
                  <a:cxn ang="0">
                    <a:pos x="15" y="24"/>
                  </a:cxn>
                  <a:cxn ang="0">
                    <a:pos x="7" y="27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2" y="44"/>
                  </a:cxn>
                  <a:cxn ang="0">
                    <a:pos x="3" y="45"/>
                  </a:cxn>
                  <a:cxn ang="0">
                    <a:pos x="6" y="44"/>
                  </a:cxn>
                  <a:cxn ang="0">
                    <a:pos x="11" y="47"/>
                  </a:cxn>
                  <a:cxn ang="0">
                    <a:pos x="13" y="43"/>
                  </a:cxn>
                  <a:cxn ang="0">
                    <a:pos x="16" y="40"/>
                  </a:cxn>
                  <a:cxn ang="0">
                    <a:pos x="24" y="45"/>
                  </a:cxn>
                  <a:cxn ang="0">
                    <a:pos x="30" y="44"/>
                  </a:cxn>
                  <a:cxn ang="0">
                    <a:pos x="34" y="46"/>
                  </a:cxn>
                  <a:cxn ang="0">
                    <a:pos x="38" y="44"/>
                  </a:cxn>
                  <a:cxn ang="0">
                    <a:pos x="39" y="35"/>
                  </a:cxn>
                  <a:cxn ang="0">
                    <a:pos x="36" y="26"/>
                  </a:cxn>
                </a:cxnLst>
                <a:rect l="0" t="0" r="r" b="b"/>
                <a:pathLst>
                  <a:path w="39" h="47">
                    <a:moveTo>
                      <a:pt x="36" y="26"/>
                    </a:moveTo>
                    <a:lnTo>
                      <a:pt x="32" y="24"/>
                    </a:lnTo>
                    <a:lnTo>
                      <a:pt x="33" y="21"/>
                    </a:lnTo>
                    <a:lnTo>
                      <a:pt x="37" y="19"/>
                    </a:lnTo>
                    <a:lnTo>
                      <a:pt x="39" y="13"/>
                    </a:lnTo>
                    <a:lnTo>
                      <a:pt x="38" y="9"/>
                    </a:lnTo>
                    <a:lnTo>
                      <a:pt x="39" y="4"/>
                    </a:lnTo>
                    <a:lnTo>
                      <a:pt x="38" y="1"/>
                    </a:lnTo>
                    <a:lnTo>
                      <a:pt x="28" y="0"/>
                    </a:lnTo>
                    <a:lnTo>
                      <a:pt x="24" y="1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4" y="16"/>
                    </a:lnTo>
                    <a:lnTo>
                      <a:pt x="16" y="20"/>
                    </a:lnTo>
                    <a:lnTo>
                      <a:pt x="15" y="24"/>
                    </a:lnTo>
                    <a:lnTo>
                      <a:pt x="7" y="27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2" y="44"/>
                    </a:lnTo>
                    <a:lnTo>
                      <a:pt x="3" y="45"/>
                    </a:lnTo>
                    <a:lnTo>
                      <a:pt x="6" y="44"/>
                    </a:lnTo>
                    <a:lnTo>
                      <a:pt x="11" y="47"/>
                    </a:lnTo>
                    <a:lnTo>
                      <a:pt x="13" y="43"/>
                    </a:lnTo>
                    <a:lnTo>
                      <a:pt x="16" y="40"/>
                    </a:lnTo>
                    <a:lnTo>
                      <a:pt x="24" y="45"/>
                    </a:lnTo>
                    <a:lnTo>
                      <a:pt x="30" y="44"/>
                    </a:lnTo>
                    <a:lnTo>
                      <a:pt x="34" y="46"/>
                    </a:lnTo>
                    <a:lnTo>
                      <a:pt x="38" y="44"/>
                    </a:lnTo>
                    <a:lnTo>
                      <a:pt x="39" y="35"/>
                    </a:lnTo>
                    <a:lnTo>
                      <a:pt x="36" y="26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60" name="静岡県"/>
              <p:cNvSpPr>
                <a:spLocks/>
              </p:cNvSpPr>
              <p:nvPr/>
            </p:nvSpPr>
            <p:spPr bwMode="auto">
              <a:xfrm rot="22938875">
                <a:off x="3195" y="3444"/>
                <a:ext cx="408" cy="288"/>
              </a:xfrm>
              <a:custGeom>
                <a:avLst/>
                <a:gdLst/>
                <a:ahLst/>
                <a:cxnLst>
                  <a:cxn ang="0">
                    <a:pos x="48" y="9"/>
                  </a:cxn>
                  <a:cxn ang="0">
                    <a:pos x="43" y="9"/>
                  </a:cxn>
                  <a:cxn ang="0">
                    <a:pos x="39" y="10"/>
                  </a:cxn>
                  <a:cxn ang="0">
                    <a:pos x="34" y="8"/>
                  </a:cxn>
                  <a:cxn ang="0">
                    <a:pos x="33" y="14"/>
                  </a:cxn>
                  <a:cxn ang="0">
                    <a:pos x="31" y="16"/>
                  </a:cxn>
                  <a:cxn ang="0">
                    <a:pos x="27" y="12"/>
                  </a:cxn>
                  <a:cxn ang="0">
                    <a:pos x="25" y="10"/>
                  </a:cxn>
                  <a:cxn ang="0">
                    <a:pos x="25" y="5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0" y="9"/>
                  </a:cxn>
                  <a:cxn ang="0">
                    <a:pos x="11" y="15"/>
                  </a:cxn>
                  <a:cxn ang="0">
                    <a:pos x="9" y="24"/>
                  </a:cxn>
                  <a:cxn ang="0">
                    <a:pos x="2" y="29"/>
                  </a:cxn>
                  <a:cxn ang="0">
                    <a:pos x="0" y="34"/>
                  </a:cxn>
                  <a:cxn ang="0">
                    <a:pos x="3" y="33"/>
                  </a:cxn>
                  <a:cxn ang="0">
                    <a:pos x="3" y="31"/>
                  </a:cxn>
                  <a:cxn ang="0">
                    <a:pos x="5" y="31"/>
                  </a:cxn>
                  <a:cxn ang="0">
                    <a:pos x="5" y="33"/>
                  </a:cxn>
                  <a:cxn ang="0">
                    <a:pos x="24" y="36"/>
                  </a:cxn>
                  <a:cxn ang="0">
                    <a:pos x="25" y="30"/>
                  </a:cxn>
                  <a:cxn ang="0">
                    <a:pos x="29" y="23"/>
                  </a:cxn>
                  <a:cxn ang="0">
                    <a:pos x="31" y="23"/>
                  </a:cxn>
                  <a:cxn ang="0">
                    <a:pos x="35" y="18"/>
                  </a:cxn>
                  <a:cxn ang="0">
                    <a:pos x="38" y="17"/>
                  </a:cxn>
                  <a:cxn ang="0">
                    <a:pos x="42" y="19"/>
                  </a:cxn>
                  <a:cxn ang="0">
                    <a:pos x="38" y="21"/>
                  </a:cxn>
                  <a:cxn ang="0">
                    <a:pos x="38" y="32"/>
                  </a:cxn>
                  <a:cxn ang="0">
                    <a:pos x="41" y="36"/>
                  </a:cxn>
                  <a:cxn ang="0">
                    <a:pos x="46" y="33"/>
                  </a:cxn>
                  <a:cxn ang="0">
                    <a:pos x="51" y="25"/>
                  </a:cxn>
                  <a:cxn ang="0">
                    <a:pos x="50" y="18"/>
                  </a:cxn>
                  <a:cxn ang="0">
                    <a:pos x="48" y="17"/>
                  </a:cxn>
                  <a:cxn ang="0">
                    <a:pos x="48" y="9"/>
                  </a:cxn>
                </a:cxnLst>
                <a:rect l="0" t="0" r="r" b="b"/>
                <a:pathLst>
                  <a:path w="51" h="36">
                    <a:moveTo>
                      <a:pt x="48" y="9"/>
                    </a:moveTo>
                    <a:lnTo>
                      <a:pt x="43" y="9"/>
                    </a:lnTo>
                    <a:lnTo>
                      <a:pt x="39" y="10"/>
                    </a:lnTo>
                    <a:lnTo>
                      <a:pt x="34" y="8"/>
                    </a:lnTo>
                    <a:lnTo>
                      <a:pt x="33" y="14"/>
                    </a:lnTo>
                    <a:lnTo>
                      <a:pt x="31" y="16"/>
                    </a:lnTo>
                    <a:lnTo>
                      <a:pt x="27" y="12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0" y="9"/>
                    </a:lnTo>
                    <a:lnTo>
                      <a:pt x="11" y="15"/>
                    </a:lnTo>
                    <a:lnTo>
                      <a:pt x="9" y="24"/>
                    </a:lnTo>
                    <a:lnTo>
                      <a:pt x="2" y="29"/>
                    </a:lnTo>
                    <a:lnTo>
                      <a:pt x="0" y="34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5" y="31"/>
                    </a:lnTo>
                    <a:lnTo>
                      <a:pt x="5" y="33"/>
                    </a:lnTo>
                    <a:lnTo>
                      <a:pt x="24" y="36"/>
                    </a:lnTo>
                    <a:lnTo>
                      <a:pt x="25" y="30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5" y="18"/>
                    </a:lnTo>
                    <a:lnTo>
                      <a:pt x="38" y="17"/>
                    </a:lnTo>
                    <a:lnTo>
                      <a:pt x="42" y="19"/>
                    </a:lnTo>
                    <a:lnTo>
                      <a:pt x="38" y="21"/>
                    </a:lnTo>
                    <a:lnTo>
                      <a:pt x="38" y="32"/>
                    </a:lnTo>
                    <a:lnTo>
                      <a:pt x="41" y="36"/>
                    </a:lnTo>
                    <a:lnTo>
                      <a:pt x="46" y="33"/>
                    </a:lnTo>
                    <a:lnTo>
                      <a:pt x="51" y="25"/>
                    </a:lnTo>
                    <a:lnTo>
                      <a:pt x="50" y="18"/>
                    </a:lnTo>
                    <a:lnTo>
                      <a:pt x="48" y="17"/>
                    </a:lnTo>
                    <a:lnTo>
                      <a:pt x="48" y="9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61" name="愛知県"/>
              <p:cNvSpPr>
                <a:spLocks/>
              </p:cNvSpPr>
              <p:nvPr/>
            </p:nvSpPr>
            <p:spPr bwMode="auto">
              <a:xfrm rot="22938875">
                <a:off x="3022" y="3420"/>
                <a:ext cx="264" cy="224"/>
              </a:xfrm>
              <a:custGeom>
                <a:avLst/>
                <a:gdLst/>
                <a:ahLst/>
                <a:cxnLst>
                  <a:cxn ang="0">
                    <a:pos x="31" y="15"/>
                  </a:cxn>
                  <a:cxn ang="0">
                    <a:pos x="33" y="6"/>
                  </a:cxn>
                  <a:cxn ang="0">
                    <a:pos x="31" y="5"/>
                  </a:cxn>
                  <a:cxn ang="0">
                    <a:pos x="28" y="7"/>
                  </a:cxn>
                  <a:cxn ang="0">
                    <a:pos x="27" y="4"/>
                  </a:cxn>
                  <a:cxn ang="0">
                    <a:pos x="23" y="6"/>
                  </a:cxn>
                  <a:cxn ang="0">
                    <a:pos x="19" y="4"/>
                  </a:cxn>
                  <a:cxn ang="0">
                    <a:pos x="13" y="5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5" y="10"/>
                  </a:cxn>
                  <a:cxn ang="0">
                    <a:pos x="2" y="15"/>
                  </a:cxn>
                  <a:cxn ang="0">
                    <a:pos x="4" y="22"/>
                  </a:cxn>
                  <a:cxn ang="0">
                    <a:pos x="7" y="24"/>
                  </a:cxn>
                  <a:cxn ang="0">
                    <a:pos x="7" y="23"/>
                  </a:cxn>
                  <a:cxn ang="0">
                    <a:pos x="6" y="19"/>
                  </a:cxn>
                  <a:cxn ang="0">
                    <a:pos x="7" y="16"/>
                  </a:cxn>
                  <a:cxn ang="0">
                    <a:pos x="8" y="20"/>
                  </a:cxn>
                  <a:cxn ang="0">
                    <a:pos x="12" y="21"/>
                  </a:cxn>
                  <a:cxn ang="0">
                    <a:pos x="15" y="20"/>
                  </a:cxn>
                  <a:cxn ang="0">
                    <a:pos x="17" y="22"/>
                  </a:cxn>
                  <a:cxn ang="0">
                    <a:pos x="10" y="25"/>
                  </a:cxn>
                  <a:cxn ang="0">
                    <a:pos x="9" y="28"/>
                  </a:cxn>
                  <a:cxn ang="0">
                    <a:pos x="22" y="25"/>
                  </a:cxn>
                  <a:cxn ang="0">
                    <a:pos x="24" y="20"/>
                  </a:cxn>
                  <a:cxn ang="0">
                    <a:pos x="31" y="15"/>
                  </a:cxn>
                </a:cxnLst>
                <a:rect l="0" t="0" r="r" b="b"/>
                <a:pathLst>
                  <a:path w="33" h="28">
                    <a:moveTo>
                      <a:pt x="31" y="15"/>
                    </a:moveTo>
                    <a:lnTo>
                      <a:pt x="33" y="6"/>
                    </a:lnTo>
                    <a:lnTo>
                      <a:pt x="31" y="5"/>
                    </a:lnTo>
                    <a:lnTo>
                      <a:pt x="28" y="7"/>
                    </a:lnTo>
                    <a:lnTo>
                      <a:pt x="27" y="4"/>
                    </a:lnTo>
                    <a:lnTo>
                      <a:pt x="23" y="6"/>
                    </a:lnTo>
                    <a:lnTo>
                      <a:pt x="19" y="4"/>
                    </a:lnTo>
                    <a:lnTo>
                      <a:pt x="13" y="5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5" y="10"/>
                    </a:lnTo>
                    <a:lnTo>
                      <a:pt x="2" y="15"/>
                    </a:lnTo>
                    <a:lnTo>
                      <a:pt x="4" y="22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6" y="19"/>
                    </a:lnTo>
                    <a:lnTo>
                      <a:pt x="7" y="16"/>
                    </a:lnTo>
                    <a:lnTo>
                      <a:pt x="8" y="20"/>
                    </a:lnTo>
                    <a:lnTo>
                      <a:pt x="12" y="21"/>
                    </a:lnTo>
                    <a:lnTo>
                      <a:pt x="15" y="20"/>
                    </a:lnTo>
                    <a:lnTo>
                      <a:pt x="17" y="22"/>
                    </a:lnTo>
                    <a:lnTo>
                      <a:pt x="10" y="25"/>
                    </a:lnTo>
                    <a:lnTo>
                      <a:pt x="9" y="28"/>
                    </a:lnTo>
                    <a:lnTo>
                      <a:pt x="22" y="25"/>
                    </a:lnTo>
                    <a:lnTo>
                      <a:pt x="24" y="20"/>
                    </a:lnTo>
                    <a:lnTo>
                      <a:pt x="31" y="15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62" name="三重県"/>
              <p:cNvSpPr>
                <a:spLocks/>
              </p:cNvSpPr>
              <p:nvPr/>
            </p:nvSpPr>
            <p:spPr bwMode="auto">
              <a:xfrm rot="22938875">
                <a:off x="2777" y="3361"/>
                <a:ext cx="256" cy="439"/>
              </a:xfrm>
              <a:custGeom>
                <a:avLst/>
                <a:gdLst/>
                <a:ahLst/>
                <a:cxnLst>
                  <a:cxn ang="0">
                    <a:pos x="22" y="23"/>
                  </a:cxn>
                  <a:cxn ang="0">
                    <a:pos x="21" y="17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28" y="7"/>
                  </a:cxn>
                  <a:cxn ang="0">
                    <a:pos x="26" y="3"/>
                  </a:cxn>
                  <a:cxn ang="0">
                    <a:pos x="21" y="0"/>
                  </a:cxn>
                  <a:cxn ang="0">
                    <a:pos x="18" y="1"/>
                  </a:cxn>
                  <a:cxn ang="0">
                    <a:pos x="18" y="5"/>
                  </a:cxn>
                  <a:cxn ang="0">
                    <a:pos x="16" y="13"/>
                  </a:cxn>
                  <a:cxn ang="0">
                    <a:pos x="9" y="13"/>
                  </a:cxn>
                  <a:cxn ang="0">
                    <a:pos x="8" y="15"/>
                  </a:cxn>
                  <a:cxn ang="0">
                    <a:pos x="8" y="19"/>
                  </a:cxn>
                  <a:cxn ang="0">
                    <a:pos x="9" y="22"/>
                  </a:cxn>
                  <a:cxn ang="0">
                    <a:pos x="9" y="26"/>
                  </a:cxn>
                  <a:cxn ang="0">
                    <a:pos x="13" y="27"/>
                  </a:cxn>
                  <a:cxn ang="0">
                    <a:pos x="11" y="30"/>
                  </a:cxn>
                  <a:cxn ang="0">
                    <a:pos x="9" y="30"/>
                  </a:cxn>
                  <a:cxn ang="0">
                    <a:pos x="10" y="42"/>
                  </a:cxn>
                  <a:cxn ang="0">
                    <a:pos x="3" y="45"/>
                  </a:cxn>
                  <a:cxn ang="0">
                    <a:pos x="0" y="51"/>
                  </a:cxn>
                  <a:cxn ang="0">
                    <a:pos x="4" y="55"/>
                  </a:cxn>
                  <a:cxn ang="0">
                    <a:pos x="4" y="55"/>
                  </a:cxn>
                  <a:cxn ang="0">
                    <a:pos x="7" y="49"/>
                  </a:cxn>
                  <a:cxn ang="0">
                    <a:pos x="12" y="46"/>
                  </a:cxn>
                  <a:cxn ang="0">
                    <a:pos x="13" y="39"/>
                  </a:cxn>
                  <a:cxn ang="0">
                    <a:pos x="21" y="34"/>
                  </a:cxn>
                  <a:cxn ang="0">
                    <a:pos x="29" y="36"/>
                  </a:cxn>
                  <a:cxn ang="0">
                    <a:pos x="32" y="28"/>
                  </a:cxn>
                  <a:cxn ang="0">
                    <a:pos x="22" y="23"/>
                  </a:cxn>
                </a:cxnLst>
                <a:rect l="0" t="0" r="r" b="b"/>
                <a:pathLst>
                  <a:path w="32" h="55">
                    <a:moveTo>
                      <a:pt x="22" y="23"/>
                    </a:moveTo>
                    <a:lnTo>
                      <a:pt x="21" y="17"/>
                    </a:lnTo>
                    <a:lnTo>
                      <a:pt x="24" y="14"/>
                    </a:lnTo>
                    <a:lnTo>
                      <a:pt x="25" y="8"/>
                    </a:lnTo>
                    <a:lnTo>
                      <a:pt x="28" y="7"/>
                    </a:lnTo>
                    <a:lnTo>
                      <a:pt x="26" y="3"/>
                    </a:lnTo>
                    <a:lnTo>
                      <a:pt x="21" y="0"/>
                    </a:lnTo>
                    <a:lnTo>
                      <a:pt x="18" y="1"/>
                    </a:lnTo>
                    <a:lnTo>
                      <a:pt x="18" y="5"/>
                    </a:lnTo>
                    <a:lnTo>
                      <a:pt x="16" y="13"/>
                    </a:lnTo>
                    <a:lnTo>
                      <a:pt x="9" y="13"/>
                    </a:lnTo>
                    <a:lnTo>
                      <a:pt x="8" y="15"/>
                    </a:lnTo>
                    <a:lnTo>
                      <a:pt x="8" y="19"/>
                    </a:lnTo>
                    <a:lnTo>
                      <a:pt x="9" y="22"/>
                    </a:lnTo>
                    <a:lnTo>
                      <a:pt x="9" y="26"/>
                    </a:lnTo>
                    <a:lnTo>
                      <a:pt x="13" y="27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10" y="42"/>
                    </a:lnTo>
                    <a:lnTo>
                      <a:pt x="3" y="45"/>
                    </a:lnTo>
                    <a:lnTo>
                      <a:pt x="0" y="51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7" y="49"/>
                    </a:lnTo>
                    <a:lnTo>
                      <a:pt x="12" y="46"/>
                    </a:lnTo>
                    <a:lnTo>
                      <a:pt x="13" y="39"/>
                    </a:lnTo>
                    <a:lnTo>
                      <a:pt x="21" y="34"/>
                    </a:lnTo>
                    <a:lnTo>
                      <a:pt x="29" y="36"/>
                    </a:lnTo>
                    <a:lnTo>
                      <a:pt x="32" y="28"/>
                    </a:lnTo>
                    <a:lnTo>
                      <a:pt x="22" y="23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63" name="滋賀県"/>
              <p:cNvSpPr>
                <a:spLocks/>
              </p:cNvSpPr>
              <p:nvPr/>
            </p:nvSpPr>
            <p:spPr bwMode="auto">
              <a:xfrm rot="22938875">
                <a:off x="2852" y="3226"/>
                <a:ext cx="160" cy="247"/>
              </a:xfrm>
              <a:custGeom>
                <a:avLst/>
                <a:gdLst/>
                <a:ahLst/>
                <a:cxnLst>
                  <a:cxn ang="0">
                    <a:pos x="19" y="8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3" y="4"/>
                  </a:cxn>
                  <a:cxn ang="0">
                    <a:pos x="7" y="7"/>
                  </a:cxn>
                  <a:cxn ang="0">
                    <a:pos x="6" y="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3" y="14"/>
                  </a:cxn>
                  <a:cxn ang="0">
                    <a:pos x="4" y="23"/>
                  </a:cxn>
                  <a:cxn ang="0">
                    <a:pos x="6" y="25"/>
                  </a:cxn>
                  <a:cxn ang="0">
                    <a:pos x="7" y="29"/>
                  </a:cxn>
                  <a:cxn ang="0">
                    <a:pos x="10" y="31"/>
                  </a:cxn>
                  <a:cxn ang="0">
                    <a:pos x="11" y="29"/>
                  </a:cxn>
                  <a:cxn ang="0">
                    <a:pos x="18" y="29"/>
                  </a:cxn>
                  <a:cxn ang="0">
                    <a:pos x="20" y="21"/>
                  </a:cxn>
                  <a:cxn ang="0">
                    <a:pos x="20" y="17"/>
                  </a:cxn>
                  <a:cxn ang="0">
                    <a:pos x="19" y="16"/>
                  </a:cxn>
                  <a:cxn ang="0">
                    <a:pos x="19" y="8"/>
                  </a:cxn>
                </a:cxnLst>
                <a:rect l="0" t="0" r="r" b="b"/>
                <a:pathLst>
                  <a:path w="20" h="31">
                    <a:moveTo>
                      <a:pt x="19" y="8"/>
                    </a:moveTo>
                    <a:lnTo>
                      <a:pt x="17" y="2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7" y="7"/>
                    </a:lnTo>
                    <a:lnTo>
                      <a:pt x="6" y="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3" y="14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7" y="29"/>
                    </a:lnTo>
                    <a:lnTo>
                      <a:pt x="10" y="31"/>
                    </a:lnTo>
                    <a:lnTo>
                      <a:pt x="11" y="29"/>
                    </a:lnTo>
                    <a:lnTo>
                      <a:pt x="18" y="29"/>
                    </a:lnTo>
                    <a:lnTo>
                      <a:pt x="20" y="21"/>
                    </a:lnTo>
                    <a:lnTo>
                      <a:pt x="20" y="17"/>
                    </a:lnTo>
                    <a:lnTo>
                      <a:pt x="19" y="16"/>
                    </a:lnTo>
                    <a:lnTo>
                      <a:pt x="19" y="8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64" name="京都府"/>
              <p:cNvSpPr>
                <a:spLocks/>
              </p:cNvSpPr>
              <p:nvPr/>
            </p:nvSpPr>
            <p:spPr bwMode="auto">
              <a:xfrm rot="22938875">
                <a:off x="2647" y="3120"/>
                <a:ext cx="296" cy="344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5" y="13"/>
                  </a:cxn>
                  <a:cxn ang="0">
                    <a:pos x="2" y="13"/>
                  </a:cxn>
                  <a:cxn ang="0">
                    <a:pos x="2" y="17"/>
                  </a:cxn>
                  <a:cxn ang="0">
                    <a:pos x="8" y="20"/>
                  </a:cxn>
                  <a:cxn ang="0">
                    <a:pos x="9" y="23"/>
                  </a:cxn>
                  <a:cxn ang="0">
                    <a:pos x="14" y="24"/>
                  </a:cxn>
                  <a:cxn ang="0">
                    <a:pos x="13" y="28"/>
                  </a:cxn>
                  <a:cxn ang="0">
                    <a:pos x="18" y="31"/>
                  </a:cxn>
                  <a:cxn ang="0">
                    <a:pos x="19" y="34"/>
                  </a:cxn>
                  <a:cxn ang="0">
                    <a:pos x="21" y="33"/>
                  </a:cxn>
                  <a:cxn ang="0">
                    <a:pos x="25" y="39"/>
                  </a:cxn>
                  <a:cxn ang="0">
                    <a:pos x="24" y="40"/>
                  </a:cxn>
                  <a:cxn ang="0">
                    <a:pos x="25" y="42"/>
                  </a:cxn>
                  <a:cxn ang="0">
                    <a:pos x="31" y="43"/>
                  </a:cxn>
                  <a:cxn ang="0">
                    <a:pos x="32" y="41"/>
                  </a:cxn>
                  <a:cxn ang="0">
                    <a:pos x="37" y="41"/>
                  </a:cxn>
                  <a:cxn ang="0">
                    <a:pos x="37" y="37"/>
                  </a:cxn>
                  <a:cxn ang="0">
                    <a:pos x="34" y="35"/>
                  </a:cxn>
                  <a:cxn ang="0">
                    <a:pos x="33" y="31"/>
                  </a:cxn>
                  <a:cxn ang="0">
                    <a:pos x="31" y="29"/>
                  </a:cxn>
                  <a:cxn ang="0">
                    <a:pos x="30" y="20"/>
                  </a:cxn>
                  <a:cxn ang="0">
                    <a:pos x="27" y="16"/>
                  </a:cxn>
                  <a:cxn ang="0">
                    <a:pos x="20" y="16"/>
                  </a:cxn>
                  <a:cxn ang="0">
                    <a:pos x="18" y="12"/>
                  </a:cxn>
                  <a:cxn ang="0">
                    <a:pos x="19" y="10"/>
                  </a:cxn>
                  <a:cxn ang="0">
                    <a:pos x="18" y="7"/>
                  </a:cxn>
                  <a:cxn ang="0">
                    <a:pos x="14" y="11"/>
                  </a:cxn>
                  <a:cxn ang="0">
                    <a:pos x="12" y="8"/>
                  </a:cxn>
                  <a:cxn ang="0">
                    <a:pos x="14" y="4"/>
                  </a:cxn>
                  <a:cxn ang="0">
                    <a:pos x="10" y="0"/>
                  </a:cxn>
                  <a:cxn ang="0">
                    <a:pos x="0" y="5"/>
                  </a:cxn>
                  <a:cxn ang="0">
                    <a:pos x="2" y="10"/>
                  </a:cxn>
                  <a:cxn ang="0">
                    <a:pos x="5" y="9"/>
                  </a:cxn>
                </a:cxnLst>
                <a:rect l="0" t="0" r="r" b="b"/>
                <a:pathLst>
                  <a:path w="37" h="43">
                    <a:moveTo>
                      <a:pt x="5" y="9"/>
                    </a:moveTo>
                    <a:lnTo>
                      <a:pt x="5" y="13"/>
                    </a:lnTo>
                    <a:lnTo>
                      <a:pt x="2" y="13"/>
                    </a:lnTo>
                    <a:lnTo>
                      <a:pt x="2" y="17"/>
                    </a:lnTo>
                    <a:lnTo>
                      <a:pt x="8" y="20"/>
                    </a:lnTo>
                    <a:lnTo>
                      <a:pt x="9" y="23"/>
                    </a:lnTo>
                    <a:lnTo>
                      <a:pt x="14" y="24"/>
                    </a:lnTo>
                    <a:lnTo>
                      <a:pt x="13" y="28"/>
                    </a:lnTo>
                    <a:lnTo>
                      <a:pt x="18" y="31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5" y="39"/>
                    </a:lnTo>
                    <a:lnTo>
                      <a:pt x="24" y="40"/>
                    </a:lnTo>
                    <a:lnTo>
                      <a:pt x="25" y="42"/>
                    </a:lnTo>
                    <a:lnTo>
                      <a:pt x="31" y="43"/>
                    </a:lnTo>
                    <a:lnTo>
                      <a:pt x="32" y="41"/>
                    </a:lnTo>
                    <a:lnTo>
                      <a:pt x="37" y="41"/>
                    </a:lnTo>
                    <a:lnTo>
                      <a:pt x="37" y="37"/>
                    </a:lnTo>
                    <a:lnTo>
                      <a:pt x="34" y="35"/>
                    </a:lnTo>
                    <a:lnTo>
                      <a:pt x="33" y="31"/>
                    </a:lnTo>
                    <a:lnTo>
                      <a:pt x="31" y="29"/>
                    </a:lnTo>
                    <a:lnTo>
                      <a:pt x="30" y="20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8" y="12"/>
                    </a:lnTo>
                    <a:lnTo>
                      <a:pt x="19" y="10"/>
                    </a:lnTo>
                    <a:lnTo>
                      <a:pt x="18" y="7"/>
                    </a:lnTo>
                    <a:lnTo>
                      <a:pt x="14" y="11"/>
                    </a:lnTo>
                    <a:lnTo>
                      <a:pt x="12" y="8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2" y="10"/>
                    </a:lnTo>
                    <a:lnTo>
                      <a:pt x="5" y="9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65" name="大阪府"/>
              <p:cNvSpPr>
                <a:spLocks/>
              </p:cNvSpPr>
              <p:nvPr/>
            </p:nvSpPr>
            <p:spPr bwMode="auto">
              <a:xfrm rot="22938875">
                <a:off x="2635" y="3323"/>
                <a:ext cx="152" cy="224"/>
              </a:xfrm>
              <a:custGeom>
                <a:avLst/>
                <a:gdLst/>
                <a:ahLst/>
                <a:cxnLst>
                  <a:cxn ang="0">
                    <a:pos x="9" y="26"/>
                  </a:cxn>
                  <a:cxn ang="0">
                    <a:pos x="16" y="24"/>
                  </a:cxn>
                  <a:cxn ang="0">
                    <a:pos x="16" y="18"/>
                  </a:cxn>
                  <a:cxn ang="0">
                    <a:pos x="18" y="12"/>
                  </a:cxn>
                  <a:cxn ang="0">
                    <a:pos x="19" y="11"/>
                  </a:cxn>
                  <a:cxn ang="0">
                    <a:pos x="15" y="5"/>
                  </a:cxn>
                  <a:cxn ang="0">
                    <a:pos x="13" y="6"/>
                  </a:cxn>
                  <a:cxn ang="0">
                    <a:pos x="12" y="3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7" y="4"/>
                  </a:cxn>
                  <a:cxn ang="0">
                    <a:pos x="10" y="6"/>
                  </a:cxn>
                  <a:cxn ang="0">
                    <a:pos x="8" y="13"/>
                  </a:cxn>
                  <a:cxn ang="0">
                    <a:pos x="9" y="17"/>
                  </a:cxn>
                  <a:cxn ang="0">
                    <a:pos x="6" y="23"/>
                  </a:cxn>
                  <a:cxn ang="0">
                    <a:pos x="0" y="27"/>
                  </a:cxn>
                  <a:cxn ang="0">
                    <a:pos x="1" y="28"/>
                  </a:cxn>
                  <a:cxn ang="0">
                    <a:pos x="9" y="26"/>
                  </a:cxn>
                </a:cxnLst>
                <a:rect l="0" t="0" r="r" b="b"/>
                <a:pathLst>
                  <a:path w="19" h="28">
                    <a:moveTo>
                      <a:pt x="9" y="26"/>
                    </a:moveTo>
                    <a:lnTo>
                      <a:pt x="16" y="24"/>
                    </a:lnTo>
                    <a:lnTo>
                      <a:pt x="16" y="18"/>
                    </a:lnTo>
                    <a:lnTo>
                      <a:pt x="18" y="12"/>
                    </a:lnTo>
                    <a:lnTo>
                      <a:pt x="19" y="11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2" y="3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4"/>
                    </a:lnTo>
                    <a:lnTo>
                      <a:pt x="10" y="6"/>
                    </a:lnTo>
                    <a:lnTo>
                      <a:pt x="8" y="13"/>
                    </a:lnTo>
                    <a:lnTo>
                      <a:pt x="9" y="17"/>
                    </a:lnTo>
                    <a:lnTo>
                      <a:pt x="6" y="23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9" y="26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66" name="兵庫県"/>
              <p:cNvSpPr>
                <a:spLocks/>
              </p:cNvSpPr>
              <p:nvPr/>
            </p:nvSpPr>
            <p:spPr bwMode="auto">
              <a:xfrm rot="22938875">
                <a:off x="2508" y="3092"/>
                <a:ext cx="272" cy="312"/>
              </a:xfrm>
              <a:custGeom>
                <a:avLst/>
                <a:gdLst/>
                <a:ahLst/>
                <a:cxnLst>
                  <a:cxn ang="0">
                    <a:pos x="31" y="28"/>
                  </a:cxn>
                  <a:cxn ang="0">
                    <a:pos x="31" y="25"/>
                  </a:cxn>
                  <a:cxn ang="0">
                    <a:pos x="31" y="24"/>
                  </a:cxn>
                  <a:cxn ang="0">
                    <a:pos x="32" y="20"/>
                  </a:cxn>
                  <a:cxn ang="0">
                    <a:pos x="27" y="19"/>
                  </a:cxn>
                  <a:cxn ang="0">
                    <a:pos x="26" y="16"/>
                  </a:cxn>
                  <a:cxn ang="0">
                    <a:pos x="20" y="13"/>
                  </a:cxn>
                  <a:cxn ang="0">
                    <a:pos x="20" y="9"/>
                  </a:cxn>
                  <a:cxn ang="0">
                    <a:pos x="23" y="9"/>
                  </a:cxn>
                  <a:cxn ang="0">
                    <a:pos x="23" y="5"/>
                  </a:cxn>
                  <a:cxn ang="0">
                    <a:pos x="20" y="6"/>
                  </a:cxn>
                  <a:cxn ang="0">
                    <a:pos x="18" y="1"/>
                  </a:cxn>
                  <a:cxn ang="0">
                    <a:pos x="9" y="0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7" y="17"/>
                  </a:cxn>
                  <a:cxn ang="0">
                    <a:pos x="4" y="18"/>
                  </a:cxn>
                  <a:cxn ang="0">
                    <a:pos x="4" y="21"/>
                  </a:cxn>
                  <a:cxn ang="0">
                    <a:pos x="2" y="22"/>
                  </a:cxn>
                  <a:cxn ang="0">
                    <a:pos x="0" y="32"/>
                  </a:cxn>
                  <a:cxn ang="0">
                    <a:pos x="2" y="35"/>
                  </a:cxn>
                  <a:cxn ang="0">
                    <a:pos x="12" y="34"/>
                  </a:cxn>
                  <a:cxn ang="0">
                    <a:pos x="22" y="39"/>
                  </a:cxn>
                  <a:cxn ang="0">
                    <a:pos x="32" y="37"/>
                  </a:cxn>
                  <a:cxn ang="0">
                    <a:pos x="34" y="30"/>
                  </a:cxn>
                  <a:cxn ang="0">
                    <a:pos x="31" y="28"/>
                  </a:cxn>
                </a:cxnLst>
                <a:rect l="0" t="0" r="r" b="b"/>
                <a:pathLst>
                  <a:path w="34" h="39">
                    <a:moveTo>
                      <a:pt x="31" y="28"/>
                    </a:moveTo>
                    <a:lnTo>
                      <a:pt x="31" y="25"/>
                    </a:lnTo>
                    <a:lnTo>
                      <a:pt x="31" y="24"/>
                    </a:lnTo>
                    <a:lnTo>
                      <a:pt x="32" y="20"/>
                    </a:lnTo>
                    <a:lnTo>
                      <a:pt x="27" y="19"/>
                    </a:lnTo>
                    <a:lnTo>
                      <a:pt x="26" y="16"/>
                    </a:lnTo>
                    <a:lnTo>
                      <a:pt x="20" y="13"/>
                    </a:lnTo>
                    <a:lnTo>
                      <a:pt x="20" y="9"/>
                    </a:lnTo>
                    <a:lnTo>
                      <a:pt x="23" y="9"/>
                    </a:lnTo>
                    <a:lnTo>
                      <a:pt x="23" y="5"/>
                    </a:lnTo>
                    <a:lnTo>
                      <a:pt x="20" y="6"/>
                    </a:lnTo>
                    <a:lnTo>
                      <a:pt x="18" y="1"/>
                    </a:lnTo>
                    <a:lnTo>
                      <a:pt x="9" y="0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7" y="17"/>
                    </a:lnTo>
                    <a:lnTo>
                      <a:pt x="4" y="18"/>
                    </a:lnTo>
                    <a:lnTo>
                      <a:pt x="4" y="21"/>
                    </a:lnTo>
                    <a:lnTo>
                      <a:pt x="2" y="22"/>
                    </a:lnTo>
                    <a:lnTo>
                      <a:pt x="0" y="32"/>
                    </a:lnTo>
                    <a:lnTo>
                      <a:pt x="2" y="35"/>
                    </a:lnTo>
                    <a:lnTo>
                      <a:pt x="12" y="34"/>
                    </a:lnTo>
                    <a:lnTo>
                      <a:pt x="22" y="39"/>
                    </a:lnTo>
                    <a:lnTo>
                      <a:pt x="32" y="37"/>
                    </a:lnTo>
                    <a:lnTo>
                      <a:pt x="34" y="30"/>
                    </a:lnTo>
                    <a:lnTo>
                      <a:pt x="31" y="28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67" name="兵庫県001_"/>
              <p:cNvSpPr>
                <a:spLocks/>
              </p:cNvSpPr>
              <p:nvPr/>
            </p:nvSpPr>
            <p:spPr bwMode="auto">
              <a:xfrm rot="22938875">
                <a:off x="2495" y="3391"/>
                <a:ext cx="104" cy="12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5" y="5"/>
                  </a:cxn>
                  <a:cxn ang="0">
                    <a:pos x="11" y="0"/>
                  </a:cxn>
                  <a:cxn ang="0">
                    <a:pos x="13" y="1"/>
                  </a:cxn>
                  <a:cxn ang="0">
                    <a:pos x="9" y="8"/>
                  </a:cxn>
                  <a:cxn ang="0">
                    <a:pos x="11" y="12"/>
                  </a:cxn>
                  <a:cxn ang="0">
                    <a:pos x="5" y="16"/>
                  </a:cxn>
                  <a:cxn ang="0">
                    <a:pos x="2" y="14"/>
                  </a:cxn>
                  <a:cxn ang="0">
                    <a:pos x="0" y="11"/>
                  </a:cxn>
                </a:cxnLst>
                <a:rect l="0" t="0" r="r" b="b"/>
                <a:pathLst>
                  <a:path w="13" h="16">
                    <a:moveTo>
                      <a:pt x="0" y="11"/>
                    </a:moveTo>
                    <a:lnTo>
                      <a:pt x="5" y="5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9" y="8"/>
                    </a:lnTo>
                    <a:lnTo>
                      <a:pt x="11" y="12"/>
                    </a:lnTo>
                    <a:lnTo>
                      <a:pt x="5" y="16"/>
                    </a:lnTo>
                    <a:lnTo>
                      <a:pt x="2" y="14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68" name="奈良県"/>
              <p:cNvSpPr>
                <a:spLocks/>
              </p:cNvSpPr>
              <p:nvPr/>
            </p:nvSpPr>
            <p:spPr bwMode="auto">
              <a:xfrm rot="22938875">
                <a:off x="2693" y="3458"/>
                <a:ext cx="176" cy="263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5" y="2"/>
                  </a:cxn>
                  <a:cxn ang="0">
                    <a:pos x="4" y="0"/>
                  </a:cxn>
                  <a:cxn ang="0">
                    <a:pos x="2" y="6"/>
                  </a:cxn>
                  <a:cxn ang="0">
                    <a:pos x="2" y="12"/>
                  </a:cxn>
                  <a:cxn ang="0">
                    <a:pos x="4" y="19"/>
                  </a:cxn>
                  <a:cxn ang="0">
                    <a:pos x="0" y="25"/>
                  </a:cxn>
                  <a:cxn ang="0">
                    <a:pos x="2" y="29"/>
                  </a:cxn>
                  <a:cxn ang="0">
                    <a:pos x="1" y="32"/>
                  </a:cxn>
                  <a:cxn ang="0">
                    <a:pos x="7" y="32"/>
                  </a:cxn>
                  <a:cxn ang="0">
                    <a:pos x="9" y="33"/>
                  </a:cxn>
                  <a:cxn ang="0">
                    <a:pos x="12" y="27"/>
                  </a:cxn>
                  <a:cxn ang="0">
                    <a:pos x="19" y="24"/>
                  </a:cxn>
                  <a:cxn ang="0">
                    <a:pos x="18" y="12"/>
                  </a:cxn>
                  <a:cxn ang="0">
                    <a:pos x="20" y="12"/>
                  </a:cxn>
                  <a:cxn ang="0">
                    <a:pos x="22" y="9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7" y="1"/>
                  </a:cxn>
                  <a:cxn ang="0">
                    <a:pos x="12" y="1"/>
                  </a:cxn>
                  <a:cxn ang="0">
                    <a:pos x="11" y="3"/>
                  </a:cxn>
                </a:cxnLst>
                <a:rect l="0" t="0" r="r" b="b"/>
                <a:pathLst>
                  <a:path w="22" h="33">
                    <a:moveTo>
                      <a:pt x="11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6"/>
                    </a:lnTo>
                    <a:lnTo>
                      <a:pt x="2" y="12"/>
                    </a:lnTo>
                    <a:lnTo>
                      <a:pt x="4" y="19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1" y="32"/>
                    </a:lnTo>
                    <a:lnTo>
                      <a:pt x="7" y="32"/>
                    </a:lnTo>
                    <a:lnTo>
                      <a:pt x="9" y="33"/>
                    </a:lnTo>
                    <a:lnTo>
                      <a:pt x="12" y="27"/>
                    </a:lnTo>
                    <a:lnTo>
                      <a:pt x="19" y="24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2" y="9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7" y="1"/>
                    </a:lnTo>
                    <a:lnTo>
                      <a:pt x="12" y="1"/>
                    </a:lnTo>
                    <a:lnTo>
                      <a:pt x="11" y="3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69" name="和歌山県"/>
              <p:cNvSpPr>
                <a:spLocks/>
              </p:cNvSpPr>
              <p:nvPr/>
            </p:nvSpPr>
            <p:spPr bwMode="auto">
              <a:xfrm rot="22938875">
                <a:off x="2535" y="3508"/>
                <a:ext cx="232" cy="272"/>
              </a:xfrm>
              <a:custGeom>
                <a:avLst/>
                <a:gdLst/>
                <a:ahLst/>
                <a:cxnLst>
                  <a:cxn ang="0">
                    <a:pos x="23" y="20"/>
                  </a:cxn>
                  <a:cxn ang="0">
                    <a:pos x="17" y="20"/>
                  </a:cxn>
                  <a:cxn ang="0">
                    <a:pos x="18" y="17"/>
                  </a:cxn>
                  <a:cxn ang="0">
                    <a:pos x="16" y="13"/>
                  </a:cxn>
                  <a:cxn ang="0">
                    <a:pos x="20" y="7"/>
                  </a:cxn>
                  <a:cxn ang="0">
                    <a:pos x="18" y="0"/>
                  </a:cxn>
                  <a:cxn ang="0">
                    <a:pos x="11" y="2"/>
                  </a:cxn>
                  <a:cxn ang="0">
                    <a:pos x="3" y="4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4" y="8"/>
                  </a:cxn>
                  <a:cxn ang="0">
                    <a:pos x="1" y="10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9" y="24"/>
                  </a:cxn>
                  <a:cxn ang="0">
                    <a:pos x="10" y="30"/>
                  </a:cxn>
                  <a:cxn ang="0">
                    <a:pos x="22" y="34"/>
                  </a:cxn>
                  <a:cxn ang="0">
                    <a:pos x="29" y="25"/>
                  </a:cxn>
                  <a:cxn ang="0">
                    <a:pos x="25" y="21"/>
                  </a:cxn>
                  <a:cxn ang="0">
                    <a:pos x="23" y="20"/>
                  </a:cxn>
                </a:cxnLst>
                <a:rect l="0" t="0" r="r" b="b"/>
                <a:pathLst>
                  <a:path w="29" h="34">
                    <a:moveTo>
                      <a:pt x="23" y="20"/>
                    </a:moveTo>
                    <a:lnTo>
                      <a:pt x="17" y="20"/>
                    </a:lnTo>
                    <a:lnTo>
                      <a:pt x="18" y="17"/>
                    </a:lnTo>
                    <a:lnTo>
                      <a:pt x="16" y="13"/>
                    </a:lnTo>
                    <a:lnTo>
                      <a:pt x="20" y="7"/>
                    </a:lnTo>
                    <a:lnTo>
                      <a:pt x="18" y="0"/>
                    </a:lnTo>
                    <a:lnTo>
                      <a:pt x="11" y="2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4" y="8"/>
                    </a:lnTo>
                    <a:lnTo>
                      <a:pt x="1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9" y="24"/>
                    </a:lnTo>
                    <a:lnTo>
                      <a:pt x="10" y="30"/>
                    </a:lnTo>
                    <a:lnTo>
                      <a:pt x="22" y="34"/>
                    </a:lnTo>
                    <a:lnTo>
                      <a:pt x="29" y="25"/>
                    </a:lnTo>
                    <a:lnTo>
                      <a:pt x="25" y="21"/>
                    </a:lnTo>
                    <a:lnTo>
                      <a:pt x="23" y="20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70" name="鳥取県"/>
              <p:cNvSpPr>
                <a:spLocks/>
              </p:cNvSpPr>
              <p:nvPr/>
            </p:nvSpPr>
            <p:spPr bwMode="auto">
              <a:xfrm rot="22938875">
                <a:off x="2286" y="3022"/>
                <a:ext cx="320" cy="159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4" y="10"/>
                  </a:cxn>
                  <a:cxn ang="0">
                    <a:pos x="1" y="13"/>
                  </a:cxn>
                  <a:cxn ang="0">
                    <a:pos x="0" y="19"/>
                  </a:cxn>
                  <a:cxn ang="0">
                    <a:pos x="3" y="20"/>
                  </a:cxn>
                  <a:cxn ang="0">
                    <a:pos x="7" y="17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4" y="11"/>
                  </a:cxn>
                  <a:cxn ang="0">
                    <a:pos x="20" y="13"/>
                  </a:cxn>
                  <a:cxn ang="0">
                    <a:pos x="26" y="10"/>
                  </a:cxn>
                  <a:cxn ang="0">
                    <a:pos x="30" y="12"/>
                  </a:cxn>
                  <a:cxn ang="0">
                    <a:pos x="31" y="16"/>
                  </a:cxn>
                  <a:cxn ang="0">
                    <a:pos x="37" y="16"/>
                  </a:cxn>
                  <a:cxn ang="0">
                    <a:pos x="40" y="15"/>
                  </a:cxn>
                  <a:cxn ang="0">
                    <a:pos x="39" y="2"/>
                  </a:cxn>
                  <a:cxn ang="0">
                    <a:pos x="37" y="0"/>
                  </a:cxn>
                  <a:cxn ang="0">
                    <a:pos x="27" y="3"/>
                  </a:cxn>
                  <a:cxn ang="0">
                    <a:pos x="19" y="3"/>
                  </a:cxn>
                  <a:cxn ang="0">
                    <a:pos x="13" y="2"/>
                  </a:cxn>
                  <a:cxn ang="0">
                    <a:pos x="9" y="4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2" y="2"/>
                  </a:cxn>
                  <a:cxn ang="0">
                    <a:pos x="5" y="6"/>
                  </a:cxn>
                </a:cxnLst>
                <a:rect l="0" t="0" r="r" b="b"/>
                <a:pathLst>
                  <a:path w="40" h="20">
                    <a:moveTo>
                      <a:pt x="5" y="6"/>
                    </a:moveTo>
                    <a:lnTo>
                      <a:pt x="4" y="10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3" y="20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4" y="11"/>
                    </a:lnTo>
                    <a:lnTo>
                      <a:pt x="20" y="13"/>
                    </a:lnTo>
                    <a:lnTo>
                      <a:pt x="26" y="10"/>
                    </a:lnTo>
                    <a:lnTo>
                      <a:pt x="30" y="12"/>
                    </a:lnTo>
                    <a:lnTo>
                      <a:pt x="31" y="16"/>
                    </a:lnTo>
                    <a:lnTo>
                      <a:pt x="37" y="16"/>
                    </a:lnTo>
                    <a:lnTo>
                      <a:pt x="40" y="15"/>
                    </a:lnTo>
                    <a:lnTo>
                      <a:pt x="39" y="2"/>
                    </a:lnTo>
                    <a:lnTo>
                      <a:pt x="37" y="0"/>
                    </a:lnTo>
                    <a:lnTo>
                      <a:pt x="27" y="3"/>
                    </a:lnTo>
                    <a:lnTo>
                      <a:pt x="19" y="3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2" y="2"/>
                    </a:lnTo>
                    <a:lnTo>
                      <a:pt x="5" y="6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71" name="島根県"/>
              <p:cNvSpPr>
                <a:spLocks/>
              </p:cNvSpPr>
              <p:nvPr/>
            </p:nvSpPr>
            <p:spPr bwMode="auto">
              <a:xfrm rot="22938875">
                <a:off x="1914" y="2897"/>
                <a:ext cx="416" cy="343"/>
              </a:xfrm>
              <a:custGeom>
                <a:avLst/>
                <a:gdLst/>
                <a:ahLst/>
                <a:cxnLst>
                  <a:cxn ang="0">
                    <a:pos x="3" y="38"/>
                  </a:cxn>
                  <a:cxn ang="0">
                    <a:pos x="2" y="43"/>
                  </a:cxn>
                  <a:cxn ang="0">
                    <a:pos x="7" y="43"/>
                  </a:cxn>
                  <a:cxn ang="0">
                    <a:pos x="11" y="38"/>
                  </a:cxn>
                  <a:cxn ang="0">
                    <a:pos x="15" y="30"/>
                  </a:cxn>
                  <a:cxn ang="0">
                    <a:pos x="18" y="28"/>
                  </a:cxn>
                  <a:cxn ang="0">
                    <a:pos x="31" y="27"/>
                  </a:cxn>
                  <a:cxn ang="0">
                    <a:pos x="29" y="23"/>
                  </a:cxn>
                  <a:cxn ang="0">
                    <a:pos x="35" y="18"/>
                  </a:cxn>
                  <a:cxn ang="0">
                    <a:pos x="45" y="19"/>
                  </a:cxn>
                  <a:cxn ang="0">
                    <a:pos x="46" y="13"/>
                  </a:cxn>
                  <a:cxn ang="0">
                    <a:pos x="49" y="10"/>
                  </a:cxn>
                  <a:cxn ang="0">
                    <a:pos x="50" y="6"/>
                  </a:cxn>
                  <a:cxn ang="0">
                    <a:pos x="47" y="2"/>
                  </a:cxn>
                  <a:cxn ang="0">
                    <a:pos x="51" y="1"/>
                  </a:cxn>
                  <a:cxn ang="0">
                    <a:pos x="52" y="0"/>
                  </a:cxn>
                  <a:cxn ang="0">
                    <a:pos x="43" y="0"/>
                  </a:cxn>
                  <a:cxn ang="0">
                    <a:pos x="29" y="5"/>
                  </a:cxn>
                  <a:cxn ang="0">
                    <a:pos x="30" y="7"/>
                  </a:cxn>
                  <a:cxn ang="0">
                    <a:pos x="25" y="13"/>
                  </a:cxn>
                  <a:cxn ang="0">
                    <a:pos x="18" y="18"/>
                  </a:cxn>
                  <a:cxn ang="0">
                    <a:pos x="3" y="30"/>
                  </a:cxn>
                  <a:cxn ang="0">
                    <a:pos x="0" y="32"/>
                  </a:cxn>
                  <a:cxn ang="0">
                    <a:pos x="0" y="36"/>
                  </a:cxn>
                  <a:cxn ang="0">
                    <a:pos x="3" y="38"/>
                  </a:cxn>
                </a:cxnLst>
                <a:rect l="0" t="0" r="r" b="b"/>
                <a:pathLst>
                  <a:path w="52" h="43">
                    <a:moveTo>
                      <a:pt x="3" y="38"/>
                    </a:moveTo>
                    <a:lnTo>
                      <a:pt x="2" y="43"/>
                    </a:lnTo>
                    <a:lnTo>
                      <a:pt x="7" y="43"/>
                    </a:lnTo>
                    <a:lnTo>
                      <a:pt x="11" y="38"/>
                    </a:lnTo>
                    <a:lnTo>
                      <a:pt x="15" y="30"/>
                    </a:lnTo>
                    <a:lnTo>
                      <a:pt x="18" y="28"/>
                    </a:lnTo>
                    <a:lnTo>
                      <a:pt x="31" y="27"/>
                    </a:lnTo>
                    <a:lnTo>
                      <a:pt x="29" y="23"/>
                    </a:lnTo>
                    <a:lnTo>
                      <a:pt x="35" y="18"/>
                    </a:lnTo>
                    <a:lnTo>
                      <a:pt x="45" y="19"/>
                    </a:lnTo>
                    <a:lnTo>
                      <a:pt x="46" y="13"/>
                    </a:lnTo>
                    <a:lnTo>
                      <a:pt x="49" y="10"/>
                    </a:lnTo>
                    <a:lnTo>
                      <a:pt x="50" y="6"/>
                    </a:lnTo>
                    <a:lnTo>
                      <a:pt x="47" y="2"/>
                    </a:lnTo>
                    <a:lnTo>
                      <a:pt x="51" y="1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29" y="5"/>
                    </a:lnTo>
                    <a:lnTo>
                      <a:pt x="30" y="7"/>
                    </a:lnTo>
                    <a:lnTo>
                      <a:pt x="25" y="13"/>
                    </a:lnTo>
                    <a:lnTo>
                      <a:pt x="18" y="18"/>
                    </a:lnTo>
                    <a:lnTo>
                      <a:pt x="3" y="30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3" y="38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72" name="岡山県"/>
              <p:cNvSpPr>
                <a:spLocks/>
              </p:cNvSpPr>
              <p:nvPr/>
            </p:nvSpPr>
            <p:spPr bwMode="auto">
              <a:xfrm rot="22938875">
                <a:off x="2261" y="3092"/>
                <a:ext cx="272" cy="256"/>
              </a:xfrm>
              <a:custGeom>
                <a:avLst/>
                <a:gdLst/>
                <a:ahLst/>
                <a:cxnLst>
                  <a:cxn ang="0">
                    <a:pos x="32" y="10"/>
                  </a:cxn>
                  <a:cxn ang="0">
                    <a:pos x="34" y="9"/>
                  </a:cxn>
                  <a:cxn ang="0">
                    <a:pos x="34" y="6"/>
                  </a:cxn>
                  <a:cxn ang="0">
                    <a:pos x="28" y="6"/>
                  </a:cxn>
                  <a:cxn ang="0">
                    <a:pos x="27" y="2"/>
                  </a:cxn>
                  <a:cxn ang="0">
                    <a:pos x="23" y="0"/>
                  </a:cxn>
                  <a:cxn ang="0">
                    <a:pos x="17" y="3"/>
                  </a:cxn>
                  <a:cxn ang="0">
                    <a:pos x="11" y="1"/>
                  </a:cxn>
                  <a:cxn ang="0">
                    <a:pos x="8" y="5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0" y="10"/>
                  </a:cxn>
                  <a:cxn ang="0">
                    <a:pos x="2" y="16"/>
                  </a:cxn>
                  <a:cxn ang="0">
                    <a:pos x="4" y="19"/>
                  </a:cxn>
                  <a:cxn ang="0">
                    <a:pos x="4" y="24"/>
                  </a:cxn>
                  <a:cxn ang="0">
                    <a:pos x="6" y="31"/>
                  </a:cxn>
                  <a:cxn ang="0">
                    <a:pos x="8" y="30"/>
                  </a:cxn>
                  <a:cxn ang="0">
                    <a:pos x="9" y="32"/>
                  </a:cxn>
                  <a:cxn ang="0">
                    <a:pos x="17" y="29"/>
                  </a:cxn>
                  <a:cxn ang="0">
                    <a:pos x="18" y="31"/>
                  </a:cxn>
                  <a:cxn ang="0">
                    <a:pos x="24" y="29"/>
                  </a:cxn>
                  <a:cxn ang="0">
                    <a:pos x="32" y="23"/>
                  </a:cxn>
                  <a:cxn ang="0">
                    <a:pos x="30" y="20"/>
                  </a:cxn>
                  <a:cxn ang="0">
                    <a:pos x="32" y="10"/>
                  </a:cxn>
                </a:cxnLst>
                <a:rect l="0" t="0" r="r" b="b"/>
                <a:pathLst>
                  <a:path w="34" h="32">
                    <a:moveTo>
                      <a:pt x="32" y="10"/>
                    </a:moveTo>
                    <a:lnTo>
                      <a:pt x="34" y="9"/>
                    </a:lnTo>
                    <a:lnTo>
                      <a:pt x="34" y="6"/>
                    </a:lnTo>
                    <a:lnTo>
                      <a:pt x="28" y="6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7" y="3"/>
                    </a:lnTo>
                    <a:lnTo>
                      <a:pt x="11" y="1"/>
                    </a:lnTo>
                    <a:lnTo>
                      <a:pt x="8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4" y="19"/>
                    </a:lnTo>
                    <a:lnTo>
                      <a:pt x="4" y="24"/>
                    </a:lnTo>
                    <a:lnTo>
                      <a:pt x="6" y="31"/>
                    </a:lnTo>
                    <a:lnTo>
                      <a:pt x="8" y="30"/>
                    </a:lnTo>
                    <a:lnTo>
                      <a:pt x="9" y="32"/>
                    </a:lnTo>
                    <a:lnTo>
                      <a:pt x="17" y="29"/>
                    </a:lnTo>
                    <a:lnTo>
                      <a:pt x="18" y="31"/>
                    </a:lnTo>
                    <a:lnTo>
                      <a:pt x="24" y="29"/>
                    </a:lnTo>
                    <a:lnTo>
                      <a:pt x="32" y="23"/>
                    </a:lnTo>
                    <a:lnTo>
                      <a:pt x="30" y="20"/>
                    </a:lnTo>
                    <a:lnTo>
                      <a:pt x="32" y="10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73" name="広島県"/>
              <p:cNvSpPr>
                <a:spLocks/>
              </p:cNvSpPr>
              <p:nvPr/>
            </p:nvSpPr>
            <p:spPr bwMode="auto">
              <a:xfrm rot="22938875">
                <a:off x="1960" y="3053"/>
                <a:ext cx="344" cy="256"/>
              </a:xfrm>
              <a:custGeom>
                <a:avLst/>
                <a:gdLst/>
                <a:ahLst/>
                <a:cxnLst>
                  <a:cxn ang="0">
                    <a:pos x="41" y="11"/>
                  </a:cxn>
                  <a:cxn ang="0">
                    <a:pos x="39" y="8"/>
                  </a:cxn>
                  <a:cxn ang="0">
                    <a:pos x="37" y="2"/>
                  </a:cxn>
                  <a:cxn ang="0">
                    <a:pos x="34" y="1"/>
                  </a:cxn>
                  <a:cxn ang="0">
                    <a:pos x="24" y="0"/>
                  </a:cxn>
                  <a:cxn ang="0">
                    <a:pos x="18" y="5"/>
                  </a:cxn>
                  <a:cxn ang="0">
                    <a:pos x="20" y="9"/>
                  </a:cxn>
                  <a:cxn ang="0">
                    <a:pos x="7" y="10"/>
                  </a:cxn>
                  <a:cxn ang="0">
                    <a:pos x="4" y="12"/>
                  </a:cxn>
                  <a:cxn ang="0">
                    <a:pos x="0" y="20"/>
                  </a:cxn>
                  <a:cxn ang="0">
                    <a:pos x="2" y="23"/>
                  </a:cxn>
                  <a:cxn ang="0">
                    <a:pos x="3" y="29"/>
                  </a:cxn>
                  <a:cxn ang="0">
                    <a:pos x="5" y="31"/>
                  </a:cxn>
                  <a:cxn ang="0">
                    <a:pos x="6" y="29"/>
                  </a:cxn>
                  <a:cxn ang="0">
                    <a:pos x="11" y="27"/>
                  </a:cxn>
                  <a:cxn ang="0">
                    <a:pos x="15" y="28"/>
                  </a:cxn>
                  <a:cxn ang="0">
                    <a:pos x="17" y="32"/>
                  </a:cxn>
                  <a:cxn ang="0">
                    <a:pos x="22" y="29"/>
                  </a:cxn>
                  <a:cxn ang="0">
                    <a:pos x="34" y="25"/>
                  </a:cxn>
                  <a:cxn ang="0">
                    <a:pos x="37" y="28"/>
                  </a:cxn>
                  <a:cxn ang="0">
                    <a:pos x="43" y="23"/>
                  </a:cxn>
                  <a:cxn ang="0">
                    <a:pos x="41" y="16"/>
                  </a:cxn>
                  <a:cxn ang="0">
                    <a:pos x="41" y="11"/>
                  </a:cxn>
                </a:cxnLst>
                <a:rect l="0" t="0" r="r" b="b"/>
                <a:pathLst>
                  <a:path w="43" h="32">
                    <a:moveTo>
                      <a:pt x="41" y="11"/>
                    </a:moveTo>
                    <a:lnTo>
                      <a:pt x="39" y="8"/>
                    </a:lnTo>
                    <a:lnTo>
                      <a:pt x="37" y="2"/>
                    </a:lnTo>
                    <a:lnTo>
                      <a:pt x="34" y="1"/>
                    </a:lnTo>
                    <a:lnTo>
                      <a:pt x="24" y="0"/>
                    </a:lnTo>
                    <a:lnTo>
                      <a:pt x="18" y="5"/>
                    </a:lnTo>
                    <a:lnTo>
                      <a:pt x="20" y="9"/>
                    </a:lnTo>
                    <a:lnTo>
                      <a:pt x="7" y="10"/>
                    </a:lnTo>
                    <a:lnTo>
                      <a:pt x="4" y="12"/>
                    </a:lnTo>
                    <a:lnTo>
                      <a:pt x="0" y="20"/>
                    </a:lnTo>
                    <a:lnTo>
                      <a:pt x="2" y="23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6" y="29"/>
                    </a:lnTo>
                    <a:lnTo>
                      <a:pt x="11" y="27"/>
                    </a:lnTo>
                    <a:lnTo>
                      <a:pt x="15" y="28"/>
                    </a:lnTo>
                    <a:lnTo>
                      <a:pt x="17" y="32"/>
                    </a:lnTo>
                    <a:lnTo>
                      <a:pt x="22" y="29"/>
                    </a:lnTo>
                    <a:lnTo>
                      <a:pt x="34" y="25"/>
                    </a:lnTo>
                    <a:lnTo>
                      <a:pt x="37" y="28"/>
                    </a:lnTo>
                    <a:lnTo>
                      <a:pt x="43" y="23"/>
                    </a:lnTo>
                    <a:lnTo>
                      <a:pt x="41" y="16"/>
                    </a:lnTo>
                    <a:lnTo>
                      <a:pt x="41" y="11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74" name="山口県"/>
              <p:cNvSpPr>
                <a:spLocks/>
              </p:cNvSpPr>
              <p:nvPr/>
            </p:nvSpPr>
            <p:spPr bwMode="auto">
              <a:xfrm rot="22938875">
                <a:off x="1649" y="3043"/>
                <a:ext cx="336" cy="232"/>
              </a:xfrm>
              <a:custGeom>
                <a:avLst/>
                <a:gdLst/>
                <a:ahLst/>
                <a:cxnLst>
                  <a:cxn ang="0">
                    <a:pos x="39" y="9"/>
                  </a:cxn>
                  <a:cxn ang="0">
                    <a:pos x="37" y="6"/>
                  </a:cxn>
                  <a:cxn ang="0">
                    <a:pos x="33" y="11"/>
                  </a:cxn>
                  <a:cxn ang="0">
                    <a:pos x="28" y="11"/>
                  </a:cxn>
                  <a:cxn ang="0">
                    <a:pos x="29" y="6"/>
                  </a:cxn>
                  <a:cxn ang="0">
                    <a:pos x="26" y="4"/>
                  </a:cxn>
                  <a:cxn ang="0">
                    <a:pos x="26" y="0"/>
                  </a:cxn>
                  <a:cxn ang="0">
                    <a:pos x="22" y="1"/>
                  </a:cxn>
                  <a:cxn ang="0">
                    <a:pos x="15" y="6"/>
                  </a:cxn>
                  <a:cxn ang="0">
                    <a:pos x="2" y="6"/>
                  </a:cxn>
                  <a:cxn ang="0">
                    <a:pos x="2" y="14"/>
                  </a:cxn>
                  <a:cxn ang="0">
                    <a:pos x="0" y="17"/>
                  </a:cxn>
                  <a:cxn ang="0">
                    <a:pos x="3" y="22"/>
                  </a:cxn>
                  <a:cxn ang="0">
                    <a:pos x="7" y="20"/>
                  </a:cxn>
                  <a:cxn ang="0">
                    <a:pos x="11" y="24"/>
                  </a:cxn>
                  <a:cxn ang="0">
                    <a:pos x="17" y="22"/>
                  </a:cxn>
                  <a:cxn ang="0">
                    <a:pos x="28" y="23"/>
                  </a:cxn>
                  <a:cxn ang="0">
                    <a:pos x="37" y="29"/>
                  </a:cxn>
                  <a:cxn ang="0">
                    <a:pos x="41" y="25"/>
                  </a:cxn>
                  <a:cxn ang="0">
                    <a:pos x="42" y="17"/>
                  </a:cxn>
                  <a:cxn ang="0">
                    <a:pos x="40" y="15"/>
                  </a:cxn>
                  <a:cxn ang="0">
                    <a:pos x="39" y="9"/>
                  </a:cxn>
                </a:cxnLst>
                <a:rect l="0" t="0" r="r" b="b"/>
                <a:pathLst>
                  <a:path w="42" h="29">
                    <a:moveTo>
                      <a:pt x="39" y="9"/>
                    </a:moveTo>
                    <a:lnTo>
                      <a:pt x="37" y="6"/>
                    </a:lnTo>
                    <a:lnTo>
                      <a:pt x="33" y="11"/>
                    </a:lnTo>
                    <a:lnTo>
                      <a:pt x="28" y="11"/>
                    </a:lnTo>
                    <a:lnTo>
                      <a:pt x="29" y="6"/>
                    </a:lnTo>
                    <a:lnTo>
                      <a:pt x="26" y="4"/>
                    </a:lnTo>
                    <a:lnTo>
                      <a:pt x="26" y="0"/>
                    </a:lnTo>
                    <a:lnTo>
                      <a:pt x="22" y="1"/>
                    </a:lnTo>
                    <a:lnTo>
                      <a:pt x="15" y="6"/>
                    </a:lnTo>
                    <a:lnTo>
                      <a:pt x="2" y="6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7" y="20"/>
                    </a:lnTo>
                    <a:lnTo>
                      <a:pt x="11" y="24"/>
                    </a:lnTo>
                    <a:lnTo>
                      <a:pt x="17" y="22"/>
                    </a:lnTo>
                    <a:lnTo>
                      <a:pt x="28" y="23"/>
                    </a:lnTo>
                    <a:lnTo>
                      <a:pt x="37" y="29"/>
                    </a:lnTo>
                    <a:lnTo>
                      <a:pt x="41" y="25"/>
                    </a:lnTo>
                    <a:lnTo>
                      <a:pt x="42" y="17"/>
                    </a:lnTo>
                    <a:lnTo>
                      <a:pt x="40" y="15"/>
                    </a:lnTo>
                    <a:lnTo>
                      <a:pt x="39" y="9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75" name="徳島県"/>
              <p:cNvSpPr>
                <a:spLocks/>
              </p:cNvSpPr>
              <p:nvPr/>
            </p:nvSpPr>
            <p:spPr bwMode="auto">
              <a:xfrm rot="22938875">
                <a:off x="2221" y="3420"/>
                <a:ext cx="272" cy="216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32" y="12"/>
                  </a:cxn>
                  <a:cxn ang="0">
                    <a:pos x="28" y="9"/>
                  </a:cxn>
                  <a:cxn ang="0">
                    <a:pos x="30" y="5"/>
                  </a:cxn>
                  <a:cxn ang="0">
                    <a:pos x="28" y="1"/>
                  </a:cxn>
                  <a:cxn ang="0">
                    <a:pos x="24" y="0"/>
                  </a:cxn>
                  <a:cxn ang="0">
                    <a:pos x="24" y="3"/>
                  </a:cxn>
                  <a:cxn ang="0">
                    <a:pos x="15" y="4"/>
                  </a:cxn>
                  <a:cxn ang="0">
                    <a:pos x="9" y="6"/>
                  </a:cxn>
                  <a:cxn ang="0">
                    <a:pos x="6" y="5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6" y="16"/>
                  </a:cxn>
                  <a:cxn ang="0">
                    <a:pos x="9" y="15"/>
                  </a:cxn>
                  <a:cxn ang="0">
                    <a:pos x="12" y="20"/>
                  </a:cxn>
                  <a:cxn ang="0">
                    <a:pos x="14" y="22"/>
                  </a:cxn>
                  <a:cxn ang="0">
                    <a:pos x="14" y="24"/>
                  </a:cxn>
                  <a:cxn ang="0">
                    <a:pos x="19" y="27"/>
                  </a:cxn>
                  <a:cxn ang="0">
                    <a:pos x="23" y="22"/>
                  </a:cxn>
                  <a:cxn ang="0">
                    <a:pos x="34" y="15"/>
                  </a:cxn>
                  <a:cxn ang="0">
                    <a:pos x="31" y="14"/>
                  </a:cxn>
                </a:cxnLst>
                <a:rect l="0" t="0" r="r" b="b"/>
                <a:pathLst>
                  <a:path w="34" h="27">
                    <a:moveTo>
                      <a:pt x="31" y="14"/>
                    </a:moveTo>
                    <a:lnTo>
                      <a:pt x="32" y="12"/>
                    </a:lnTo>
                    <a:lnTo>
                      <a:pt x="28" y="9"/>
                    </a:lnTo>
                    <a:lnTo>
                      <a:pt x="30" y="5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15" y="4"/>
                    </a:lnTo>
                    <a:lnTo>
                      <a:pt x="9" y="6"/>
                    </a:lnTo>
                    <a:lnTo>
                      <a:pt x="6" y="5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6" y="16"/>
                    </a:lnTo>
                    <a:lnTo>
                      <a:pt x="9" y="15"/>
                    </a:lnTo>
                    <a:lnTo>
                      <a:pt x="12" y="20"/>
                    </a:lnTo>
                    <a:lnTo>
                      <a:pt x="14" y="22"/>
                    </a:lnTo>
                    <a:lnTo>
                      <a:pt x="14" y="24"/>
                    </a:lnTo>
                    <a:lnTo>
                      <a:pt x="19" y="27"/>
                    </a:lnTo>
                    <a:lnTo>
                      <a:pt x="23" y="22"/>
                    </a:lnTo>
                    <a:lnTo>
                      <a:pt x="34" y="15"/>
                    </a:lnTo>
                    <a:lnTo>
                      <a:pt x="31" y="14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76" name="香川県"/>
              <p:cNvSpPr>
                <a:spLocks/>
              </p:cNvSpPr>
              <p:nvPr/>
            </p:nvSpPr>
            <p:spPr bwMode="auto">
              <a:xfrm rot="22938875">
                <a:off x="2246" y="3368"/>
                <a:ext cx="208" cy="96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11" y="11"/>
                  </a:cxn>
                  <a:cxn ang="0">
                    <a:pos x="17" y="9"/>
                  </a:cxn>
                  <a:cxn ang="0">
                    <a:pos x="26" y="8"/>
                  </a:cxn>
                  <a:cxn ang="0">
                    <a:pos x="26" y="5"/>
                  </a:cxn>
                  <a:cxn ang="0">
                    <a:pos x="18" y="0"/>
                  </a:cxn>
                  <a:cxn ang="0">
                    <a:pos x="8" y="1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2" y="12"/>
                  </a:cxn>
                  <a:cxn ang="0">
                    <a:pos x="8" y="10"/>
                  </a:cxn>
                </a:cxnLst>
                <a:rect l="0" t="0" r="r" b="b"/>
                <a:pathLst>
                  <a:path w="26" h="12">
                    <a:moveTo>
                      <a:pt x="8" y="10"/>
                    </a:moveTo>
                    <a:lnTo>
                      <a:pt x="11" y="11"/>
                    </a:lnTo>
                    <a:lnTo>
                      <a:pt x="17" y="9"/>
                    </a:lnTo>
                    <a:lnTo>
                      <a:pt x="26" y="8"/>
                    </a:lnTo>
                    <a:lnTo>
                      <a:pt x="26" y="5"/>
                    </a:lnTo>
                    <a:lnTo>
                      <a:pt x="18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8" y="10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77" name="愛媛県"/>
              <p:cNvSpPr>
                <a:spLocks/>
              </p:cNvSpPr>
              <p:nvPr/>
            </p:nvSpPr>
            <p:spPr bwMode="auto">
              <a:xfrm rot="22938875">
                <a:off x="1812" y="3310"/>
                <a:ext cx="399" cy="35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25" y="30"/>
                  </a:cxn>
                  <a:cxn ang="0">
                    <a:pos x="23" y="24"/>
                  </a:cxn>
                  <a:cxn ang="0">
                    <a:pos x="30" y="23"/>
                  </a:cxn>
                  <a:cxn ang="0">
                    <a:pos x="35" y="13"/>
                  </a:cxn>
                  <a:cxn ang="0">
                    <a:pos x="50" y="10"/>
                  </a:cxn>
                  <a:cxn ang="0">
                    <a:pos x="50" y="4"/>
                  </a:cxn>
                  <a:cxn ang="0">
                    <a:pos x="48" y="3"/>
                  </a:cxn>
                  <a:cxn ang="0">
                    <a:pos x="45" y="4"/>
                  </a:cxn>
                  <a:cxn ang="0">
                    <a:pos x="41" y="4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6"/>
                  </a:cxn>
                  <a:cxn ang="0">
                    <a:pos x="19" y="14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1" y="23"/>
                  </a:cxn>
                  <a:cxn ang="0">
                    <a:pos x="10" y="27"/>
                  </a:cxn>
                  <a:cxn ang="0">
                    <a:pos x="14" y="30"/>
                  </a:cxn>
                  <a:cxn ang="0">
                    <a:pos x="13" y="32"/>
                  </a:cxn>
                  <a:cxn ang="0">
                    <a:pos x="9" y="31"/>
                  </a:cxn>
                  <a:cxn ang="0">
                    <a:pos x="13" y="44"/>
                  </a:cxn>
                  <a:cxn ang="0">
                    <a:pos x="16" y="43"/>
                  </a:cxn>
                  <a:cxn ang="0">
                    <a:pos x="16" y="35"/>
                  </a:cxn>
                  <a:cxn ang="0">
                    <a:pos x="19" y="35"/>
                  </a:cxn>
                </a:cxnLst>
                <a:rect l="0" t="0" r="r" b="b"/>
                <a:pathLst>
                  <a:path w="50" h="44">
                    <a:moveTo>
                      <a:pt x="19" y="35"/>
                    </a:moveTo>
                    <a:lnTo>
                      <a:pt x="25" y="30"/>
                    </a:lnTo>
                    <a:lnTo>
                      <a:pt x="23" y="24"/>
                    </a:lnTo>
                    <a:lnTo>
                      <a:pt x="30" y="23"/>
                    </a:lnTo>
                    <a:lnTo>
                      <a:pt x="35" y="13"/>
                    </a:lnTo>
                    <a:lnTo>
                      <a:pt x="50" y="10"/>
                    </a:lnTo>
                    <a:lnTo>
                      <a:pt x="50" y="4"/>
                    </a:lnTo>
                    <a:lnTo>
                      <a:pt x="48" y="3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6"/>
                    </a:lnTo>
                    <a:lnTo>
                      <a:pt x="19" y="14"/>
                    </a:lnTo>
                    <a:lnTo>
                      <a:pt x="0" y="25"/>
                    </a:lnTo>
                    <a:lnTo>
                      <a:pt x="3" y="26"/>
                    </a:lnTo>
                    <a:lnTo>
                      <a:pt x="11" y="23"/>
                    </a:lnTo>
                    <a:lnTo>
                      <a:pt x="10" y="27"/>
                    </a:lnTo>
                    <a:lnTo>
                      <a:pt x="14" y="30"/>
                    </a:lnTo>
                    <a:lnTo>
                      <a:pt x="13" y="32"/>
                    </a:lnTo>
                    <a:lnTo>
                      <a:pt x="9" y="31"/>
                    </a:lnTo>
                    <a:lnTo>
                      <a:pt x="13" y="44"/>
                    </a:lnTo>
                    <a:lnTo>
                      <a:pt x="16" y="43"/>
                    </a:lnTo>
                    <a:lnTo>
                      <a:pt x="16" y="35"/>
                    </a:lnTo>
                    <a:lnTo>
                      <a:pt x="19" y="35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78" name="高知県"/>
              <p:cNvSpPr>
                <a:spLocks/>
              </p:cNvSpPr>
              <p:nvPr/>
            </p:nvSpPr>
            <p:spPr bwMode="auto">
              <a:xfrm rot="22938875">
                <a:off x="1903" y="3437"/>
                <a:ext cx="424" cy="328"/>
              </a:xfrm>
              <a:custGeom>
                <a:avLst/>
                <a:gdLst/>
                <a:ahLst/>
                <a:cxnLst>
                  <a:cxn ang="0">
                    <a:pos x="48" y="9"/>
                  </a:cxn>
                  <a:cxn ang="0">
                    <a:pos x="46" y="7"/>
                  </a:cxn>
                  <a:cxn ang="0">
                    <a:pos x="43" y="2"/>
                  </a:cxn>
                  <a:cxn ang="0">
                    <a:pos x="40" y="3"/>
                  </a:cxn>
                  <a:cxn ang="0">
                    <a:pos x="34" y="0"/>
                  </a:cxn>
                  <a:cxn ang="0">
                    <a:pos x="19" y="3"/>
                  </a:cxn>
                  <a:cxn ang="0">
                    <a:pos x="14" y="13"/>
                  </a:cxn>
                  <a:cxn ang="0">
                    <a:pos x="7" y="14"/>
                  </a:cxn>
                  <a:cxn ang="0">
                    <a:pos x="9" y="20"/>
                  </a:cxn>
                  <a:cxn ang="0">
                    <a:pos x="3" y="25"/>
                  </a:cxn>
                  <a:cxn ang="0">
                    <a:pos x="0" y="25"/>
                  </a:cxn>
                  <a:cxn ang="0">
                    <a:pos x="0" y="33"/>
                  </a:cxn>
                  <a:cxn ang="0">
                    <a:pos x="2" y="33"/>
                  </a:cxn>
                  <a:cxn ang="0">
                    <a:pos x="0" y="38"/>
                  </a:cxn>
                  <a:cxn ang="0">
                    <a:pos x="5" y="39"/>
                  </a:cxn>
                  <a:cxn ang="0">
                    <a:pos x="9" y="38"/>
                  </a:cxn>
                  <a:cxn ang="0">
                    <a:pos x="13" y="41"/>
                  </a:cxn>
                  <a:cxn ang="0">
                    <a:pos x="12" y="35"/>
                  </a:cxn>
                  <a:cxn ang="0">
                    <a:pos x="13" y="31"/>
                  </a:cxn>
                  <a:cxn ang="0">
                    <a:pos x="19" y="26"/>
                  </a:cxn>
                  <a:cxn ang="0">
                    <a:pos x="22" y="20"/>
                  </a:cxn>
                  <a:cxn ang="0">
                    <a:pos x="30" y="14"/>
                  </a:cxn>
                  <a:cxn ang="0">
                    <a:pos x="34" y="13"/>
                  </a:cxn>
                  <a:cxn ang="0">
                    <a:pos x="40" y="14"/>
                  </a:cxn>
                  <a:cxn ang="0">
                    <a:pos x="49" y="24"/>
                  </a:cxn>
                  <a:cxn ang="0">
                    <a:pos x="53" y="14"/>
                  </a:cxn>
                  <a:cxn ang="0">
                    <a:pos x="48" y="11"/>
                  </a:cxn>
                  <a:cxn ang="0">
                    <a:pos x="48" y="9"/>
                  </a:cxn>
                </a:cxnLst>
                <a:rect l="0" t="0" r="r" b="b"/>
                <a:pathLst>
                  <a:path w="53" h="41">
                    <a:moveTo>
                      <a:pt x="48" y="9"/>
                    </a:moveTo>
                    <a:lnTo>
                      <a:pt x="46" y="7"/>
                    </a:lnTo>
                    <a:lnTo>
                      <a:pt x="43" y="2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19" y="3"/>
                    </a:lnTo>
                    <a:lnTo>
                      <a:pt x="14" y="13"/>
                    </a:lnTo>
                    <a:lnTo>
                      <a:pt x="7" y="14"/>
                    </a:lnTo>
                    <a:lnTo>
                      <a:pt x="9" y="20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0" y="38"/>
                    </a:lnTo>
                    <a:lnTo>
                      <a:pt x="5" y="39"/>
                    </a:lnTo>
                    <a:lnTo>
                      <a:pt x="9" y="38"/>
                    </a:lnTo>
                    <a:lnTo>
                      <a:pt x="13" y="41"/>
                    </a:lnTo>
                    <a:lnTo>
                      <a:pt x="12" y="35"/>
                    </a:lnTo>
                    <a:lnTo>
                      <a:pt x="13" y="31"/>
                    </a:lnTo>
                    <a:lnTo>
                      <a:pt x="19" y="26"/>
                    </a:lnTo>
                    <a:lnTo>
                      <a:pt x="22" y="20"/>
                    </a:lnTo>
                    <a:lnTo>
                      <a:pt x="30" y="14"/>
                    </a:lnTo>
                    <a:lnTo>
                      <a:pt x="34" y="13"/>
                    </a:lnTo>
                    <a:lnTo>
                      <a:pt x="40" y="14"/>
                    </a:lnTo>
                    <a:lnTo>
                      <a:pt x="49" y="24"/>
                    </a:lnTo>
                    <a:lnTo>
                      <a:pt x="53" y="14"/>
                    </a:lnTo>
                    <a:lnTo>
                      <a:pt x="48" y="11"/>
                    </a:lnTo>
                    <a:lnTo>
                      <a:pt x="48" y="9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79" name="福岡県"/>
              <p:cNvSpPr>
                <a:spLocks/>
              </p:cNvSpPr>
              <p:nvPr/>
            </p:nvSpPr>
            <p:spPr bwMode="auto">
              <a:xfrm rot="22938875">
                <a:off x="1390" y="3126"/>
                <a:ext cx="279" cy="263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31" y="0"/>
                  </a:cxn>
                  <a:cxn ang="0">
                    <a:pos x="26" y="0"/>
                  </a:cxn>
                  <a:cxn ang="0">
                    <a:pos x="23" y="0"/>
                  </a:cxn>
                  <a:cxn ang="0">
                    <a:pos x="15" y="1"/>
                  </a:cxn>
                  <a:cxn ang="0">
                    <a:pos x="7" y="8"/>
                  </a:cxn>
                  <a:cxn ang="0">
                    <a:pos x="10" y="10"/>
                  </a:cxn>
                  <a:cxn ang="0">
                    <a:pos x="7" y="11"/>
                  </a:cxn>
                  <a:cxn ang="0">
                    <a:pos x="5" y="9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0" y="15"/>
                  </a:cxn>
                  <a:cxn ang="0">
                    <a:pos x="9" y="17"/>
                  </a:cxn>
                  <a:cxn ang="0">
                    <a:pos x="13" y="17"/>
                  </a:cxn>
                  <a:cxn ang="0">
                    <a:pos x="12" y="20"/>
                  </a:cxn>
                  <a:cxn ang="0">
                    <a:pos x="8" y="27"/>
                  </a:cxn>
                  <a:cxn ang="0">
                    <a:pos x="9" y="33"/>
                  </a:cxn>
                  <a:cxn ang="0">
                    <a:pos x="13" y="32"/>
                  </a:cxn>
                  <a:cxn ang="0">
                    <a:pos x="18" y="28"/>
                  </a:cxn>
                  <a:cxn ang="0">
                    <a:pos x="25" y="30"/>
                  </a:cxn>
                  <a:cxn ang="0">
                    <a:pos x="25" y="22"/>
                  </a:cxn>
                  <a:cxn ang="0">
                    <a:pos x="27" y="18"/>
                  </a:cxn>
                  <a:cxn ang="0">
                    <a:pos x="34" y="17"/>
                  </a:cxn>
                  <a:cxn ang="0">
                    <a:pos x="35" y="14"/>
                  </a:cxn>
                  <a:cxn ang="0">
                    <a:pos x="31" y="10"/>
                  </a:cxn>
                </a:cxnLst>
                <a:rect l="0" t="0" r="r" b="b"/>
                <a:pathLst>
                  <a:path w="35" h="33">
                    <a:moveTo>
                      <a:pt x="31" y="10"/>
                    </a:moveTo>
                    <a:lnTo>
                      <a:pt x="31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15" y="1"/>
                    </a:lnTo>
                    <a:lnTo>
                      <a:pt x="7" y="8"/>
                    </a:lnTo>
                    <a:lnTo>
                      <a:pt x="10" y="10"/>
                    </a:lnTo>
                    <a:lnTo>
                      <a:pt x="7" y="11"/>
                    </a:lnTo>
                    <a:lnTo>
                      <a:pt x="5" y="9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0" y="15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2" y="20"/>
                    </a:lnTo>
                    <a:lnTo>
                      <a:pt x="8" y="27"/>
                    </a:lnTo>
                    <a:lnTo>
                      <a:pt x="9" y="33"/>
                    </a:lnTo>
                    <a:lnTo>
                      <a:pt x="13" y="32"/>
                    </a:lnTo>
                    <a:lnTo>
                      <a:pt x="18" y="28"/>
                    </a:lnTo>
                    <a:lnTo>
                      <a:pt x="25" y="30"/>
                    </a:lnTo>
                    <a:lnTo>
                      <a:pt x="25" y="22"/>
                    </a:lnTo>
                    <a:lnTo>
                      <a:pt x="27" y="18"/>
                    </a:lnTo>
                    <a:lnTo>
                      <a:pt x="34" y="17"/>
                    </a:lnTo>
                    <a:lnTo>
                      <a:pt x="35" y="14"/>
                    </a:lnTo>
                    <a:lnTo>
                      <a:pt x="31" y="10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80" name="佐賀県"/>
              <p:cNvSpPr>
                <a:spLocks/>
              </p:cNvSpPr>
              <p:nvPr/>
            </p:nvSpPr>
            <p:spPr bwMode="auto">
              <a:xfrm rot="22938875">
                <a:off x="1302" y="3162"/>
                <a:ext cx="184" cy="184"/>
              </a:xfrm>
              <a:custGeom>
                <a:avLst/>
                <a:gdLst/>
                <a:ahLst/>
                <a:cxnLst>
                  <a:cxn ang="0">
                    <a:pos x="23" y="6"/>
                  </a:cxn>
                  <a:cxn ang="0">
                    <a:pos x="19" y="6"/>
                  </a:cxn>
                  <a:cxn ang="0">
                    <a:pos x="10" y="4"/>
                  </a:cxn>
                  <a:cxn ang="0">
                    <a:pos x="9" y="4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4" y="6"/>
                  </a:cxn>
                  <a:cxn ang="0">
                    <a:pos x="4" y="9"/>
                  </a:cxn>
                  <a:cxn ang="0">
                    <a:pos x="1" y="8"/>
                  </a:cxn>
                  <a:cxn ang="0">
                    <a:pos x="7" y="18"/>
                  </a:cxn>
                  <a:cxn ang="0">
                    <a:pos x="13" y="23"/>
                  </a:cxn>
                  <a:cxn ang="0">
                    <a:pos x="14" y="21"/>
                  </a:cxn>
                  <a:cxn ang="0">
                    <a:pos x="12" y="17"/>
                  </a:cxn>
                  <a:cxn ang="0">
                    <a:pos x="18" y="16"/>
                  </a:cxn>
                  <a:cxn ang="0">
                    <a:pos x="22" y="9"/>
                  </a:cxn>
                  <a:cxn ang="0">
                    <a:pos x="23" y="6"/>
                  </a:cxn>
                </a:cxnLst>
                <a:rect l="0" t="0" r="r" b="b"/>
                <a:pathLst>
                  <a:path w="23" h="23">
                    <a:moveTo>
                      <a:pt x="23" y="6"/>
                    </a:moveTo>
                    <a:lnTo>
                      <a:pt x="19" y="6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1" y="8"/>
                    </a:lnTo>
                    <a:lnTo>
                      <a:pt x="7" y="18"/>
                    </a:lnTo>
                    <a:lnTo>
                      <a:pt x="13" y="23"/>
                    </a:lnTo>
                    <a:lnTo>
                      <a:pt x="14" y="21"/>
                    </a:lnTo>
                    <a:lnTo>
                      <a:pt x="12" y="17"/>
                    </a:lnTo>
                    <a:lnTo>
                      <a:pt x="18" y="16"/>
                    </a:lnTo>
                    <a:lnTo>
                      <a:pt x="22" y="9"/>
                    </a:lnTo>
                    <a:lnTo>
                      <a:pt x="23" y="6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81" name="長崎県"/>
              <p:cNvSpPr>
                <a:spLocks/>
              </p:cNvSpPr>
              <p:nvPr/>
            </p:nvSpPr>
            <p:spPr bwMode="auto">
              <a:xfrm rot="22938875">
                <a:off x="1227" y="3187"/>
                <a:ext cx="192" cy="240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1" y="0"/>
                  </a:cxn>
                  <a:cxn ang="0">
                    <a:pos x="1" y="7"/>
                  </a:cxn>
                  <a:cxn ang="0">
                    <a:pos x="8" y="13"/>
                  </a:cxn>
                  <a:cxn ang="0">
                    <a:pos x="11" y="19"/>
                  </a:cxn>
                  <a:cxn ang="0">
                    <a:pos x="7" y="20"/>
                  </a:cxn>
                  <a:cxn ang="0">
                    <a:pos x="7" y="15"/>
                  </a:cxn>
                  <a:cxn ang="0">
                    <a:pos x="1" y="12"/>
                  </a:cxn>
                  <a:cxn ang="0">
                    <a:pos x="0" y="16"/>
                  </a:cxn>
                  <a:cxn ang="0">
                    <a:pos x="7" y="23"/>
                  </a:cxn>
                  <a:cxn ang="0">
                    <a:pos x="5" y="30"/>
                  </a:cxn>
                  <a:cxn ang="0">
                    <a:pos x="12" y="25"/>
                  </a:cxn>
                  <a:cxn ang="0">
                    <a:pos x="18" y="23"/>
                  </a:cxn>
                  <a:cxn ang="0">
                    <a:pos x="16" y="30"/>
                  </a:cxn>
                  <a:cxn ang="0">
                    <a:pos x="20" y="30"/>
                  </a:cxn>
                  <a:cxn ang="0">
                    <a:pos x="24" y="23"/>
                  </a:cxn>
                  <a:cxn ang="0">
                    <a:pos x="22" y="20"/>
                  </a:cxn>
                  <a:cxn ang="0">
                    <a:pos x="17" y="20"/>
                  </a:cxn>
                  <a:cxn ang="0">
                    <a:pos x="19" y="17"/>
                  </a:cxn>
                  <a:cxn ang="0">
                    <a:pos x="13" y="12"/>
                  </a:cxn>
                  <a:cxn ang="0">
                    <a:pos x="7" y="2"/>
                  </a:cxn>
                </a:cxnLst>
                <a:rect l="0" t="0" r="r" b="b"/>
                <a:pathLst>
                  <a:path w="24" h="30">
                    <a:moveTo>
                      <a:pt x="7" y="2"/>
                    </a:moveTo>
                    <a:lnTo>
                      <a:pt x="1" y="0"/>
                    </a:lnTo>
                    <a:lnTo>
                      <a:pt x="1" y="7"/>
                    </a:lnTo>
                    <a:lnTo>
                      <a:pt x="8" y="13"/>
                    </a:lnTo>
                    <a:lnTo>
                      <a:pt x="11" y="19"/>
                    </a:lnTo>
                    <a:lnTo>
                      <a:pt x="7" y="20"/>
                    </a:lnTo>
                    <a:lnTo>
                      <a:pt x="7" y="15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7" y="23"/>
                    </a:lnTo>
                    <a:lnTo>
                      <a:pt x="5" y="30"/>
                    </a:lnTo>
                    <a:lnTo>
                      <a:pt x="12" y="25"/>
                    </a:lnTo>
                    <a:lnTo>
                      <a:pt x="18" y="23"/>
                    </a:lnTo>
                    <a:lnTo>
                      <a:pt x="16" y="30"/>
                    </a:lnTo>
                    <a:lnTo>
                      <a:pt x="20" y="30"/>
                    </a:lnTo>
                    <a:lnTo>
                      <a:pt x="24" y="23"/>
                    </a:lnTo>
                    <a:lnTo>
                      <a:pt x="22" y="20"/>
                    </a:lnTo>
                    <a:lnTo>
                      <a:pt x="17" y="20"/>
                    </a:lnTo>
                    <a:lnTo>
                      <a:pt x="19" y="17"/>
                    </a:lnTo>
                    <a:lnTo>
                      <a:pt x="13" y="12"/>
                    </a:lnTo>
                    <a:lnTo>
                      <a:pt x="7" y="2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82" name="熊本県"/>
              <p:cNvSpPr>
                <a:spLocks/>
              </p:cNvSpPr>
              <p:nvPr/>
            </p:nvSpPr>
            <p:spPr bwMode="auto">
              <a:xfrm rot="22938875">
                <a:off x="1345" y="3345"/>
                <a:ext cx="256" cy="296"/>
              </a:xfrm>
              <a:custGeom>
                <a:avLst/>
                <a:gdLst/>
                <a:ahLst/>
                <a:cxnLst>
                  <a:cxn ang="0">
                    <a:pos x="7" y="35"/>
                  </a:cxn>
                  <a:cxn ang="0">
                    <a:pos x="12" y="37"/>
                  </a:cxn>
                  <a:cxn ang="0">
                    <a:pos x="18" y="37"/>
                  </a:cxn>
                  <a:cxn ang="0">
                    <a:pos x="24" y="36"/>
                  </a:cxn>
                  <a:cxn ang="0">
                    <a:pos x="22" y="32"/>
                  </a:cxn>
                  <a:cxn ang="0">
                    <a:pos x="24" y="28"/>
                  </a:cxn>
                  <a:cxn ang="0">
                    <a:pos x="22" y="25"/>
                  </a:cxn>
                  <a:cxn ang="0">
                    <a:pos x="22" y="21"/>
                  </a:cxn>
                  <a:cxn ang="0">
                    <a:pos x="25" y="21"/>
                  </a:cxn>
                  <a:cxn ang="0">
                    <a:pos x="29" y="14"/>
                  </a:cxn>
                  <a:cxn ang="0">
                    <a:pos x="32" y="1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4"/>
                  </a:cxn>
                  <a:cxn ang="0">
                    <a:pos x="19" y="2"/>
                  </a:cxn>
                  <a:cxn ang="0">
                    <a:pos x="12" y="0"/>
                  </a:cxn>
                  <a:cxn ang="0">
                    <a:pos x="7" y="4"/>
                  </a:cxn>
                  <a:cxn ang="0">
                    <a:pos x="3" y="5"/>
                  </a:cxn>
                  <a:cxn ang="0">
                    <a:pos x="8" y="15"/>
                  </a:cxn>
                  <a:cxn ang="0">
                    <a:pos x="2" y="20"/>
                  </a:cxn>
                  <a:cxn ang="0">
                    <a:pos x="7" y="20"/>
                  </a:cxn>
                  <a:cxn ang="0">
                    <a:pos x="5" y="24"/>
                  </a:cxn>
                  <a:cxn ang="0">
                    <a:pos x="4" y="29"/>
                  </a:cxn>
                  <a:cxn ang="0">
                    <a:pos x="0" y="35"/>
                  </a:cxn>
                  <a:cxn ang="0">
                    <a:pos x="3" y="37"/>
                  </a:cxn>
                  <a:cxn ang="0">
                    <a:pos x="7" y="35"/>
                  </a:cxn>
                </a:cxnLst>
                <a:rect l="0" t="0" r="r" b="b"/>
                <a:pathLst>
                  <a:path w="32" h="37">
                    <a:moveTo>
                      <a:pt x="7" y="35"/>
                    </a:moveTo>
                    <a:lnTo>
                      <a:pt x="12" y="37"/>
                    </a:lnTo>
                    <a:lnTo>
                      <a:pt x="18" y="37"/>
                    </a:lnTo>
                    <a:lnTo>
                      <a:pt x="24" y="36"/>
                    </a:lnTo>
                    <a:lnTo>
                      <a:pt x="22" y="32"/>
                    </a:lnTo>
                    <a:lnTo>
                      <a:pt x="24" y="28"/>
                    </a:lnTo>
                    <a:lnTo>
                      <a:pt x="22" y="25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9" y="14"/>
                    </a:lnTo>
                    <a:lnTo>
                      <a:pt x="32" y="1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4"/>
                    </a:lnTo>
                    <a:lnTo>
                      <a:pt x="19" y="2"/>
                    </a:lnTo>
                    <a:lnTo>
                      <a:pt x="12" y="0"/>
                    </a:lnTo>
                    <a:lnTo>
                      <a:pt x="7" y="4"/>
                    </a:lnTo>
                    <a:lnTo>
                      <a:pt x="3" y="5"/>
                    </a:lnTo>
                    <a:lnTo>
                      <a:pt x="8" y="15"/>
                    </a:lnTo>
                    <a:lnTo>
                      <a:pt x="2" y="20"/>
                    </a:lnTo>
                    <a:lnTo>
                      <a:pt x="7" y="20"/>
                    </a:lnTo>
                    <a:lnTo>
                      <a:pt x="5" y="24"/>
                    </a:lnTo>
                    <a:lnTo>
                      <a:pt x="4" y="29"/>
                    </a:lnTo>
                    <a:lnTo>
                      <a:pt x="0" y="35"/>
                    </a:lnTo>
                    <a:lnTo>
                      <a:pt x="3" y="37"/>
                    </a:lnTo>
                    <a:lnTo>
                      <a:pt x="7" y="35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83" name="大分県"/>
              <p:cNvSpPr>
                <a:spLocks/>
              </p:cNvSpPr>
              <p:nvPr/>
            </p:nvSpPr>
            <p:spPr bwMode="auto">
              <a:xfrm rot="22938875">
                <a:off x="1543" y="3274"/>
                <a:ext cx="272" cy="272"/>
              </a:xfrm>
              <a:custGeom>
                <a:avLst/>
                <a:gdLst/>
                <a:ahLst/>
                <a:cxnLst>
                  <a:cxn ang="0">
                    <a:pos x="31" y="27"/>
                  </a:cxn>
                  <a:cxn ang="0">
                    <a:pos x="33" y="22"/>
                  </a:cxn>
                  <a:cxn ang="0">
                    <a:pos x="29" y="23"/>
                  </a:cxn>
                  <a:cxn ang="0">
                    <a:pos x="30" y="17"/>
                  </a:cxn>
                  <a:cxn ang="0">
                    <a:pos x="20" y="16"/>
                  </a:cxn>
                  <a:cxn ang="0">
                    <a:pos x="19" y="13"/>
                  </a:cxn>
                  <a:cxn ang="0">
                    <a:pos x="25" y="11"/>
                  </a:cxn>
                  <a:cxn ang="0">
                    <a:pos x="27" y="3"/>
                  </a:cxn>
                  <a:cxn ang="0">
                    <a:pos x="20" y="0"/>
                  </a:cxn>
                  <a:cxn ang="0">
                    <a:pos x="13" y="5"/>
                  </a:cxn>
                  <a:cxn ang="0">
                    <a:pos x="10" y="4"/>
                  </a:cxn>
                  <a:cxn ang="0">
                    <a:pos x="9" y="7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0" y="20"/>
                  </a:cxn>
                  <a:cxn ang="0">
                    <a:pos x="3" y="22"/>
                  </a:cxn>
                  <a:cxn ang="0">
                    <a:pos x="4" y="18"/>
                  </a:cxn>
                  <a:cxn ang="0">
                    <a:pos x="6" y="18"/>
                  </a:cxn>
                  <a:cxn ang="0">
                    <a:pos x="13" y="29"/>
                  </a:cxn>
                  <a:cxn ang="0">
                    <a:pos x="23" y="33"/>
                  </a:cxn>
                  <a:cxn ang="0">
                    <a:pos x="27" y="31"/>
                  </a:cxn>
                  <a:cxn ang="0">
                    <a:pos x="30" y="34"/>
                  </a:cxn>
                  <a:cxn ang="0">
                    <a:pos x="34" y="29"/>
                  </a:cxn>
                  <a:cxn ang="0">
                    <a:pos x="31" y="27"/>
                  </a:cxn>
                </a:cxnLst>
                <a:rect l="0" t="0" r="r" b="b"/>
                <a:pathLst>
                  <a:path w="34" h="34">
                    <a:moveTo>
                      <a:pt x="31" y="27"/>
                    </a:moveTo>
                    <a:lnTo>
                      <a:pt x="33" y="22"/>
                    </a:lnTo>
                    <a:lnTo>
                      <a:pt x="29" y="23"/>
                    </a:lnTo>
                    <a:lnTo>
                      <a:pt x="30" y="17"/>
                    </a:lnTo>
                    <a:lnTo>
                      <a:pt x="20" y="16"/>
                    </a:lnTo>
                    <a:lnTo>
                      <a:pt x="19" y="13"/>
                    </a:lnTo>
                    <a:lnTo>
                      <a:pt x="25" y="11"/>
                    </a:lnTo>
                    <a:lnTo>
                      <a:pt x="27" y="3"/>
                    </a:lnTo>
                    <a:lnTo>
                      <a:pt x="20" y="0"/>
                    </a:lnTo>
                    <a:lnTo>
                      <a:pt x="13" y="5"/>
                    </a:lnTo>
                    <a:lnTo>
                      <a:pt x="10" y="4"/>
                    </a:lnTo>
                    <a:lnTo>
                      <a:pt x="9" y="7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3" y="22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13" y="29"/>
                    </a:lnTo>
                    <a:lnTo>
                      <a:pt x="23" y="33"/>
                    </a:lnTo>
                    <a:lnTo>
                      <a:pt x="27" y="31"/>
                    </a:lnTo>
                    <a:lnTo>
                      <a:pt x="30" y="34"/>
                    </a:lnTo>
                    <a:lnTo>
                      <a:pt x="34" y="29"/>
                    </a:lnTo>
                    <a:lnTo>
                      <a:pt x="31" y="27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84" name="宮崎県"/>
              <p:cNvSpPr>
                <a:spLocks/>
              </p:cNvSpPr>
              <p:nvPr/>
            </p:nvSpPr>
            <p:spPr bwMode="auto">
              <a:xfrm rot="22938875">
                <a:off x="1370" y="3465"/>
                <a:ext cx="296" cy="439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0" y="0"/>
                  </a:cxn>
                  <a:cxn ang="0">
                    <a:pos x="17" y="3"/>
                  </a:cxn>
                  <a:cxn ang="0">
                    <a:pos x="13" y="10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12" y="17"/>
                  </a:cxn>
                  <a:cxn ang="0">
                    <a:pos x="10" y="21"/>
                  </a:cxn>
                  <a:cxn ang="0">
                    <a:pos x="12" y="25"/>
                  </a:cxn>
                  <a:cxn ang="0">
                    <a:pos x="6" y="26"/>
                  </a:cxn>
                  <a:cxn ang="0">
                    <a:pos x="0" y="26"/>
                  </a:cxn>
                  <a:cxn ang="0">
                    <a:pos x="1" y="31"/>
                  </a:cxn>
                  <a:cxn ang="0">
                    <a:pos x="8" y="36"/>
                  </a:cxn>
                  <a:cxn ang="0">
                    <a:pos x="8" y="41"/>
                  </a:cxn>
                  <a:cxn ang="0">
                    <a:pos x="13" y="45"/>
                  </a:cxn>
                  <a:cxn ang="0">
                    <a:pos x="11" y="52"/>
                  </a:cxn>
                  <a:cxn ang="0">
                    <a:pos x="15" y="55"/>
                  </a:cxn>
                  <a:cxn ang="0">
                    <a:pos x="18" y="51"/>
                  </a:cxn>
                  <a:cxn ang="0">
                    <a:pos x="21" y="41"/>
                  </a:cxn>
                  <a:cxn ang="0">
                    <a:pos x="22" y="30"/>
                  </a:cxn>
                  <a:cxn ang="0">
                    <a:pos x="27" y="21"/>
                  </a:cxn>
                  <a:cxn ang="0">
                    <a:pos x="30" y="17"/>
                  </a:cxn>
                  <a:cxn ang="0">
                    <a:pos x="31" y="13"/>
                  </a:cxn>
                  <a:cxn ang="0">
                    <a:pos x="37" y="5"/>
                  </a:cxn>
                  <a:cxn ang="0">
                    <a:pos x="34" y="2"/>
                  </a:cxn>
                  <a:cxn ang="0">
                    <a:pos x="30" y="4"/>
                  </a:cxn>
                </a:cxnLst>
                <a:rect l="0" t="0" r="r" b="b"/>
                <a:pathLst>
                  <a:path w="37" h="55">
                    <a:moveTo>
                      <a:pt x="30" y="4"/>
                    </a:moveTo>
                    <a:lnTo>
                      <a:pt x="20" y="0"/>
                    </a:lnTo>
                    <a:lnTo>
                      <a:pt x="17" y="3"/>
                    </a:lnTo>
                    <a:lnTo>
                      <a:pt x="13" y="10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12" y="17"/>
                    </a:lnTo>
                    <a:lnTo>
                      <a:pt x="10" y="21"/>
                    </a:lnTo>
                    <a:lnTo>
                      <a:pt x="12" y="25"/>
                    </a:lnTo>
                    <a:lnTo>
                      <a:pt x="6" y="26"/>
                    </a:lnTo>
                    <a:lnTo>
                      <a:pt x="0" y="26"/>
                    </a:lnTo>
                    <a:lnTo>
                      <a:pt x="1" y="31"/>
                    </a:lnTo>
                    <a:lnTo>
                      <a:pt x="8" y="36"/>
                    </a:lnTo>
                    <a:lnTo>
                      <a:pt x="8" y="41"/>
                    </a:lnTo>
                    <a:lnTo>
                      <a:pt x="13" y="45"/>
                    </a:lnTo>
                    <a:lnTo>
                      <a:pt x="11" y="52"/>
                    </a:lnTo>
                    <a:lnTo>
                      <a:pt x="15" y="55"/>
                    </a:lnTo>
                    <a:lnTo>
                      <a:pt x="18" y="51"/>
                    </a:lnTo>
                    <a:lnTo>
                      <a:pt x="21" y="41"/>
                    </a:lnTo>
                    <a:lnTo>
                      <a:pt x="22" y="30"/>
                    </a:lnTo>
                    <a:lnTo>
                      <a:pt x="27" y="21"/>
                    </a:lnTo>
                    <a:lnTo>
                      <a:pt x="30" y="17"/>
                    </a:lnTo>
                    <a:lnTo>
                      <a:pt x="31" y="13"/>
                    </a:lnTo>
                    <a:lnTo>
                      <a:pt x="37" y="5"/>
                    </a:lnTo>
                    <a:lnTo>
                      <a:pt x="34" y="2"/>
                    </a:lnTo>
                    <a:lnTo>
                      <a:pt x="30" y="4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85" name="鹿児島県"/>
              <p:cNvSpPr>
                <a:spLocks/>
              </p:cNvSpPr>
              <p:nvPr/>
            </p:nvSpPr>
            <p:spPr bwMode="auto">
              <a:xfrm rot="22938875">
                <a:off x="1156" y="3576"/>
                <a:ext cx="280" cy="336"/>
              </a:xfrm>
              <a:custGeom>
                <a:avLst/>
                <a:gdLst/>
                <a:ahLst/>
                <a:cxnLst>
                  <a:cxn ang="0">
                    <a:pos x="30" y="17"/>
                  </a:cxn>
                  <a:cxn ang="0">
                    <a:pos x="30" y="12"/>
                  </a:cxn>
                  <a:cxn ang="0">
                    <a:pos x="23" y="7"/>
                  </a:cxn>
                  <a:cxn ang="0">
                    <a:pos x="22" y="2"/>
                  </a:cxn>
                  <a:cxn ang="0">
                    <a:pos x="17" y="0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7" y="3"/>
                  </a:cxn>
                  <a:cxn ang="0">
                    <a:pos x="4" y="3"/>
                  </a:cxn>
                  <a:cxn ang="0">
                    <a:pos x="3" y="14"/>
                  </a:cxn>
                  <a:cxn ang="0">
                    <a:pos x="7" y="18"/>
                  </a:cxn>
                  <a:cxn ang="0">
                    <a:pos x="5" y="26"/>
                  </a:cxn>
                  <a:cxn ang="0">
                    <a:pos x="0" y="26"/>
                  </a:cxn>
                  <a:cxn ang="0">
                    <a:pos x="3" y="33"/>
                  </a:cxn>
                  <a:cxn ang="0">
                    <a:pos x="8" y="33"/>
                  </a:cxn>
                  <a:cxn ang="0">
                    <a:pos x="13" y="37"/>
                  </a:cxn>
                  <a:cxn ang="0">
                    <a:pos x="17" y="34"/>
                  </a:cxn>
                  <a:cxn ang="0">
                    <a:pos x="13" y="27"/>
                  </a:cxn>
                  <a:cxn ang="0">
                    <a:pos x="15" y="22"/>
                  </a:cxn>
                  <a:cxn ang="0">
                    <a:pos x="18" y="17"/>
                  </a:cxn>
                  <a:cxn ang="0">
                    <a:pos x="22" y="19"/>
                  </a:cxn>
                  <a:cxn ang="0">
                    <a:pos x="21" y="23"/>
                  </a:cxn>
                  <a:cxn ang="0">
                    <a:pos x="17" y="21"/>
                  </a:cxn>
                  <a:cxn ang="0">
                    <a:pos x="16" y="24"/>
                  </a:cxn>
                  <a:cxn ang="0">
                    <a:pos x="19" y="25"/>
                  </a:cxn>
                  <a:cxn ang="0">
                    <a:pos x="20" y="34"/>
                  </a:cxn>
                  <a:cxn ang="0">
                    <a:pos x="16" y="42"/>
                  </a:cxn>
                  <a:cxn ang="0">
                    <a:pos x="24" y="39"/>
                  </a:cxn>
                  <a:cxn ang="0">
                    <a:pos x="32" y="34"/>
                  </a:cxn>
                  <a:cxn ang="0">
                    <a:pos x="28" y="29"/>
                  </a:cxn>
                  <a:cxn ang="0">
                    <a:pos x="32" y="27"/>
                  </a:cxn>
                  <a:cxn ang="0">
                    <a:pos x="33" y="28"/>
                  </a:cxn>
                  <a:cxn ang="0">
                    <a:pos x="35" y="21"/>
                  </a:cxn>
                  <a:cxn ang="0">
                    <a:pos x="30" y="17"/>
                  </a:cxn>
                </a:cxnLst>
                <a:rect l="0" t="0" r="r" b="b"/>
                <a:pathLst>
                  <a:path w="35" h="42">
                    <a:moveTo>
                      <a:pt x="30" y="17"/>
                    </a:moveTo>
                    <a:lnTo>
                      <a:pt x="30" y="12"/>
                    </a:lnTo>
                    <a:lnTo>
                      <a:pt x="23" y="7"/>
                    </a:lnTo>
                    <a:lnTo>
                      <a:pt x="22" y="2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3" y="14"/>
                    </a:lnTo>
                    <a:lnTo>
                      <a:pt x="7" y="18"/>
                    </a:lnTo>
                    <a:lnTo>
                      <a:pt x="5" y="26"/>
                    </a:lnTo>
                    <a:lnTo>
                      <a:pt x="0" y="26"/>
                    </a:lnTo>
                    <a:lnTo>
                      <a:pt x="3" y="33"/>
                    </a:lnTo>
                    <a:lnTo>
                      <a:pt x="8" y="33"/>
                    </a:lnTo>
                    <a:lnTo>
                      <a:pt x="13" y="37"/>
                    </a:lnTo>
                    <a:lnTo>
                      <a:pt x="17" y="34"/>
                    </a:lnTo>
                    <a:lnTo>
                      <a:pt x="13" y="27"/>
                    </a:lnTo>
                    <a:lnTo>
                      <a:pt x="15" y="22"/>
                    </a:lnTo>
                    <a:lnTo>
                      <a:pt x="18" y="17"/>
                    </a:lnTo>
                    <a:lnTo>
                      <a:pt x="22" y="19"/>
                    </a:lnTo>
                    <a:lnTo>
                      <a:pt x="21" y="23"/>
                    </a:lnTo>
                    <a:lnTo>
                      <a:pt x="17" y="21"/>
                    </a:lnTo>
                    <a:lnTo>
                      <a:pt x="16" y="24"/>
                    </a:lnTo>
                    <a:lnTo>
                      <a:pt x="19" y="25"/>
                    </a:lnTo>
                    <a:lnTo>
                      <a:pt x="20" y="34"/>
                    </a:lnTo>
                    <a:lnTo>
                      <a:pt x="16" y="42"/>
                    </a:lnTo>
                    <a:lnTo>
                      <a:pt x="24" y="39"/>
                    </a:lnTo>
                    <a:lnTo>
                      <a:pt x="32" y="34"/>
                    </a:lnTo>
                    <a:lnTo>
                      <a:pt x="28" y="29"/>
                    </a:lnTo>
                    <a:lnTo>
                      <a:pt x="32" y="27"/>
                    </a:lnTo>
                    <a:lnTo>
                      <a:pt x="33" y="28"/>
                    </a:lnTo>
                    <a:lnTo>
                      <a:pt x="35" y="21"/>
                    </a:lnTo>
                    <a:lnTo>
                      <a:pt x="30" y="17"/>
                    </a:lnTo>
                  </a:path>
                </a:pathLst>
              </a:custGeom>
              <a:solidFill>
                <a:srgbClr val="B2B2B2"/>
              </a:solidFill>
              <a:ln w="9525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48186" name="沖縄県"/>
            <p:cNvSpPr>
              <a:spLocks/>
            </p:cNvSpPr>
            <p:nvPr/>
          </p:nvSpPr>
          <p:spPr bwMode="auto">
            <a:xfrm rot="22938875">
              <a:off x="812800" y="6507163"/>
              <a:ext cx="328613" cy="342900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23"/>
                </a:cxn>
                <a:cxn ang="0">
                  <a:pos x="4" y="19"/>
                </a:cxn>
                <a:cxn ang="0">
                  <a:pos x="5" y="15"/>
                </a:cxn>
                <a:cxn ang="0">
                  <a:pos x="14" y="10"/>
                </a:cxn>
                <a:cxn ang="0">
                  <a:pos x="12" y="7"/>
                </a:cxn>
                <a:cxn ang="0">
                  <a:pos x="13" y="4"/>
                </a:cxn>
                <a:cxn ang="0">
                  <a:pos x="18" y="9"/>
                </a:cxn>
                <a:cxn ang="0">
                  <a:pos x="26" y="0"/>
                </a:cxn>
                <a:cxn ang="0">
                  <a:pos x="28" y="5"/>
                </a:cxn>
                <a:cxn ang="0">
                  <a:pos x="20" y="11"/>
                </a:cxn>
                <a:cxn ang="0">
                  <a:pos x="18" y="11"/>
                </a:cxn>
                <a:cxn ang="0">
                  <a:pos x="9" y="16"/>
                </a:cxn>
                <a:cxn ang="0">
                  <a:pos x="13" y="20"/>
                </a:cxn>
                <a:cxn ang="0">
                  <a:pos x="12" y="21"/>
                </a:cxn>
                <a:cxn ang="0">
                  <a:pos x="9" y="20"/>
                </a:cxn>
                <a:cxn ang="0">
                  <a:pos x="0" y="27"/>
                </a:cxn>
              </a:cxnLst>
              <a:rect l="0" t="0" r="r" b="b"/>
              <a:pathLst>
                <a:path w="28" h="27">
                  <a:moveTo>
                    <a:pt x="0" y="27"/>
                  </a:moveTo>
                  <a:lnTo>
                    <a:pt x="0" y="23"/>
                  </a:lnTo>
                  <a:lnTo>
                    <a:pt x="4" y="19"/>
                  </a:lnTo>
                  <a:lnTo>
                    <a:pt x="5" y="15"/>
                  </a:lnTo>
                  <a:lnTo>
                    <a:pt x="14" y="10"/>
                  </a:lnTo>
                  <a:lnTo>
                    <a:pt x="12" y="7"/>
                  </a:lnTo>
                  <a:lnTo>
                    <a:pt x="13" y="4"/>
                  </a:lnTo>
                  <a:lnTo>
                    <a:pt x="18" y="9"/>
                  </a:lnTo>
                  <a:lnTo>
                    <a:pt x="26" y="0"/>
                  </a:lnTo>
                  <a:lnTo>
                    <a:pt x="28" y="5"/>
                  </a:lnTo>
                  <a:lnTo>
                    <a:pt x="20" y="11"/>
                  </a:lnTo>
                  <a:lnTo>
                    <a:pt x="18" y="11"/>
                  </a:lnTo>
                  <a:lnTo>
                    <a:pt x="9" y="16"/>
                  </a:lnTo>
                  <a:lnTo>
                    <a:pt x="13" y="20"/>
                  </a:lnTo>
                  <a:lnTo>
                    <a:pt x="12" y="21"/>
                  </a:lnTo>
                  <a:lnTo>
                    <a:pt x="9" y="20"/>
                  </a:lnTo>
                  <a:lnTo>
                    <a:pt x="0" y="27"/>
                  </a:lnTo>
                </a:path>
              </a:pathLst>
            </a:custGeom>
            <a:solidFill>
              <a:srgbClr val="B2B2B2"/>
            </a:solidFill>
            <a:ln w="9525" cap="flat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87" name="Oval 59"/>
            <p:cNvSpPr>
              <a:spLocks noChangeArrowheads="1"/>
            </p:cNvSpPr>
            <p:nvPr/>
          </p:nvSpPr>
          <p:spPr bwMode="auto">
            <a:xfrm>
              <a:off x="5318125" y="5934075"/>
              <a:ext cx="65088" cy="7143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188" name="Oval 60"/>
            <p:cNvSpPr>
              <a:spLocks noChangeArrowheads="1"/>
            </p:cNvSpPr>
            <p:nvPr/>
          </p:nvSpPr>
          <p:spPr bwMode="auto">
            <a:xfrm>
              <a:off x="5410200" y="5889625"/>
              <a:ext cx="66675" cy="7143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189" name="Line 61"/>
            <p:cNvSpPr>
              <a:spLocks noChangeShapeType="1"/>
            </p:cNvSpPr>
            <p:nvPr/>
          </p:nvSpPr>
          <p:spPr bwMode="auto">
            <a:xfrm flipH="1">
              <a:off x="5167313" y="5842000"/>
              <a:ext cx="376237" cy="15875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190" name="Line 62"/>
            <p:cNvSpPr>
              <a:spLocks noChangeShapeType="1"/>
            </p:cNvSpPr>
            <p:nvPr/>
          </p:nvSpPr>
          <p:spPr bwMode="auto">
            <a:xfrm flipH="1">
              <a:off x="5270500" y="5864225"/>
              <a:ext cx="65088" cy="13335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191" name="Line 63"/>
            <p:cNvSpPr>
              <a:spLocks noChangeShapeType="1"/>
            </p:cNvSpPr>
            <p:nvPr/>
          </p:nvSpPr>
          <p:spPr bwMode="auto">
            <a:xfrm>
              <a:off x="5348288" y="5919788"/>
              <a:ext cx="0" cy="71437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192" name="Oval 64"/>
            <p:cNvSpPr>
              <a:spLocks noChangeArrowheads="1"/>
            </p:cNvSpPr>
            <p:nvPr/>
          </p:nvSpPr>
          <p:spPr bwMode="auto">
            <a:xfrm>
              <a:off x="5573713" y="5976938"/>
              <a:ext cx="66675" cy="71437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193" name="Oval 65"/>
            <p:cNvSpPr>
              <a:spLocks noChangeArrowheads="1"/>
            </p:cNvSpPr>
            <p:nvPr/>
          </p:nvSpPr>
          <p:spPr bwMode="auto">
            <a:xfrm>
              <a:off x="5507038" y="5905500"/>
              <a:ext cx="65087" cy="7143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194" name="Oval 66"/>
            <p:cNvSpPr>
              <a:spLocks noChangeArrowheads="1"/>
            </p:cNvSpPr>
            <p:nvPr/>
          </p:nvSpPr>
          <p:spPr bwMode="auto">
            <a:xfrm>
              <a:off x="3978275" y="5689600"/>
              <a:ext cx="66675" cy="7143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195" name="Oval 67"/>
            <p:cNvSpPr>
              <a:spLocks noChangeArrowheads="1"/>
            </p:cNvSpPr>
            <p:nvPr/>
          </p:nvSpPr>
          <p:spPr bwMode="auto">
            <a:xfrm>
              <a:off x="4578350" y="5905500"/>
              <a:ext cx="65088" cy="7143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196" name="Oval 68"/>
            <p:cNvSpPr>
              <a:spLocks noChangeArrowheads="1"/>
            </p:cNvSpPr>
            <p:nvPr/>
          </p:nvSpPr>
          <p:spPr bwMode="auto">
            <a:xfrm>
              <a:off x="5468938" y="5884863"/>
              <a:ext cx="65087" cy="71437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197" name="Oval 69"/>
            <p:cNvSpPr>
              <a:spLocks noChangeArrowheads="1"/>
            </p:cNvSpPr>
            <p:nvPr/>
          </p:nvSpPr>
          <p:spPr bwMode="auto">
            <a:xfrm>
              <a:off x="5467350" y="5948363"/>
              <a:ext cx="66675" cy="71437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198" name="Line 70"/>
            <p:cNvSpPr>
              <a:spLocks noChangeShapeType="1"/>
            </p:cNvSpPr>
            <p:nvPr/>
          </p:nvSpPr>
          <p:spPr bwMode="auto">
            <a:xfrm flipV="1">
              <a:off x="6278563" y="3892550"/>
              <a:ext cx="193675" cy="108585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199" name="Line 71"/>
            <p:cNvSpPr>
              <a:spLocks noChangeShapeType="1"/>
            </p:cNvSpPr>
            <p:nvPr/>
          </p:nvSpPr>
          <p:spPr bwMode="auto">
            <a:xfrm flipV="1">
              <a:off x="7124700" y="2913063"/>
              <a:ext cx="738188" cy="66675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00" name="Oval 72"/>
            <p:cNvSpPr>
              <a:spLocks noChangeArrowheads="1"/>
            </p:cNvSpPr>
            <p:nvPr/>
          </p:nvSpPr>
          <p:spPr bwMode="auto">
            <a:xfrm>
              <a:off x="7834313" y="2881313"/>
              <a:ext cx="65087" cy="71437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01" name="Oval 73"/>
            <p:cNvSpPr>
              <a:spLocks noChangeArrowheads="1"/>
            </p:cNvSpPr>
            <p:nvPr/>
          </p:nvSpPr>
          <p:spPr bwMode="auto">
            <a:xfrm>
              <a:off x="6437313" y="3889375"/>
              <a:ext cx="66675" cy="7143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02" name="Oval 74"/>
            <p:cNvSpPr>
              <a:spLocks noChangeArrowheads="1"/>
            </p:cNvSpPr>
            <p:nvPr/>
          </p:nvSpPr>
          <p:spPr bwMode="auto">
            <a:xfrm>
              <a:off x="849313" y="6684963"/>
              <a:ext cx="66675" cy="71437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03" name="Oval 75"/>
            <p:cNvSpPr>
              <a:spLocks noChangeArrowheads="1"/>
            </p:cNvSpPr>
            <p:nvPr/>
          </p:nvSpPr>
          <p:spPr bwMode="auto">
            <a:xfrm>
              <a:off x="2516188" y="5689600"/>
              <a:ext cx="65087" cy="7143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04" name="Oval 76"/>
            <p:cNvSpPr>
              <a:spLocks noChangeArrowheads="1"/>
            </p:cNvSpPr>
            <p:nvPr/>
          </p:nvSpPr>
          <p:spPr bwMode="auto">
            <a:xfrm>
              <a:off x="1851025" y="5616575"/>
              <a:ext cx="65088" cy="7143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05" name="Oval 77"/>
            <p:cNvSpPr>
              <a:spLocks noChangeArrowheads="1"/>
            </p:cNvSpPr>
            <p:nvPr/>
          </p:nvSpPr>
          <p:spPr bwMode="auto">
            <a:xfrm>
              <a:off x="2117725" y="5832475"/>
              <a:ext cx="65088" cy="7143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06" name="Oval 78"/>
            <p:cNvSpPr>
              <a:spLocks noChangeArrowheads="1"/>
            </p:cNvSpPr>
            <p:nvPr/>
          </p:nvSpPr>
          <p:spPr bwMode="auto">
            <a:xfrm>
              <a:off x="2543175" y="5300663"/>
              <a:ext cx="65088" cy="71437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07" name="Line 79"/>
            <p:cNvSpPr>
              <a:spLocks noChangeShapeType="1"/>
            </p:cNvSpPr>
            <p:nvPr/>
          </p:nvSpPr>
          <p:spPr bwMode="auto">
            <a:xfrm flipH="1">
              <a:off x="1889125" y="5329238"/>
              <a:ext cx="361950" cy="31750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08" name="Line 80"/>
            <p:cNvSpPr>
              <a:spLocks noChangeShapeType="1"/>
            </p:cNvSpPr>
            <p:nvPr/>
          </p:nvSpPr>
          <p:spPr bwMode="auto">
            <a:xfrm flipH="1">
              <a:off x="2139950" y="5300663"/>
              <a:ext cx="173038" cy="569912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09" name="Line 81"/>
            <p:cNvSpPr>
              <a:spLocks noChangeShapeType="1"/>
            </p:cNvSpPr>
            <p:nvPr/>
          </p:nvSpPr>
          <p:spPr bwMode="auto">
            <a:xfrm flipH="1">
              <a:off x="884238" y="5265738"/>
              <a:ext cx="1428750" cy="1439862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10" name="Line 82"/>
            <p:cNvSpPr>
              <a:spLocks noChangeShapeType="1"/>
            </p:cNvSpPr>
            <p:nvPr/>
          </p:nvSpPr>
          <p:spPr bwMode="auto">
            <a:xfrm>
              <a:off x="2943225" y="5624513"/>
              <a:ext cx="587375" cy="24130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11" name="Line 83"/>
            <p:cNvSpPr>
              <a:spLocks noChangeShapeType="1"/>
            </p:cNvSpPr>
            <p:nvPr/>
          </p:nvSpPr>
          <p:spPr bwMode="auto">
            <a:xfrm flipH="1" flipV="1">
              <a:off x="3838575" y="5651500"/>
              <a:ext cx="119063" cy="109538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12" name="Line 84"/>
            <p:cNvSpPr>
              <a:spLocks noChangeShapeType="1"/>
            </p:cNvSpPr>
            <p:nvPr/>
          </p:nvSpPr>
          <p:spPr bwMode="auto">
            <a:xfrm>
              <a:off x="2976563" y="5624513"/>
              <a:ext cx="417512" cy="15875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13" name="Line 85"/>
            <p:cNvSpPr>
              <a:spLocks noChangeShapeType="1"/>
            </p:cNvSpPr>
            <p:nvPr/>
          </p:nvSpPr>
          <p:spPr bwMode="auto">
            <a:xfrm flipH="1" flipV="1">
              <a:off x="2582863" y="5337175"/>
              <a:ext cx="427037" cy="36513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14" name="Line 86"/>
            <p:cNvSpPr>
              <a:spLocks noChangeShapeType="1"/>
            </p:cNvSpPr>
            <p:nvPr/>
          </p:nvSpPr>
          <p:spPr bwMode="auto">
            <a:xfrm flipH="1">
              <a:off x="2947988" y="5589588"/>
              <a:ext cx="28575" cy="13335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15" name="Oval 87"/>
            <p:cNvSpPr>
              <a:spLocks noChangeArrowheads="1"/>
            </p:cNvSpPr>
            <p:nvPr/>
          </p:nvSpPr>
          <p:spPr bwMode="auto">
            <a:xfrm>
              <a:off x="3513138" y="5832475"/>
              <a:ext cx="65087" cy="7143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16" name="Oval 88"/>
            <p:cNvSpPr>
              <a:spLocks noChangeArrowheads="1"/>
            </p:cNvSpPr>
            <p:nvPr/>
          </p:nvSpPr>
          <p:spPr bwMode="auto">
            <a:xfrm>
              <a:off x="2914650" y="5689600"/>
              <a:ext cx="66675" cy="7143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17" name="Oval 89"/>
            <p:cNvSpPr>
              <a:spLocks noChangeArrowheads="1"/>
            </p:cNvSpPr>
            <p:nvPr/>
          </p:nvSpPr>
          <p:spPr bwMode="auto">
            <a:xfrm>
              <a:off x="3844925" y="5607050"/>
              <a:ext cx="66675" cy="7143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18" name="Oval 90"/>
            <p:cNvSpPr>
              <a:spLocks noChangeArrowheads="1"/>
            </p:cNvSpPr>
            <p:nvPr/>
          </p:nvSpPr>
          <p:spPr bwMode="auto">
            <a:xfrm>
              <a:off x="3381375" y="5616575"/>
              <a:ext cx="65088" cy="7143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19" name="Line 91"/>
            <p:cNvSpPr>
              <a:spLocks noChangeShapeType="1"/>
            </p:cNvSpPr>
            <p:nvPr/>
          </p:nvSpPr>
          <p:spPr bwMode="auto">
            <a:xfrm flipV="1">
              <a:off x="3009900" y="5151438"/>
              <a:ext cx="601663" cy="22225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20" name="Line 92"/>
            <p:cNvSpPr>
              <a:spLocks noChangeShapeType="1"/>
            </p:cNvSpPr>
            <p:nvPr/>
          </p:nvSpPr>
          <p:spPr bwMode="auto">
            <a:xfrm flipH="1" flipV="1">
              <a:off x="4425950" y="5241925"/>
              <a:ext cx="146050" cy="9525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21" name="Line 93"/>
            <p:cNvSpPr>
              <a:spLocks noChangeShapeType="1"/>
            </p:cNvSpPr>
            <p:nvPr/>
          </p:nvSpPr>
          <p:spPr bwMode="auto">
            <a:xfrm flipV="1">
              <a:off x="4605338" y="5180013"/>
              <a:ext cx="312737" cy="12065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22" name="Oval 94"/>
            <p:cNvSpPr>
              <a:spLocks noChangeArrowheads="1"/>
            </p:cNvSpPr>
            <p:nvPr/>
          </p:nvSpPr>
          <p:spPr bwMode="auto">
            <a:xfrm>
              <a:off x="3948113" y="5727700"/>
              <a:ext cx="65087" cy="7143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23" name="Oval 95"/>
            <p:cNvSpPr>
              <a:spLocks noChangeArrowheads="1"/>
            </p:cNvSpPr>
            <p:nvPr/>
          </p:nvSpPr>
          <p:spPr bwMode="auto">
            <a:xfrm>
              <a:off x="4411663" y="5203825"/>
              <a:ext cx="66675" cy="7143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24" name="Oval 96"/>
            <p:cNvSpPr>
              <a:spLocks noChangeArrowheads="1"/>
            </p:cNvSpPr>
            <p:nvPr/>
          </p:nvSpPr>
          <p:spPr bwMode="auto">
            <a:xfrm>
              <a:off x="4894263" y="5132388"/>
              <a:ext cx="66675" cy="71437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25" name="Oval 97"/>
            <p:cNvSpPr>
              <a:spLocks noChangeArrowheads="1"/>
            </p:cNvSpPr>
            <p:nvPr/>
          </p:nvSpPr>
          <p:spPr bwMode="auto">
            <a:xfrm>
              <a:off x="4545013" y="5122863"/>
              <a:ext cx="66675" cy="71437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26" name="Line 98"/>
            <p:cNvSpPr>
              <a:spLocks noChangeShapeType="1"/>
            </p:cNvSpPr>
            <p:nvPr/>
          </p:nvSpPr>
          <p:spPr bwMode="auto">
            <a:xfrm>
              <a:off x="5330825" y="5870575"/>
              <a:ext cx="9525" cy="9525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27" name="Line 99"/>
            <p:cNvSpPr>
              <a:spLocks noChangeShapeType="1"/>
            </p:cNvSpPr>
            <p:nvPr/>
          </p:nvSpPr>
          <p:spPr bwMode="auto">
            <a:xfrm flipH="1" flipV="1">
              <a:off x="5129213" y="5794375"/>
              <a:ext cx="196850" cy="71438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28" name="Line 100"/>
            <p:cNvSpPr>
              <a:spLocks noChangeShapeType="1"/>
            </p:cNvSpPr>
            <p:nvPr/>
          </p:nvSpPr>
          <p:spPr bwMode="auto">
            <a:xfrm flipH="1" flipV="1">
              <a:off x="4975225" y="5537200"/>
              <a:ext cx="533400" cy="339725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29" name="Oval 101"/>
            <p:cNvSpPr>
              <a:spLocks noChangeArrowheads="1"/>
            </p:cNvSpPr>
            <p:nvPr/>
          </p:nvSpPr>
          <p:spPr bwMode="auto">
            <a:xfrm>
              <a:off x="5538788" y="4897438"/>
              <a:ext cx="66675" cy="71437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30" name="Oval 102"/>
            <p:cNvSpPr>
              <a:spLocks noChangeArrowheads="1"/>
            </p:cNvSpPr>
            <p:nvPr/>
          </p:nvSpPr>
          <p:spPr bwMode="auto">
            <a:xfrm>
              <a:off x="5440363" y="5516563"/>
              <a:ext cx="66675" cy="71437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31" name="Oval 103"/>
            <p:cNvSpPr>
              <a:spLocks noChangeArrowheads="1"/>
            </p:cNvSpPr>
            <p:nvPr/>
          </p:nvSpPr>
          <p:spPr bwMode="auto">
            <a:xfrm>
              <a:off x="5573713" y="6048375"/>
              <a:ext cx="66675" cy="7143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32" name="Oval 104"/>
            <p:cNvSpPr>
              <a:spLocks noChangeArrowheads="1"/>
            </p:cNvSpPr>
            <p:nvPr/>
          </p:nvSpPr>
          <p:spPr bwMode="auto">
            <a:xfrm>
              <a:off x="4935538" y="5502275"/>
              <a:ext cx="65087" cy="7143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33" name="Oval 105"/>
            <p:cNvSpPr>
              <a:spLocks noChangeArrowheads="1"/>
            </p:cNvSpPr>
            <p:nvPr/>
          </p:nvSpPr>
          <p:spPr bwMode="auto">
            <a:xfrm>
              <a:off x="5449888" y="5795963"/>
              <a:ext cx="65087" cy="71437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34" name="Oval 106"/>
            <p:cNvSpPr>
              <a:spLocks noChangeArrowheads="1"/>
            </p:cNvSpPr>
            <p:nvPr/>
          </p:nvSpPr>
          <p:spPr bwMode="auto">
            <a:xfrm>
              <a:off x="5108575" y="5761038"/>
              <a:ext cx="65088" cy="71437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35" name="Line 107"/>
            <p:cNvSpPr>
              <a:spLocks noChangeShapeType="1"/>
            </p:cNvSpPr>
            <p:nvPr/>
          </p:nvSpPr>
          <p:spPr bwMode="auto">
            <a:xfrm flipH="1" flipV="1">
              <a:off x="5457825" y="5556250"/>
              <a:ext cx="44450" cy="357188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36" name="Line 108"/>
            <p:cNvSpPr>
              <a:spLocks noChangeShapeType="1"/>
            </p:cNvSpPr>
            <p:nvPr/>
          </p:nvSpPr>
          <p:spPr bwMode="auto">
            <a:xfrm flipV="1">
              <a:off x="4643438" y="4960938"/>
              <a:ext cx="917575" cy="339725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37" name="Line 109"/>
            <p:cNvSpPr>
              <a:spLocks noChangeShapeType="1"/>
            </p:cNvSpPr>
            <p:nvPr/>
          </p:nvSpPr>
          <p:spPr bwMode="auto">
            <a:xfrm flipH="1">
              <a:off x="5603875" y="6022975"/>
              <a:ext cx="4763" cy="5715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38" name="Line 110"/>
            <p:cNvSpPr>
              <a:spLocks noChangeShapeType="1"/>
            </p:cNvSpPr>
            <p:nvPr/>
          </p:nvSpPr>
          <p:spPr bwMode="auto">
            <a:xfrm flipH="1" flipV="1">
              <a:off x="5764213" y="5784850"/>
              <a:ext cx="3175" cy="1285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39" name="Line 111"/>
            <p:cNvSpPr>
              <a:spLocks noChangeShapeType="1"/>
            </p:cNvSpPr>
            <p:nvPr/>
          </p:nvSpPr>
          <p:spPr bwMode="auto">
            <a:xfrm flipH="1" flipV="1">
              <a:off x="5803900" y="5819775"/>
              <a:ext cx="31750" cy="22225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40" name="Line 112"/>
            <p:cNvSpPr>
              <a:spLocks noChangeShapeType="1"/>
            </p:cNvSpPr>
            <p:nvPr/>
          </p:nvSpPr>
          <p:spPr bwMode="auto">
            <a:xfrm>
              <a:off x="5167313" y="6000750"/>
              <a:ext cx="265112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41" name="Line 113"/>
            <p:cNvSpPr>
              <a:spLocks noChangeShapeType="1"/>
            </p:cNvSpPr>
            <p:nvPr/>
          </p:nvSpPr>
          <p:spPr bwMode="auto">
            <a:xfrm flipV="1">
              <a:off x="4502150" y="5929313"/>
              <a:ext cx="133350" cy="7143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42" name="Oval 114"/>
            <p:cNvSpPr>
              <a:spLocks noChangeArrowheads="1"/>
            </p:cNvSpPr>
            <p:nvPr/>
          </p:nvSpPr>
          <p:spPr bwMode="auto">
            <a:xfrm>
              <a:off x="4886325" y="6062663"/>
              <a:ext cx="66675" cy="71437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43" name="Line 115"/>
            <p:cNvSpPr>
              <a:spLocks noChangeShapeType="1"/>
            </p:cNvSpPr>
            <p:nvPr/>
          </p:nvSpPr>
          <p:spPr bwMode="auto">
            <a:xfrm>
              <a:off x="2279650" y="5270500"/>
              <a:ext cx="263525" cy="45720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44" name="Line 116"/>
            <p:cNvSpPr>
              <a:spLocks noChangeShapeType="1"/>
            </p:cNvSpPr>
            <p:nvPr/>
          </p:nvSpPr>
          <p:spPr bwMode="auto">
            <a:xfrm>
              <a:off x="3009900" y="5373688"/>
              <a:ext cx="484188" cy="144462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45" name="Line 117"/>
            <p:cNvSpPr>
              <a:spLocks noChangeShapeType="1"/>
            </p:cNvSpPr>
            <p:nvPr/>
          </p:nvSpPr>
          <p:spPr bwMode="auto">
            <a:xfrm>
              <a:off x="4591050" y="6057900"/>
              <a:ext cx="307975" cy="47625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46" name="Oval 118"/>
            <p:cNvSpPr>
              <a:spLocks noChangeArrowheads="1"/>
            </p:cNvSpPr>
            <p:nvPr/>
          </p:nvSpPr>
          <p:spPr bwMode="auto">
            <a:xfrm>
              <a:off x="4611688" y="5241925"/>
              <a:ext cx="65087" cy="7143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47" name="Oval 119"/>
            <p:cNvSpPr>
              <a:spLocks noChangeArrowheads="1"/>
            </p:cNvSpPr>
            <p:nvPr/>
          </p:nvSpPr>
          <p:spPr bwMode="auto">
            <a:xfrm>
              <a:off x="5773738" y="5761038"/>
              <a:ext cx="65087" cy="71437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48" name="Oval 120"/>
            <p:cNvSpPr>
              <a:spLocks noChangeArrowheads="1"/>
            </p:cNvSpPr>
            <p:nvPr/>
          </p:nvSpPr>
          <p:spPr bwMode="auto">
            <a:xfrm>
              <a:off x="5741988" y="5730875"/>
              <a:ext cx="65087" cy="7143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49" name="Oval 121"/>
            <p:cNvSpPr>
              <a:spLocks noChangeArrowheads="1"/>
            </p:cNvSpPr>
            <p:nvPr/>
          </p:nvSpPr>
          <p:spPr bwMode="auto">
            <a:xfrm>
              <a:off x="5132388" y="5976938"/>
              <a:ext cx="65087" cy="71437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50" name="Line 122"/>
            <p:cNvSpPr>
              <a:spLocks noChangeShapeType="1"/>
            </p:cNvSpPr>
            <p:nvPr/>
          </p:nvSpPr>
          <p:spPr bwMode="auto">
            <a:xfrm flipV="1">
              <a:off x="3970338" y="5784850"/>
              <a:ext cx="0" cy="7143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51" name="Line 123"/>
            <p:cNvSpPr>
              <a:spLocks noChangeShapeType="1"/>
            </p:cNvSpPr>
            <p:nvPr/>
          </p:nvSpPr>
          <p:spPr bwMode="auto">
            <a:xfrm flipV="1">
              <a:off x="3970338" y="5713413"/>
              <a:ext cx="66675" cy="142875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52" name="Line 124"/>
            <p:cNvSpPr>
              <a:spLocks noChangeShapeType="1"/>
            </p:cNvSpPr>
            <p:nvPr/>
          </p:nvSpPr>
          <p:spPr bwMode="auto">
            <a:xfrm flipV="1">
              <a:off x="4562475" y="5729288"/>
              <a:ext cx="130175" cy="284162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53" name="Line 125"/>
            <p:cNvSpPr>
              <a:spLocks noChangeShapeType="1"/>
            </p:cNvSpPr>
            <p:nvPr/>
          </p:nvSpPr>
          <p:spPr bwMode="auto">
            <a:xfrm flipH="1" flipV="1">
              <a:off x="4473575" y="5807075"/>
              <a:ext cx="28575" cy="193675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54" name="Line 126"/>
            <p:cNvSpPr>
              <a:spLocks noChangeShapeType="1"/>
            </p:cNvSpPr>
            <p:nvPr/>
          </p:nvSpPr>
          <p:spPr bwMode="auto">
            <a:xfrm flipH="1" flipV="1">
              <a:off x="2344738" y="5300663"/>
              <a:ext cx="598487" cy="32385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55" name="Line 127"/>
            <p:cNvSpPr>
              <a:spLocks noChangeShapeType="1"/>
            </p:cNvSpPr>
            <p:nvPr/>
          </p:nvSpPr>
          <p:spPr bwMode="auto">
            <a:xfrm flipV="1">
              <a:off x="3970338" y="5640388"/>
              <a:ext cx="198437" cy="21590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56" name="Line 128"/>
            <p:cNvSpPr>
              <a:spLocks noChangeShapeType="1"/>
            </p:cNvSpPr>
            <p:nvPr/>
          </p:nvSpPr>
          <p:spPr bwMode="auto">
            <a:xfrm flipH="1">
              <a:off x="3970338" y="5661025"/>
              <a:ext cx="103187" cy="171450"/>
            </a:xfrm>
            <a:prstGeom prst="line">
              <a:avLst/>
            </a:prstGeom>
            <a:noFill/>
            <a:ln w="57150">
              <a:solidFill>
                <a:srgbClr val="006666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57" name="Oval 129"/>
            <p:cNvSpPr>
              <a:spLocks noChangeArrowheads="1"/>
            </p:cNvSpPr>
            <p:nvPr/>
          </p:nvSpPr>
          <p:spPr bwMode="auto">
            <a:xfrm>
              <a:off x="4111625" y="5634038"/>
              <a:ext cx="66675" cy="71437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58" name="Oval 130"/>
            <p:cNvSpPr>
              <a:spLocks noChangeArrowheads="1"/>
            </p:cNvSpPr>
            <p:nvPr/>
          </p:nvSpPr>
          <p:spPr bwMode="auto">
            <a:xfrm>
              <a:off x="4111625" y="5575300"/>
              <a:ext cx="66675" cy="7143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59" name="Oval 131"/>
            <p:cNvSpPr>
              <a:spLocks noChangeArrowheads="1"/>
            </p:cNvSpPr>
            <p:nvPr/>
          </p:nvSpPr>
          <p:spPr bwMode="auto">
            <a:xfrm>
              <a:off x="2200275" y="5291138"/>
              <a:ext cx="66675" cy="71437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60" name="Line 132"/>
            <p:cNvSpPr>
              <a:spLocks noChangeShapeType="1"/>
            </p:cNvSpPr>
            <p:nvPr/>
          </p:nvSpPr>
          <p:spPr bwMode="auto">
            <a:xfrm flipV="1">
              <a:off x="2228850" y="5286375"/>
              <a:ext cx="66675" cy="41275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61" name="Oval 133"/>
            <p:cNvSpPr>
              <a:spLocks noChangeArrowheads="1"/>
            </p:cNvSpPr>
            <p:nvPr/>
          </p:nvSpPr>
          <p:spPr bwMode="auto">
            <a:xfrm>
              <a:off x="4443413" y="5761038"/>
              <a:ext cx="65087" cy="71437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62" name="Oval 134"/>
            <p:cNvSpPr>
              <a:spLocks noChangeArrowheads="1"/>
            </p:cNvSpPr>
            <p:nvPr/>
          </p:nvSpPr>
          <p:spPr bwMode="auto">
            <a:xfrm>
              <a:off x="4667250" y="5689600"/>
              <a:ext cx="66675" cy="7143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63" name="Oval 135"/>
            <p:cNvSpPr>
              <a:spLocks noChangeArrowheads="1"/>
            </p:cNvSpPr>
            <p:nvPr/>
          </p:nvSpPr>
          <p:spPr bwMode="auto">
            <a:xfrm>
              <a:off x="3446463" y="5473700"/>
              <a:ext cx="66675" cy="7143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64" name="Oval 136"/>
            <p:cNvSpPr>
              <a:spLocks noChangeArrowheads="1"/>
            </p:cNvSpPr>
            <p:nvPr/>
          </p:nvSpPr>
          <p:spPr bwMode="auto">
            <a:xfrm>
              <a:off x="3579813" y="5113338"/>
              <a:ext cx="66675" cy="71437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65" name="Line 137"/>
            <p:cNvSpPr>
              <a:spLocks noChangeShapeType="1"/>
            </p:cNvSpPr>
            <p:nvPr/>
          </p:nvSpPr>
          <p:spPr bwMode="auto">
            <a:xfrm>
              <a:off x="3990975" y="5803900"/>
              <a:ext cx="533400" cy="215900"/>
            </a:xfrm>
            <a:prstGeom prst="line">
              <a:avLst/>
            </a:prstGeom>
            <a:noFill/>
            <a:ln w="101600">
              <a:solidFill>
                <a:srgbClr val="006666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66" name="Oval 138"/>
            <p:cNvSpPr>
              <a:spLocks noChangeArrowheads="1"/>
            </p:cNvSpPr>
            <p:nvPr/>
          </p:nvSpPr>
          <p:spPr bwMode="auto">
            <a:xfrm>
              <a:off x="5307013" y="5761038"/>
              <a:ext cx="66675" cy="71437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67" name="Oval 139"/>
            <p:cNvSpPr>
              <a:spLocks noChangeArrowheads="1"/>
            </p:cNvSpPr>
            <p:nvPr/>
          </p:nvSpPr>
          <p:spPr bwMode="auto">
            <a:xfrm>
              <a:off x="5241925" y="5976938"/>
              <a:ext cx="65088" cy="71437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68" name="Oval 140"/>
            <p:cNvSpPr>
              <a:spLocks noChangeArrowheads="1"/>
            </p:cNvSpPr>
            <p:nvPr/>
          </p:nvSpPr>
          <p:spPr bwMode="auto">
            <a:xfrm>
              <a:off x="5375275" y="5976938"/>
              <a:ext cx="65088" cy="71437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69" name="Oval 141"/>
            <p:cNvSpPr>
              <a:spLocks noChangeArrowheads="1"/>
            </p:cNvSpPr>
            <p:nvPr/>
          </p:nvSpPr>
          <p:spPr bwMode="auto">
            <a:xfrm>
              <a:off x="5440363" y="5832475"/>
              <a:ext cx="66675" cy="7143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70" name="Oval 142"/>
            <p:cNvSpPr>
              <a:spLocks noChangeArrowheads="1"/>
            </p:cNvSpPr>
            <p:nvPr/>
          </p:nvSpPr>
          <p:spPr bwMode="auto">
            <a:xfrm>
              <a:off x="5375275" y="5832475"/>
              <a:ext cx="65088" cy="7143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71" name="Line 143"/>
            <p:cNvSpPr>
              <a:spLocks noChangeShapeType="1"/>
            </p:cNvSpPr>
            <p:nvPr/>
          </p:nvSpPr>
          <p:spPr bwMode="auto">
            <a:xfrm>
              <a:off x="5340350" y="5865813"/>
              <a:ext cx="128588" cy="11112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72" name="Oval 144"/>
            <p:cNvSpPr>
              <a:spLocks noChangeArrowheads="1"/>
            </p:cNvSpPr>
            <p:nvPr/>
          </p:nvSpPr>
          <p:spPr bwMode="auto">
            <a:xfrm>
              <a:off x="5307013" y="5832475"/>
              <a:ext cx="66675" cy="7143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73" name="Oval 145"/>
            <p:cNvSpPr>
              <a:spLocks noChangeArrowheads="1"/>
            </p:cNvSpPr>
            <p:nvPr/>
          </p:nvSpPr>
          <p:spPr bwMode="auto">
            <a:xfrm>
              <a:off x="5307013" y="5991225"/>
              <a:ext cx="66675" cy="7143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74" name="Line 146"/>
            <p:cNvSpPr>
              <a:spLocks noChangeShapeType="1"/>
            </p:cNvSpPr>
            <p:nvPr/>
          </p:nvSpPr>
          <p:spPr bwMode="auto">
            <a:xfrm>
              <a:off x="5373688" y="5856288"/>
              <a:ext cx="66675" cy="144462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75" name="Line 147"/>
            <p:cNvSpPr>
              <a:spLocks noChangeShapeType="1"/>
            </p:cNvSpPr>
            <p:nvPr/>
          </p:nvSpPr>
          <p:spPr bwMode="auto">
            <a:xfrm>
              <a:off x="4543425" y="6015038"/>
              <a:ext cx="892175" cy="11112"/>
            </a:xfrm>
            <a:prstGeom prst="line">
              <a:avLst/>
            </a:prstGeom>
            <a:noFill/>
            <a:ln w="101600">
              <a:solidFill>
                <a:srgbClr val="006666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76" name="Line 148"/>
            <p:cNvSpPr>
              <a:spLocks noChangeShapeType="1"/>
            </p:cNvSpPr>
            <p:nvPr/>
          </p:nvSpPr>
          <p:spPr bwMode="auto">
            <a:xfrm>
              <a:off x="2312988" y="5235575"/>
              <a:ext cx="763587" cy="138113"/>
            </a:xfrm>
            <a:prstGeom prst="line">
              <a:avLst/>
            </a:prstGeom>
            <a:noFill/>
            <a:ln w="57150">
              <a:solidFill>
                <a:srgbClr val="006666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48277" name="Line 149"/>
            <p:cNvSpPr>
              <a:spLocks noChangeShapeType="1"/>
            </p:cNvSpPr>
            <p:nvPr/>
          </p:nvSpPr>
          <p:spPr bwMode="auto">
            <a:xfrm flipV="1">
              <a:off x="5795963" y="5010150"/>
              <a:ext cx="474662" cy="866775"/>
            </a:xfrm>
            <a:prstGeom prst="line">
              <a:avLst/>
            </a:prstGeom>
            <a:noFill/>
            <a:ln w="57150">
              <a:solidFill>
                <a:srgbClr val="006666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78" name="Line 150"/>
            <p:cNvSpPr>
              <a:spLocks noChangeShapeType="1"/>
            </p:cNvSpPr>
            <p:nvPr/>
          </p:nvSpPr>
          <p:spPr bwMode="auto">
            <a:xfrm flipH="1">
              <a:off x="5437188" y="5876925"/>
              <a:ext cx="65087" cy="144463"/>
            </a:xfrm>
            <a:prstGeom prst="line">
              <a:avLst/>
            </a:prstGeom>
            <a:noFill/>
            <a:ln w="101600">
              <a:solidFill>
                <a:srgbClr val="006666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48279" name="Line 151"/>
            <p:cNvSpPr>
              <a:spLocks noChangeShapeType="1"/>
            </p:cNvSpPr>
            <p:nvPr/>
          </p:nvSpPr>
          <p:spPr bwMode="auto">
            <a:xfrm flipH="1">
              <a:off x="6313488" y="3016250"/>
              <a:ext cx="800100" cy="1952625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48283" name="Line 155"/>
            <p:cNvSpPr>
              <a:spLocks noChangeShapeType="1"/>
            </p:cNvSpPr>
            <p:nvPr/>
          </p:nvSpPr>
          <p:spPr bwMode="auto">
            <a:xfrm>
              <a:off x="3009900" y="5373688"/>
              <a:ext cx="1030288" cy="287337"/>
            </a:xfrm>
            <a:prstGeom prst="line">
              <a:avLst/>
            </a:prstGeom>
            <a:noFill/>
            <a:ln w="57150">
              <a:solidFill>
                <a:srgbClr val="006666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48284" name="Line 156"/>
            <p:cNvSpPr>
              <a:spLocks noChangeShapeType="1"/>
            </p:cNvSpPr>
            <p:nvPr/>
          </p:nvSpPr>
          <p:spPr bwMode="auto">
            <a:xfrm flipV="1">
              <a:off x="4572000" y="5192713"/>
              <a:ext cx="0" cy="10795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85" name="Line 157"/>
            <p:cNvSpPr>
              <a:spLocks noChangeShapeType="1"/>
            </p:cNvSpPr>
            <p:nvPr/>
          </p:nvSpPr>
          <p:spPr bwMode="auto">
            <a:xfrm flipV="1">
              <a:off x="4572000" y="5287963"/>
              <a:ext cx="66675" cy="1270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86" name="Line 158"/>
            <p:cNvSpPr>
              <a:spLocks noChangeShapeType="1"/>
            </p:cNvSpPr>
            <p:nvPr/>
          </p:nvSpPr>
          <p:spPr bwMode="auto">
            <a:xfrm flipV="1">
              <a:off x="5472113" y="5876925"/>
              <a:ext cx="328612" cy="144463"/>
            </a:xfrm>
            <a:prstGeom prst="line">
              <a:avLst/>
            </a:prstGeom>
            <a:noFill/>
            <a:ln w="57150">
              <a:solidFill>
                <a:srgbClr val="006666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87" name="Line 159"/>
            <p:cNvSpPr>
              <a:spLocks noChangeShapeType="1"/>
            </p:cNvSpPr>
            <p:nvPr/>
          </p:nvSpPr>
          <p:spPr bwMode="auto">
            <a:xfrm>
              <a:off x="2976563" y="5624513"/>
              <a:ext cx="996950" cy="180975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48288" name="Line 160"/>
            <p:cNvSpPr>
              <a:spLocks noChangeShapeType="1"/>
            </p:cNvSpPr>
            <p:nvPr/>
          </p:nvSpPr>
          <p:spPr bwMode="auto">
            <a:xfrm flipV="1">
              <a:off x="4073525" y="5300663"/>
              <a:ext cx="498475" cy="360362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48289" name="Line 161"/>
            <p:cNvSpPr>
              <a:spLocks noChangeShapeType="1"/>
            </p:cNvSpPr>
            <p:nvPr/>
          </p:nvSpPr>
          <p:spPr bwMode="auto">
            <a:xfrm>
              <a:off x="4572000" y="5302250"/>
              <a:ext cx="900113" cy="53975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48290" name="Oval 162"/>
            <p:cNvSpPr>
              <a:spLocks noChangeArrowheads="1"/>
            </p:cNvSpPr>
            <p:nvPr/>
          </p:nvSpPr>
          <p:spPr bwMode="auto">
            <a:xfrm>
              <a:off x="2876550" y="5553075"/>
              <a:ext cx="133350" cy="144463"/>
            </a:xfrm>
            <a:prstGeom prst="ellipse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91" name="Oval 163"/>
            <p:cNvSpPr>
              <a:spLocks noChangeArrowheads="1"/>
            </p:cNvSpPr>
            <p:nvPr/>
          </p:nvSpPr>
          <p:spPr bwMode="auto">
            <a:xfrm>
              <a:off x="2949575" y="5300663"/>
              <a:ext cx="133350" cy="144462"/>
            </a:xfrm>
            <a:prstGeom prst="ellipse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292" name="Oval 164"/>
            <p:cNvSpPr>
              <a:spLocks noChangeArrowheads="1"/>
            </p:cNvSpPr>
            <p:nvPr/>
          </p:nvSpPr>
          <p:spPr bwMode="auto">
            <a:xfrm>
              <a:off x="4006850" y="5589588"/>
              <a:ext cx="133350" cy="144462"/>
            </a:xfrm>
            <a:prstGeom prst="ellipse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293" name="Oval 165"/>
            <p:cNvSpPr>
              <a:spLocks noChangeArrowheads="1"/>
            </p:cNvSpPr>
            <p:nvPr/>
          </p:nvSpPr>
          <p:spPr bwMode="auto">
            <a:xfrm>
              <a:off x="3906838" y="5734050"/>
              <a:ext cx="133350" cy="144463"/>
            </a:xfrm>
            <a:prstGeom prst="ellipse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94" name="Oval 166"/>
            <p:cNvSpPr>
              <a:spLocks noChangeArrowheads="1"/>
            </p:cNvSpPr>
            <p:nvPr/>
          </p:nvSpPr>
          <p:spPr bwMode="auto">
            <a:xfrm>
              <a:off x="4470400" y="5938838"/>
              <a:ext cx="133350" cy="144462"/>
            </a:xfrm>
            <a:prstGeom prst="ellipse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95" name="Oval 167"/>
            <p:cNvSpPr>
              <a:spLocks noChangeArrowheads="1"/>
            </p:cNvSpPr>
            <p:nvPr/>
          </p:nvSpPr>
          <p:spPr bwMode="auto">
            <a:xfrm>
              <a:off x="4505325" y="5229225"/>
              <a:ext cx="133350" cy="144463"/>
            </a:xfrm>
            <a:prstGeom prst="ellipse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296" name="Oval 168"/>
            <p:cNvSpPr>
              <a:spLocks noChangeArrowheads="1"/>
            </p:cNvSpPr>
            <p:nvPr/>
          </p:nvSpPr>
          <p:spPr bwMode="auto">
            <a:xfrm>
              <a:off x="5368925" y="5949950"/>
              <a:ext cx="133350" cy="144463"/>
            </a:xfrm>
            <a:prstGeom prst="ellipse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97" name="Oval 169"/>
            <p:cNvSpPr>
              <a:spLocks noChangeArrowheads="1"/>
            </p:cNvSpPr>
            <p:nvPr/>
          </p:nvSpPr>
          <p:spPr bwMode="auto">
            <a:xfrm>
              <a:off x="5435600" y="5805488"/>
              <a:ext cx="133350" cy="144462"/>
            </a:xfrm>
            <a:prstGeom prst="ellipse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298" name="Oval 170"/>
            <p:cNvSpPr>
              <a:spLocks noChangeArrowheads="1"/>
            </p:cNvSpPr>
            <p:nvPr/>
          </p:nvSpPr>
          <p:spPr bwMode="auto">
            <a:xfrm>
              <a:off x="5735638" y="5795963"/>
              <a:ext cx="133350" cy="144462"/>
            </a:xfrm>
            <a:prstGeom prst="ellipse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299" name="Oval 171"/>
            <p:cNvSpPr>
              <a:spLocks noChangeArrowheads="1"/>
            </p:cNvSpPr>
            <p:nvPr/>
          </p:nvSpPr>
          <p:spPr bwMode="auto">
            <a:xfrm>
              <a:off x="6210300" y="4932363"/>
              <a:ext cx="133350" cy="144462"/>
            </a:xfrm>
            <a:prstGeom prst="ellipse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300" name="Oval 172"/>
            <p:cNvSpPr>
              <a:spLocks noChangeArrowheads="1"/>
            </p:cNvSpPr>
            <p:nvPr/>
          </p:nvSpPr>
          <p:spPr bwMode="auto">
            <a:xfrm>
              <a:off x="7064375" y="2924175"/>
              <a:ext cx="133350" cy="144463"/>
            </a:xfrm>
            <a:prstGeom prst="ellipse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301" name="Line 173"/>
            <p:cNvSpPr>
              <a:spLocks noChangeShapeType="1"/>
            </p:cNvSpPr>
            <p:nvPr/>
          </p:nvSpPr>
          <p:spPr bwMode="auto">
            <a:xfrm flipH="1">
              <a:off x="1846263" y="5300663"/>
              <a:ext cx="466725" cy="930275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48302" name="Oval 174"/>
            <p:cNvSpPr>
              <a:spLocks noChangeArrowheads="1"/>
            </p:cNvSpPr>
            <p:nvPr/>
          </p:nvSpPr>
          <p:spPr bwMode="auto">
            <a:xfrm>
              <a:off x="2244725" y="5208588"/>
              <a:ext cx="133350" cy="144462"/>
            </a:xfrm>
            <a:prstGeom prst="ellipse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303" name="Oval 175"/>
            <p:cNvSpPr>
              <a:spLocks noChangeArrowheads="1"/>
            </p:cNvSpPr>
            <p:nvPr/>
          </p:nvSpPr>
          <p:spPr bwMode="auto">
            <a:xfrm>
              <a:off x="1811338" y="6169025"/>
              <a:ext cx="65087" cy="7143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8304" name="Freeform 176"/>
            <p:cNvSpPr>
              <a:spLocks/>
            </p:cNvSpPr>
            <p:nvPr/>
          </p:nvSpPr>
          <p:spPr bwMode="auto">
            <a:xfrm>
              <a:off x="4608513" y="2997200"/>
              <a:ext cx="2484437" cy="2303463"/>
            </a:xfrm>
            <a:custGeom>
              <a:avLst/>
              <a:gdLst/>
              <a:ahLst/>
              <a:cxnLst>
                <a:cxn ang="0">
                  <a:pos x="0" y="1451"/>
                </a:cxn>
                <a:cxn ang="0">
                  <a:pos x="642" y="1128"/>
                </a:cxn>
                <a:cxn ang="0">
                  <a:pos x="1565" y="0"/>
                </a:cxn>
              </a:cxnLst>
              <a:rect l="0" t="0" r="r" b="b"/>
              <a:pathLst>
                <a:path w="1565" h="1451">
                  <a:moveTo>
                    <a:pt x="0" y="1451"/>
                  </a:moveTo>
                  <a:cubicBezTo>
                    <a:pt x="107" y="1397"/>
                    <a:pt x="381" y="1370"/>
                    <a:pt x="642" y="1128"/>
                  </a:cubicBezTo>
                  <a:cubicBezTo>
                    <a:pt x="903" y="886"/>
                    <a:pt x="1373" y="235"/>
                    <a:pt x="1565" y="0"/>
                  </a:cubicBezTo>
                </a:path>
              </a:pathLst>
            </a:custGeom>
            <a:noFill/>
            <a:ln w="38100" cap="flat" cmpd="sng">
              <a:solidFill>
                <a:srgbClr val="00666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187" name="日付プレースホルダ 18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188" name="フッター プレースホルダ 18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Particular Activities over the VO</a:t>
            </a:r>
            <a:endParaRPr lang="ja-JP" altLang="en-US" dirty="0" smtClean="0"/>
          </a:p>
        </p:txBody>
      </p:sp>
      <p:sp>
        <p:nvSpPr>
          <p:cNvPr id="12" name="テキスト プレースホルダ 1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altLang="zh-TW" dirty="0" smtClean="0"/>
              <a:t>- Belle experiments</a:t>
            </a:r>
          </a:p>
          <a:p>
            <a:pPr lvl="1"/>
            <a:r>
              <a:rPr lang="en-US" altLang="zh-TW" dirty="0" smtClean="0"/>
              <a:t>- Accelerator Science over the SINET3</a:t>
            </a:r>
          </a:p>
          <a:p>
            <a:pPr lvl="1"/>
            <a:r>
              <a:rPr lang="en-US" altLang="zh-TW" dirty="0" smtClean="0"/>
              <a:t>- ILC experiments</a:t>
            </a:r>
          </a:p>
          <a:p>
            <a:pPr lvl="1"/>
            <a:r>
              <a:rPr lang="en-US" altLang="zh-TW" dirty="0" smtClean="0"/>
              <a:t>- Geant4 Medical Application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pic>
        <p:nvPicPr>
          <p:cNvPr id="8" name="図プレースホルダ 7" descr="j0399808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7126" b="7126"/>
          <a:stretch>
            <a:fillRect/>
          </a:stretch>
        </p:blipFill>
        <p:spPr/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8665" y="3714752"/>
            <a:ext cx="6095169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フッター プレースホルダ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BELLE: The VO for the Belle Exp.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71472" y="1523987"/>
            <a:ext cx="4143404" cy="2119327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dirty="0" smtClean="0"/>
              <a:t>Belle VO is federated among 5 countries, 7 </a:t>
            </a:r>
            <a:r>
              <a:rPr lang="en-US" altLang="zh-TW" dirty="0" smtClean="0"/>
              <a:t>institutes, 10 </a:t>
            </a:r>
            <a:r>
              <a:rPr lang="en-US" altLang="zh-TW" dirty="0" smtClean="0"/>
              <a:t>sites.</a:t>
            </a:r>
            <a:endParaRPr lang="en-US" altLang="ja-JP" dirty="0" smtClean="0"/>
          </a:p>
          <a:p>
            <a:pPr lvl="1"/>
            <a:r>
              <a:rPr lang="en-US" altLang="zh-TW" dirty="0" smtClean="0"/>
              <a:t>Nagoya University, University of Melbourne, ASGC, NCU, CYFRONET, Korea University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KEK-1/2</a:t>
            </a:r>
            <a:r>
              <a:rPr lang="en-US" altLang="zh-TW" dirty="0" smtClean="0"/>
              <a:t> are also</a:t>
            </a:r>
            <a:endParaRPr lang="en-US" altLang="ja-JP" dirty="0" smtClean="0"/>
          </a:p>
          <a:p>
            <a:r>
              <a:rPr lang="en-US" altLang="ja-JP" dirty="0" smtClean="0"/>
              <a:t>VOMS</a:t>
            </a:r>
            <a:r>
              <a:rPr lang="en-US" altLang="zh-TW" dirty="0" smtClean="0"/>
              <a:t> is supported by KEK</a:t>
            </a:r>
            <a:endParaRPr lang="en-US" altLang="ja-JP" dirty="0" smtClean="0"/>
          </a:p>
          <a:p>
            <a:pPr lvl="1"/>
            <a:r>
              <a:rPr lang="en-US" altLang="ja-JP" dirty="0" smtClean="0">
                <a:hlinkClick r:id="rId4"/>
              </a:rPr>
              <a:t>http://voms.kek.jp/</a:t>
            </a:r>
            <a:endParaRPr lang="en-US" altLang="ja-JP" dirty="0" smtClean="0"/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2"/>
          </p:nvPr>
        </p:nvSpPr>
        <p:spPr>
          <a:xfrm>
            <a:off x="4786314" y="1523987"/>
            <a:ext cx="4143600" cy="2333641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dirty="0" smtClean="0"/>
              <a:t>Past Activities</a:t>
            </a:r>
            <a:endParaRPr lang="en-US" altLang="ja-JP" dirty="0" smtClean="0"/>
          </a:p>
          <a:p>
            <a:pPr lvl="1"/>
            <a:r>
              <a:rPr lang="en-US" altLang="zh-TW" dirty="0" smtClean="0"/>
              <a:t>Federation among sites</a:t>
            </a:r>
            <a:endParaRPr lang="en-US" altLang="ja-JP" dirty="0" smtClean="0"/>
          </a:p>
          <a:p>
            <a:pPr lvl="1"/>
            <a:r>
              <a:rPr lang="en-US" altLang="zh-TW" dirty="0" smtClean="0"/>
              <a:t>Library installation</a:t>
            </a:r>
          </a:p>
          <a:p>
            <a:pPr lvl="1"/>
            <a:r>
              <a:rPr lang="en-US" altLang="zh-TW" dirty="0" smtClean="0"/>
              <a:t>Submitting MC production job for more realistic use</a:t>
            </a:r>
            <a:endParaRPr lang="en-US" altLang="ja-JP" dirty="0" smtClean="0"/>
          </a:p>
          <a:p>
            <a:pPr lvl="1"/>
            <a:r>
              <a:rPr lang="en-US" altLang="zh-TW" dirty="0" smtClean="0"/>
              <a:t>Long-term jobs, MC is taken ~1 week usually</a:t>
            </a:r>
            <a:endParaRPr lang="en-US" altLang="ja-JP" dirty="0" smtClean="0"/>
          </a:p>
          <a:p>
            <a:pPr lvl="1"/>
            <a:r>
              <a:rPr lang="en-US" altLang="zh-TW" dirty="0" smtClean="0"/>
              <a:t>Functional tests and performance tests over the VO</a:t>
            </a:r>
            <a:endParaRPr lang="en-US" altLang="ja-JP" dirty="0" smtClean="0"/>
          </a:p>
          <a:p>
            <a:pPr lvl="1"/>
            <a:r>
              <a:rPr lang="en-US" altLang="zh-TW" b="1" dirty="0" smtClean="0">
                <a:solidFill>
                  <a:srgbClr val="00B050"/>
                </a:solidFill>
              </a:rPr>
              <a:t>Finding a way to access existing data</a:t>
            </a:r>
          </a:p>
          <a:p>
            <a:pPr lvl="2"/>
            <a:r>
              <a:rPr lang="en-US" altLang="zh-TW" dirty="0" smtClean="0"/>
              <a:t>SRB (next slide)</a:t>
            </a:r>
            <a:endParaRPr kumimoji="1" lang="ja-JP" altLang="en-US" dirty="0"/>
          </a:p>
        </p:txBody>
      </p:sp>
      <p:sp>
        <p:nvSpPr>
          <p:cNvPr id="15" name="円/楕円 14"/>
          <p:cNvSpPr/>
          <p:nvPr/>
        </p:nvSpPr>
        <p:spPr>
          <a:xfrm>
            <a:off x="3143240" y="4714884"/>
            <a:ext cx="142876" cy="1428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6929454" y="6000768"/>
            <a:ext cx="142876" cy="14287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6786578" y="5214950"/>
            <a:ext cx="142876" cy="14287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6858016" y="5286388"/>
            <a:ext cx="142876" cy="14287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6858016" y="4500570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6858016" y="4652970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6643702" y="4805370"/>
            <a:ext cx="142876" cy="14287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7572396" y="6072206"/>
            <a:ext cx="1357290" cy="4286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Univ. of Melbourne</a:t>
            </a:r>
            <a:endParaRPr kumimoji="1" lang="en-US" altLang="ja-JP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en-US" altLang="ja-JP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</a:t>
            </a:r>
            <a:endParaRPr kumimoji="1" lang="ja-JP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直線コネクタ 30"/>
          <p:cNvCxnSpPr>
            <a:stCxn id="16" idx="6"/>
            <a:endCxn id="22" idx="1"/>
          </p:cNvCxnSpPr>
          <p:nvPr/>
        </p:nvCxnSpPr>
        <p:spPr>
          <a:xfrm>
            <a:off x="7072330" y="6072206"/>
            <a:ext cx="500066" cy="21431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角丸四角形 31"/>
          <p:cNvSpPr/>
          <p:nvPr/>
        </p:nvSpPr>
        <p:spPr>
          <a:xfrm>
            <a:off x="7572396" y="5429264"/>
            <a:ext cx="1357290" cy="4286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NCU</a:t>
            </a:r>
          </a:p>
          <a:p>
            <a:pPr algn="ctr"/>
            <a:r>
              <a:rPr lang="en-US" altLang="ja-JP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Taiwan</a:t>
            </a:r>
            <a:endParaRPr kumimoji="1" lang="ja-JP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7572396" y="5072074"/>
            <a:ext cx="1357290" cy="4286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ASGC</a:t>
            </a:r>
            <a:endParaRPr kumimoji="1" lang="en-US" altLang="ja-JP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Taiwan</a:t>
            </a:r>
            <a:endParaRPr kumimoji="1" lang="ja-JP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7572396" y="4000504"/>
            <a:ext cx="1357290" cy="4286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Nagoya Univ.</a:t>
            </a:r>
            <a:endParaRPr kumimoji="1" lang="en-US" altLang="ja-JP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en-US" altLang="ja-JP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</a:t>
            </a:r>
            <a:endParaRPr kumimoji="1" lang="ja-JP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285720" y="3929066"/>
            <a:ext cx="1357290" cy="428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CYFRONET</a:t>
            </a:r>
          </a:p>
          <a:p>
            <a:pPr algn="ctr"/>
            <a:r>
              <a:rPr lang="en-US" altLang="ja-JP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Poland</a:t>
            </a:r>
            <a:endParaRPr kumimoji="1" lang="ja-JP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7572428" y="4572008"/>
            <a:ext cx="1357290" cy="4286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 Univ.</a:t>
            </a:r>
            <a:endParaRPr kumimoji="1" lang="en-US" altLang="ja-JP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</a:t>
            </a:r>
            <a:endParaRPr kumimoji="1" lang="ja-JP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7572396" y="3643314"/>
            <a:ext cx="1357290" cy="4286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</a:t>
            </a:r>
          </a:p>
          <a:p>
            <a:pPr algn="ctr"/>
            <a:r>
              <a:rPr kumimoji="1" lang="en-US" altLang="ja-JP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</a:t>
            </a:r>
            <a:endParaRPr kumimoji="1" lang="ja-JP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直線コネクタ 37"/>
          <p:cNvCxnSpPr>
            <a:stCxn id="18" idx="5"/>
            <a:endCxn id="32" idx="1"/>
          </p:cNvCxnSpPr>
          <p:nvPr/>
        </p:nvCxnSpPr>
        <p:spPr>
          <a:xfrm rot="16200000" flipH="1">
            <a:off x="7158563" y="5229745"/>
            <a:ext cx="235238" cy="59242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stCxn id="17" idx="6"/>
            <a:endCxn id="33" idx="1"/>
          </p:cNvCxnSpPr>
          <p:nvPr/>
        </p:nvCxnSpPr>
        <p:spPr>
          <a:xfrm>
            <a:off x="6929454" y="5286388"/>
            <a:ext cx="642942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>
            <a:stCxn id="21" idx="6"/>
            <a:endCxn id="37" idx="1"/>
          </p:cNvCxnSpPr>
          <p:nvPr/>
        </p:nvCxnSpPr>
        <p:spPr>
          <a:xfrm flipV="1">
            <a:off x="6786578" y="4786322"/>
            <a:ext cx="785850" cy="904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stCxn id="20" idx="6"/>
            <a:endCxn id="35" idx="1"/>
          </p:cNvCxnSpPr>
          <p:nvPr/>
        </p:nvCxnSpPr>
        <p:spPr>
          <a:xfrm flipV="1">
            <a:off x="7000892" y="4214818"/>
            <a:ext cx="571504" cy="50959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>
            <a:stCxn id="19" idx="7"/>
            <a:endCxn id="34" idx="1"/>
          </p:cNvCxnSpPr>
          <p:nvPr/>
        </p:nvCxnSpPr>
        <p:spPr>
          <a:xfrm rot="5400000" flipH="1" flipV="1">
            <a:off x="6944249" y="3893347"/>
            <a:ext cx="663866" cy="59242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15" idx="1"/>
            <a:endCxn id="36" idx="3"/>
          </p:cNvCxnSpPr>
          <p:nvPr/>
        </p:nvCxnSpPr>
        <p:spPr>
          <a:xfrm rot="16200000" flipV="1">
            <a:off x="2107373" y="3679017"/>
            <a:ext cx="592428" cy="152115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グループ化 528"/>
          <p:cNvGrpSpPr>
            <a:grpSpLocks/>
          </p:cNvGrpSpPr>
          <p:nvPr/>
        </p:nvGrpSpPr>
        <p:grpSpPr bwMode="auto">
          <a:xfrm flipH="1">
            <a:off x="4000496" y="5643578"/>
            <a:ext cx="2527300" cy="573087"/>
            <a:chOff x="4307838" y="4249880"/>
            <a:chExt cx="2526692" cy="572622"/>
          </a:xfrm>
        </p:grpSpPr>
        <p:grpSp>
          <p:nvGrpSpPr>
            <p:cNvPr id="104" name="Group 338"/>
            <p:cNvGrpSpPr>
              <a:grpSpLocks/>
            </p:cNvGrpSpPr>
            <p:nvPr/>
          </p:nvGrpSpPr>
          <p:grpSpPr bwMode="auto">
            <a:xfrm>
              <a:off x="4307838" y="4249880"/>
              <a:ext cx="2526692" cy="322100"/>
              <a:chOff x="1776" y="2160"/>
              <a:chExt cx="1824" cy="243"/>
            </a:xfrm>
          </p:grpSpPr>
          <p:grpSp>
            <p:nvGrpSpPr>
              <p:cNvPr id="212" name="Group 339"/>
              <p:cNvGrpSpPr>
                <a:grpSpLocks/>
              </p:cNvGrpSpPr>
              <p:nvPr/>
            </p:nvGrpSpPr>
            <p:grpSpPr bwMode="auto">
              <a:xfrm>
                <a:off x="1776" y="2160"/>
                <a:ext cx="960" cy="243"/>
                <a:chOff x="1776" y="2160"/>
                <a:chExt cx="960" cy="243"/>
              </a:xfrm>
            </p:grpSpPr>
            <p:grpSp>
              <p:nvGrpSpPr>
                <p:cNvPr id="226" name="Group 340"/>
                <p:cNvGrpSpPr>
                  <a:grpSpLocks/>
                </p:cNvGrpSpPr>
                <p:nvPr/>
              </p:nvGrpSpPr>
              <p:grpSpPr bwMode="auto">
                <a:xfrm>
                  <a:off x="1776" y="2160"/>
                  <a:ext cx="391" cy="243"/>
                  <a:chOff x="1776" y="2160"/>
                  <a:chExt cx="391" cy="243"/>
                </a:xfrm>
              </p:grpSpPr>
              <p:pic>
                <p:nvPicPr>
                  <p:cNvPr id="235" name="Picture 341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76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6" name="Picture 34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72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7" name="Picture 34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68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27" name="Group 344"/>
                <p:cNvGrpSpPr>
                  <a:grpSpLocks/>
                </p:cNvGrpSpPr>
                <p:nvPr/>
              </p:nvGrpSpPr>
              <p:grpSpPr bwMode="auto">
                <a:xfrm>
                  <a:off x="2057" y="2160"/>
                  <a:ext cx="391" cy="243"/>
                  <a:chOff x="1776" y="2160"/>
                  <a:chExt cx="391" cy="243"/>
                </a:xfrm>
              </p:grpSpPr>
              <p:pic>
                <p:nvPicPr>
                  <p:cNvPr id="232" name="Picture 345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76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3" name="Picture 346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72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4" name="Picture 347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68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28" name="Group 348"/>
                <p:cNvGrpSpPr>
                  <a:grpSpLocks/>
                </p:cNvGrpSpPr>
                <p:nvPr/>
              </p:nvGrpSpPr>
              <p:grpSpPr bwMode="auto">
                <a:xfrm>
                  <a:off x="2345" y="2160"/>
                  <a:ext cx="391" cy="243"/>
                  <a:chOff x="1776" y="2160"/>
                  <a:chExt cx="391" cy="243"/>
                </a:xfrm>
              </p:grpSpPr>
              <p:pic>
                <p:nvPicPr>
                  <p:cNvPr id="229" name="Picture 349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76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0" name="Picture 350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72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1" name="Picture 351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68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213" name="Group 352"/>
              <p:cNvGrpSpPr>
                <a:grpSpLocks/>
              </p:cNvGrpSpPr>
              <p:nvPr/>
            </p:nvGrpSpPr>
            <p:grpSpPr bwMode="auto">
              <a:xfrm>
                <a:off x="2640" y="2160"/>
                <a:ext cx="960" cy="243"/>
                <a:chOff x="1776" y="2160"/>
                <a:chExt cx="960" cy="243"/>
              </a:xfrm>
            </p:grpSpPr>
            <p:grpSp>
              <p:nvGrpSpPr>
                <p:cNvPr id="214" name="Group 353"/>
                <p:cNvGrpSpPr>
                  <a:grpSpLocks/>
                </p:cNvGrpSpPr>
                <p:nvPr/>
              </p:nvGrpSpPr>
              <p:grpSpPr bwMode="auto">
                <a:xfrm>
                  <a:off x="1776" y="2160"/>
                  <a:ext cx="391" cy="243"/>
                  <a:chOff x="1776" y="2160"/>
                  <a:chExt cx="391" cy="243"/>
                </a:xfrm>
              </p:grpSpPr>
              <p:pic>
                <p:nvPicPr>
                  <p:cNvPr id="223" name="Picture 354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76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4" name="Picture 355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72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5" name="Picture 356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68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15" name="Group 357"/>
                <p:cNvGrpSpPr>
                  <a:grpSpLocks/>
                </p:cNvGrpSpPr>
                <p:nvPr/>
              </p:nvGrpSpPr>
              <p:grpSpPr bwMode="auto">
                <a:xfrm>
                  <a:off x="2057" y="2160"/>
                  <a:ext cx="391" cy="243"/>
                  <a:chOff x="1776" y="2160"/>
                  <a:chExt cx="391" cy="243"/>
                </a:xfrm>
              </p:grpSpPr>
              <p:pic>
                <p:nvPicPr>
                  <p:cNvPr id="220" name="Picture 358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76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1" name="Picture 359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72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2" name="Picture 360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68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16" name="Group 361"/>
                <p:cNvGrpSpPr>
                  <a:grpSpLocks/>
                </p:cNvGrpSpPr>
                <p:nvPr/>
              </p:nvGrpSpPr>
              <p:grpSpPr bwMode="auto">
                <a:xfrm>
                  <a:off x="2345" y="2160"/>
                  <a:ext cx="391" cy="243"/>
                  <a:chOff x="1776" y="2160"/>
                  <a:chExt cx="391" cy="243"/>
                </a:xfrm>
              </p:grpSpPr>
              <p:pic>
                <p:nvPicPr>
                  <p:cNvPr id="217" name="Picture 36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76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8" name="Picture 36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72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9" name="Picture 364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68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  <p:grpSp>
          <p:nvGrpSpPr>
            <p:cNvPr id="107" name="Group 365"/>
            <p:cNvGrpSpPr>
              <a:grpSpLocks/>
            </p:cNvGrpSpPr>
            <p:nvPr/>
          </p:nvGrpSpPr>
          <p:grpSpPr bwMode="auto">
            <a:xfrm>
              <a:off x="4307838" y="4373948"/>
              <a:ext cx="2526692" cy="322100"/>
              <a:chOff x="1776" y="2160"/>
              <a:chExt cx="1824" cy="243"/>
            </a:xfrm>
          </p:grpSpPr>
          <p:grpSp>
            <p:nvGrpSpPr>
              <p:cNvPr id="167" name="Group 366"/>
              <p:cNvGrpSpPr>
                <a:grpSpLocks/>
              </p:cNvGrpSpPr>
              <p:nvPr/>
            </p:nvGrpSpPr>
            <p:grpSpPr bwMode="auto">
              <a:xfrm>
                <a:off x="1776" y="2160"/>
                <a:ext cx="960" cy="243"/>
                <a:chOff x="1776" y="2160"/>
                <a:chExt cx="960" cy="243"/>
              </a:xfrm>
            </p:grpSpPr>
            <p:grpSp>
              <p:nvGrpSpPr>
                <p:cNvPr id="200" name="Group 367"/>
                <p:cNvGrpSpPr>
                  <a:grpSpLocks/>
                </p:cNvGrpSpPr>
                <p:nvPr/>
              </p:nvGrpSpPr>
              <p:grpSpPr bwMode="auto">
                <a:xfrm>
                  <a:off x="1776" y="2160"/>
                  <a:ext cx="391" cy="243"/>
                  <a:chOff x="1776" y="2160"/>
                  <a:chExt cx="391" cy="243"/>
                </a:xfrm>
              </p:grpSpPr>
              <p:pic>
                <p:nvPicPr>
                  <p:cNvPr id="209" name="Picture 368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76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0" name="Picture 369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72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1" name="Picture 370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68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01" name="Group 371"/>
                <p:cNvGrpSpPr>
                  <a:grpSpLocks/>
                </p:cNvGrpSpPr>
                <p:nvPr/>
              </p:nvGrpSpPr>
              <p:grpSpPr bwMode="auto">
                <a:xfrm>
                  <a:off x="2057" y="2160"/>
                  <a:ext cx="391" cy="243"/>
                  <a:chOff x="1776" y="2160"/>
                  <a:chExt cx="391" cy="243"/>
                </a:xfrm>
              </p:grpSpPr>
              <p:pic>
                <p:nvPicPr>
                  <p:cNvPr id="206" name="Picture 37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76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7" name="Picture 37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72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8" name="Picture 374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68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02" name="Group 375"/>
                <p:cNvGrpSpPr>
                  <a:grpSpLocks/>
                </p:cNvGrpSpPr>
                <p:nvPr/>
              </p:nvGrpSpPr>
              <p:grpSpPr bwMode="auto">
                <a:xfrm>
                  <a:off x="2345" y="2160"/>
                  <a:ext cx="391" cy="243"/>
                  <a:chOff x="1776" y="2160"/>
                  <a:chExt cx="391" cy="243"/>
                </a:xfrm>
              </p:grpSpPr>
              <p:pic>
                <p:nvPicPr>
                  <p:cNvPr id="203" name="Picture 376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76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4" name="Picture 377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72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5" name="Picture 378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68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170" name="Group 379"/>
              <p:cNvGrpSpPr>
                <a:grpSpLocks/>
              </p:cNvGrpSpPr>
              <p:nvPr/>
            </p:nvGrpSpPr>
            <p:grpSpPr bwMode="auto">
              <a:xfrm>
                <a:off x="2640" y="2160"/>
                <a:ext cx="960" cy="243"/>
                <a:chOff x="1776" y="2160"/>
                <a:chExt cx="960" cy="243"/>
              </a:xfrm>
            </p:grpSpPr>
            <p:grpSp>
              <p:nvGrpSpPr>
                <p:cNvPr id="171" name="Group 380"/>
                <p:cNvGrpSpPr>
                  <a:grpSpLocks/>
                </p:cNvGrpSpPr>
                <p:nvPr/>
              </p:nvGrpSpPr>
              <p:grpSpPr bwMode="auto">
                <a:xfrm>
                  <a:off x="1776" y="2160"/>
                  <a:ext cx="391" cy="243"/>
                  <a:chOff x="1776" y="2160"/>
                  <a:chExt cx="391" cy="243"/>
                </a:xfrm>
              </p:grpSpPr>
              <p:pic>
                <p:nvPicPr>
                  <p:cNvPr id="197" name="Picture 381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76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8" name="Picture 38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72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9" name="Picture 38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68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75" name="Group 384"/>
                <p:cNvGrpSpPr>
                  <a:grpSpLocks/>
                </p:cNvGrpSpPr>
                <p:nvPr/>
              </p:nvGrpSpPr>
              <p:grpSpPr bwMode="auto">
                <a:xfrm>
                  <a:off x="2057" y="2160"/>
                  <a:ext cx="391" cy="243"/>
                  <a:chOff x="1776" y="2160"/>
                  <a:chExt cx="391" cy="243"/>
                </a:xfrm>
              </p:grpSpPr>
              <p:pic>
                <p:nvPicPr>
                  <p:cNvPr id="182" name="Picture 385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76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5" name="Picture 386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72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3" name="Picture 387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68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76" name="Group 388"/>
                <p:cNvGrpSpPr>
                  <a:grpSpLocks/>
                </p:cNvGrpSpPr>
                <p:nvPr/>
              </p:nvGrpSpPr>
              <p:grpSpPr bwMode="auto">
                <a:xfrm>
                  <a:off x="2345" y="2160"/>
                  <a:ext cx="391" cy="243"/>
                  <a:chOff x="1776" y="2160"/>
                  <a:chExt cx="391" cy="243"/>
                </a:xfrm>
              </p:grpSpPr>
              <p:pic>
                <p:nvPicPr>
                  <p:cNvPr id="177" name="Picture 389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76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0" name="Picture 390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72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1" name="Picture 391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68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  <p:grpSp>
          <p:nvGrpSpPr>
            <p:cNvPr id="110" name="Group 392"/>
            <p:cNvGrpSpPr>
              <a:grpSpLocks/>
            </p:cNvGrpSpPr>
            <p:nvPr/>
          </p:nvGrpSpPr>
          <p:grpSpPr bwMode="auto">
            <a:xfrm>
              <a:off x="4307838" y="4500402"/>
              <a:ext cx="2526692" cy="322100"/>
              <a:chOff x="1776" y="2160"/>
              <a:chExt cx="1824" cy="243"/>
            </a:xfrm>
          </p:grpSpPr>
          <p:grpSp>
            <p:nvGrpSpPr>
              <p:cNvPr id="114" name="Group 393"/>
              <p:cNvGrpSpPr>
                <a:grpSpLocks/>
              </p:cNvGrpSpPr>
              <p:nvPr/>
            </p:nvGrpSpPr>
            <p:grpSpPr bwMode="auto">
              <a:xfrm>
                <a:off x="1776" y="2160"/>
                <a:ext cx="960" cy="243"/>
                <a:chOff x="1776" y="2160"/>
                <a:chExt cx="960" cy="243"/>
              </a:xfrm>
            </p:grpSpPr>
            <p:grpSp>
              <p:nvGrpSpPr>
                <p:cNvPr id="143" name="Group 394"/>
                <p:cNvGrpSpPr>
                  <a:grpSpLocks/>
                </p:cNvGrpSpPr>
                <p:nvPr/>
              </p:nvGrpSpPr>
              <p:grpSpPr bwMode="auto">
                <a:xfrm>
                  <a:off x="1776" y="2160"/>
                  <a:ext cx="391" cy="243"/>
                  <a:chOff x="1776" y="2160"/>
                  <a:chExt cx="391" cy="243"/>
                </a:xfrm>
              </p:grpSpPr>
              <p:pic>
                <p:nvPicPr>
                  <p:cNvPr id="157" name="Picture 395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76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3" name="Picture 396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72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4" name="Picture 397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68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44" name="Group 398"/>
                <p:cNvGrpSpPr>
                  <a:grpSpLocks/>
                </p:cNvGrpSpPr>
                <p:nvPr/>
              </p:nvGrpSpPr>
              <p:grpSpPr bwMode="auto">
                <a:xfrm>
                  <a:off x="2057" y="2160"/>
                  <a:ext cx="391" cy="243"/>
                  <a:chOff x="1776" y="2160"/>
                  <a:chExt cx="391" cy="243"/>
                </a:xfrm>
              </p:grpSpPr>
              <p:pic>
                <p:nvPicPr>
                  <p:cNvPr id="151" name="Picture 399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76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4" name="Picture 400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72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6" name="Picture 401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68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45" name="Group 402"/>
                <p:cNvGrpSpPr>
                  <a:grpSpLocks/>
                </p:cNvGrpSpPr>
                <p:nvPr/>
              </p:nvGrpSpPr>
              <p:grpSpPr bwMode="auto">
                <a:xfrm>
                  <a:off x="2345" y="2160"/>
                  <a:ext cx="391" cy="243"/>
                  <a:chOff x="1776" y="2160"/>
                  <a:chExt cx="391" cy="243"/>
                </a:xfrm>
              </p:grpSpPr>
              <p:pic>
                <p:nvPicPr>
                  <p:cNvPr id="146" name="Picture 40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76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7" name="Picture 404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72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9" name="Picture 405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68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117" name="Group 406"/>
              <p:cNvGrpSpPr>
                <a:grpSpLocks/>
              </p:cNvGrpSpPr>
              <p:nvPr/>
            </p:nvGrpSpPr>
            <p:grpSpPr bwMode="auto">
              <a:xfrm>
                <a:off x="2640" y="2160"/>
                <a:ext cx="960" cy="243"/>
                <a:chOff x="1776" y="2160"/>
                <a:chExt cx="960" cy="243"/>
              </a:xfrm>
            </p:grpSpPr>
            <p:grpSp>
              <p:nvGrpSpPr>
                <p:cNvPr id="120" name="Group 407"/>
                <p:cNvGrpSpPr>
                  <a:grpSpLocks/>
                </p:cNvGrpSpPr>
                <p:nvPr/>
              </p:nvGrpSpPr>
              <p:grpSpPr bwMode="auto">
                <a:xfrm>
                  <a:off x="1776" y="2160"/>
                  <a:ext cx="391" cy="243"/>
                  <a:chOff x="1776" y="2160"/>
                  <a:chExt cx="391" cy="243"/>
                </a:xfrm>
              </p:grpSpPr>
              <p:pic>
                <p:nvPicPr>
                  <p:cNvPr id="139" name="Picture 408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76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0" name="Picture 409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72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2" name="Picture 410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68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23" name="Group 411"/>
                <p:cNvGrpSpPr>
                  <a:grpSpLocks/>
                </p:cNvGrpSpPr>
                <p:nvPr/>
              </p:nvGrpSpPr>
              <p:grpSpPr bwMode="auto">
                <a:xfrm>
                  <a:off x="2057" y="2160"/>
                  <a:ext cx="391" cy="243"/>
                  <a:chOff x="1776" y="2160"/>
                  <a:chExt cx="391" cy="243"/>
                </a:xfrm>
              </p:grpSpPr>
              <p:pic>
                <p:nvPicPr>
                  <p:cNvPr id="134" name="Picture 41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76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6" name="Picture 41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72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7" name="Picture 414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68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26" name="Group 415"/>
                <p:cNvGrpSpPr>
                  <a:grpSpLocks/>
                </p:cNvGrpSpPr>
                <p:nvPr/>
              </p:nvGrpSpPr>
              <p:grpSpPr bwMode="auto">
                <a:xfrm>
                  <a:off x="2345" y="2160"/>
                  <a:ext cx="391" cy="243"/>
                  <a:chOff x="1776" y="2160"/>
                  <a:chExt cx="391" cy="243"/>
                </a:xfrm>
              </p:grpSpPr>
              <p:pic>
                <p:nvPicPr>
                  <p:cNvPr id="129" name="Picture 416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76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" name="Picture 417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72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1" name="Picture 418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68" y="2160"/>
                    <a:ext cx="199" cy="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</p:grpSp>
      <p:sp>
        <p:nvSpPr>
          <p:cNvPr id="51" name="タイトル 5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The choice and design by using </a:t>
            </a:r>
            <a:r>
              <a:rPr lang="en-US" altLang="ja-JP" smtClean="0"/>
              <a:t>SRB-DSI</a:t>
            </a:r>
            <a:endParaRPr lang="ja-JP" altLang="en-US" dirty="0" smtClean="0"/>
          </a:p>
        </p:txBody>
      </p:sp>
      <p:sp>
        <p:nvSpPr>
          <p:cNvPr id="183" name="コンテンツ プレースホルダ 182"/>
          <p:cNvSpPr>
            <a:spLocks noGrp="1"/>
          </p:cNvSpPr>
          <p:nvPr>
            <p:ph idx="1"/>
          </p:nvPr>
        </p:nvSpPr>
        <p:spPr>
          <a:xfrm>
            <a:off x="214282" y="4929198"/>
            <a:ext cx="3571900" cy="1785952"/>
          </a:xfrm>
        </p:spPr>
        <p:txBody>
          <a:bodyPr>
            <a:normAutofit fontScale="47500" lnSpcReduction="20000"/>
          </a:bodyPr>
          <a:lstStyle/>
          <a:p>
            <a:r>
              <a:rPr lang="en-US" altLang="zh-TW" dirty="0" smtClean="0"/>
              <a:t>A user can access by </a:t>
            </a:r>
            <a:r>
              <a:rPr lang="en-US" altLang="zh-TW" dirty="0" smtClean="0"/>
              <a:t>just </a:t>
            </a:r>
            <a:r>
              <a:rPr lang="en-US" altLang="zh-TW" dirty="0" smtClean="0"/>
              <a:t>using GridFTP client from out side</a:t>
            </a:r>
          </a:p>
          <a:p>
            <a:pPr lvl="1"/>
            <a:r>
              <a:rPr lang="en-US" altLang="zh-TW" dirty="0" smtClean="0"/>
              <a:t>SRB client can access HSM also from inside.</a:t>
            </a:r>
          </a:p>
          <a:p>
            <a:pPr lvl="1"/>
            <a:r>
              <a:rPr lang="en-US" altLang="zh-TW" dirty="0" smtClean="0"/>
              <a:t>Benefit for both SRB user and LCG user</a:t>
            </a:r>
            <a:endParaRPr lang="en-US" altLang="ja-JP" dirty="0" smtClean="0"/>
          </a:p>
          <a:p>
            <a:pPr lvl="1"/>
            <a:r>
              <a:rPr lang="en-US" altLang="zh-TW" dirty="0" smtClean="0"/>
              <a:t>Both user can read and write from/to HSM without considering protocol.</a:t>
            </a:r>
            <a:endParaRPr lang="en-US" altLang="ja-JP" dirty="0" smtClean="0"/>
          </a:p>
          <a:p>
            <a:r>
              <a:rPr lang="en-US" altLang="zh-TW" dirty="0" smtClean="0"/>
              <a:t>Both protocols are authorized by GSI</a:t>
            </a:r>
            <a:endParaRPr lang="ja-JP" altLang="en-US" dirty="0" smtClean="0"/>
          </a:p>
        </p:txBody>
      </p:sp>
      <p:cxnSp>
        <p:nvCxnSpPr>
          <p:cNvPr id="87" name="直線コネクタ 86"/>
          <p:cNvCxnSpPr/>
          <p:nvPr/>
        </p:nvCxnSpPr>
        <p:spPr>
          <a:xfrm rot="5400000" flipH="1" flipV="1">
            <a:off x="1786732" y="3156731"/>
            <a:ext cx="571500" cy="158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 rot="16200000" flipV="1">
            <a:off x="4987132" y="3055131"/>
            <a:ext cx="25241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2" name="グループ化 209"/>
          <p:cNvGrpSpPr>
            <a:grpSpLocks/>
          </p:cNvGrpSpPr>
          <p:nvPr/>
        </p:nvGrpSpPr>
        <p:grpSpPr bwMode="auto">
          <a:xfrm>
            <a:off x="3779838" y="1643050"/>
            <a:ext cx="707245" cy="493712"/>
            <a:chOff x="206211" y="1163296"/>
            <a:chExt cx="1198573" cy="836951"/>
          </a:xfrm>
        </p:grpSpPr>
        <p:cxnSp>
          <p:nvCxnSpPr>
            <p:cNvPr id="90" name="直線コネクタ 89"/>
            <p:cNvCxnSpPr/>
            <p:nvPr/>
          </p:nvCxnSpPr>
          <p:spPr>
            <a:xfrm rot="16200000" flipV="1">
              <a:off x="715966" y="1786300"/>
              <a:ext cx="42789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1" name="テキスト ボックス 90"/>
            <p:cNvSpPr txBox="1"/>
            <p:nvPr/>
          </p:nvSpPr>
          <p:spPr>
            <a:xfrm>
              <a:off x="206211" y="1163296"/>
              <a:ext cx="1198573" cy="3652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r>
                <a:rPr lang="en-US" altLang="zh-TW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DEF5FA"/>
                    </a:outerShdw>
                  </a:effectLst>
                </a:rPr>
                <a:t>Melbourne</a:t>
              </a:r>
              <a:endParaRPr lang="en-US" altLang="ja-JP" sz="800">
                <a:solidFill>
                  <a:srgbClr val="FFFFFF"/>
                </a:solidFill>
                <a:effectLst>
                  <a:outerShdw blurRad="38100" dist="38100" dir="2700000" algn="tl">
                    <a:srgbClr val="DEF5FA"/>
                  </a:outerShdw>
                </a:effectLst>
              </a:endParaRPr>
            </a:p>
          </p:txBody>
        </p:sp>
      </p:grpSp>
      <p:grpSp>
        <p:nvGrpSpPr>
          <p:cNvPr id="3" name="グループ化 211"/>
          <p:cNvGrpSpPr>
            <a:grpSpLocks/>
          </p:cNvGrpSpPr>
          <p:nvPr/>
        </p:nvGrpSpPr>
        <p:grpSpPr bwMode="auto">
          <a:xfrm>
            <a:off x="4324350" y="2170100"/>
            <a:ext cx="401638" cy="468312"/>
            <a:chOff x="1092194" y="2000246"/>
            <a:chExt cx="679925" cy="793865"/>
          </a:xfrm>
        </p:grpSpPr>
        <p:cxnSp>
          <p:nvCxnSpPr>
            <p:cNvPr id="93" name="直線コネクタ 92"/>
            <p:cNvCxnSpPr/>
            <p:nvPr/>
          </p:nvCxnSpPr>
          <p:spPr>
            <a:xfrm rot="16200000" flipV="1">
              <a:off x="1214186" y="2214186"/>
              <a:ext cx="427879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4" name="テキスト ボックス 93"/>
            <p:cNvSpPr txBox="1"/>
            <p:nvPr/>
          </p:nvSpPr>
          <p:spPr>
            <a:xfrm>
              <a:off x="1092194" y="2428125"/>
              <a:ext cx="679925" cy="3659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NCU</a:t>
              </a:r>
              <a:endParaRPr lang="ja-JP" alt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グループ化 210"/>
          <p:cNvGrpSpPr>
            <a:grpSpLocks/>
          </p:cNvGrpSpPr>
          <p:nvPr/>
        </p:nvGrpSpPr>
        <p:grpSpPr bwMode="auto">
          <a:xfrm>
            <a:off x="3806825" y="2170100"/>
            <a:ext cx="463588" cy="467856"/>
            <a:chOff x="214282" y="2000246"/>
            <a:chExt cx="785811" cy="793092"/>
          </a:xfrm>
        </p:grpSpPr>
        <p:cxnSp>
          <p:nvCxnSpPr>
            <p:cNvPr id="96" name="直線コネクタ 95"/>
            <p:cNvCxnSpPr/>
            <p:nvPr/>
          </p:nvCxnSpPr>
          <p:spPr>
            <a:xfrm rot="16200000" flipV="1">
              <a:off x="358235" y="2214186"/>
              <a:ext cx="427879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7" name="テキスト ボックス 96"/>
            <p:cNvSpPr txBox="1"/>
            <p:nvPr/>
          </p:nvSpPr>
          <p:spPr>
            <a:xfrm>
              <a:off x="214282" y="2428125"/>
              <a:ext cx="785811" cy="36521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ASGC</a:t>
              </a:r>
              <a:endParaRPr lang="ja-JP" alt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グループ化 208"/>
          <p:cNvGrpSpPr>
            <a:grpSpLocks/>
          </p:cNvGrpSpPr>
          <p:nvPr/>
        </p:nvGrpSpPr>
        <p:grpSpPr bwMode="auto">
          <a:xfrm>
            <a:off x="4756149" y="1717663"/>
            <a:ext cx="327334" cy="452439"/>
            <a:chOff x="1823998" y="1233064"/>
            <a:chExt cx="555370" cy="767185"/>
          </a:xfrm>
        </p:grpSpPr>
        <p:cxnSp>
          <p:nvCxnSpPr>
            <p:cNvPr id="99" name="直線コネクタ 98"/>
            <p:cNvCxnSpPr/>
            <p:nvPr/>
          </p:nvCxnSpPr>
          <p:spPr>
            <a:xfrm rot="16200000" flipV="1">
              <a:off x="1857788" y="1786245"/>
              <a:ext cx="428008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00" name="テキスト ボックス 99"/>
            <p:cNvSpPr txBox="1"/>
            <p:nvPr/>
          </p:nvSpPr>
          <p:spPr>
            <a:xfrm>
              <a:off x="1823998" y="1233064"/>
              <a:ext cx="555370" cy="365321"/>
            </a:xfrm>
            <a:prstGeom prst="rect">
              <a:avLst/>
            </a:prstGeom>
            <a:solidFill>
              <a:srgbClr val="7030A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KU</a:t>
              </a:r>
              <a:endParaRPr lang="ja-JP" alt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グループ化 203"/>
          <p:cNvGrpSpPr>
            <a:grpSpLocks/>
          </p:cNvGrpSpPr>
          <p:nvPr/>
        </p:nvGrpSpPr>
        <p:grpSpPr bwMode="auto">
          <a:xfrm>
            <a:off x="7677149" y="2843200"/>
            <a:ext cx="644728" cy="453083"/>
            <a:chOff x="6775809" y="3143254"/>
            <a:chExt cx="1093358" cy="767276"/>
          </a:xfrm>
        </p:grpSpPr>
        <p:cxnSp>
          <p:nvCxnSpPr>
            <p:cNvPr id="102" name="直線コネクタ 101"/>
            <p:cNvCxnSpPr/>
            <p:nvPr/>
          </p:nvCxnSpPr>
          <p:spPr>
            <a:xfrm rot="16200000" flipV="1">
              <a:off x="7143589" y="3356979"/>
              <a:ext cx="427449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3" name="テキスト ボックス 102"/>
            <p:cNvSpPr txBox="1"/>
            <p:nvPr/>
          </p:nvSpPr>
          <p:spPr>
            <a:xfrm>
              <a:off x="6775809" y="3519626"/>
              <a:ext cx="1093358" cy="390904"/>
            </a:xfrm>
            <a:prstGeom prst="rect">
              <a:avLst/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r>
                <a:rPr lang="en-US" altLang="zh-TW" sz="9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Nagoya</a:t>
              </a:r>
              <a:endParaRPr lang="en-US" altLang="ja-JP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7" name="グループ化 207"/>
          <p:cNvGrpSpPr>
            <a:grpSpLocks/>
          </p:cNvGrpSpPr>
          <p:nvPr/>
        </p:nvGrpSpPr>
        <p:grpSpPr bwMode="auto">
          <a:xfrm>
            <a:off x="6251575" y="1916100"/>
            <a:ext cx="841897" cy="463550"/>
            <a:chOff x="4357686" y="1571618"/>
            <a:chExt cx="1427177" cy="785819"/>
          </a:xfrm>
        </p:grpSpPr>
        <p:cxnSp>
          <p:nvCxnSpPr>
            <p:cNvPr id="105" name="直線コネクタ 104"/>
            <p:cNvCxnSpPr/>
            <p:nvPr/>
          </p:nvCxnSpPr>
          <p:spPr>
            <a:xfrm rot="16200000" flipV="1">
              <a:off x="4856884" y="2143490"/>
              <a:ext cx="4278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テキスト ボックス 105"/>
            <p:cNvSpPr txBox="1"/>
            <p:nvPr/>
          </p:nvSpPr>
          <p:spPr>
            <a:xfrm>
              <a:off x="4357686" y="1571618"/>
              <a:ext cx="1427177" cy="39131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CYFRONET</a:t>
              </a:r>
              <a:endParaRPr lang="ja-JP" alt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グループ化 213"/>
          <p:cNvGrpSpPr>
            <a:grpSpLocks/>
          </p:cNvGrpSpPr>
          <p:nvPr/>
        </p:nvGrpSpPr>
        <p:grpSpPr bwMode="auto">
          <a:xfrm>
            <a:off x="5703887" y="2843200"/>
            <a:ext cx="566181" cy="483244"/>
            <a:chOff x="3428992" y="3143254"/>
            <a:chExt cx="961200" cy="818355"/>
          </a:xfrm>
        </p:grpSpPr>
        <p:cxnSp>
          <p:nvCxnSpPr>
            <p:cNvPr id="108" name="直線コネクタ 107"/>
            <p:cNvCxnSpPr/>
            <p:nvPr/>
          </p:nvCxnSpPr>
          <p:spPr>
            <a:xfrm rot="16200000" flipV="1">
              <a:off x="3643784" y="3356979"/>
              <a:ext cx="42745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9" name="テキスト ボックス 108"/>
            <p:cNvSpPr txBox="1"/>
            <p:nvPr/>
          </p:nvSpPr>
          <p:spPr>
            <a:xfrm>
              <a:off x="3428992" y="3570704"/>
              <a:ext cx="961200" cy="39090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KEK-2</a:t>
              </a:r>
              <a:endParaRPr lang="ja-JP" alt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グループ化 200"/>
          <p:cNvGrpSpPr>
            <a:grpSpLocks/>
          </p:cNvGrpSpPr>
          <p:nvPr/>
        </p:nvGrpSpPr>
        <p:grpSpPr bwMode="auto">
          <a:xfrm>
            <a:off x="4462463" y="3181336"/>
            <a:ext cx="566181" cy="476894"/>
            <a:chOff x="1324559" y="3714759"/>
            <a:chExt cx="961200" cy="808902"/>
          </a:xfrm>
        </p:grpSpPr>
        <p:cxnSp>
          <p:nvCxnSpPr>
            <p:cNvPr id="111" name="直線コネクタ 110"/>
            <p:cNvCxnSpPr/>
            <p:nvPr/>
          </p:nvCxnSpPr>
          <p:spPr>
            <a:xfrm rot="16200000" flipV="1">
              <a:off x="1571347" y="3928829"/>
              <a:ext cx="428140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12" name="テキスト ボックス 6"/>
            <p:cNvSpPr txBox="1"/>
            <p:nvPr/>
          </p:nvSpPr>
          <p:spPr>
            <a:xfrm>
              <a:off x="1324559" y="4132127"/>
              <a:ext cx="961200" cy="39153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KEK-1</a:t>
              </a:r>
              <a:endParaRPr lang="ja-JP" alt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13" name="直線コネクタ 112"/>
          <p:cNvCxnSpPr/>
          <p:nvPr/>
        </p:nvCxnSpPr>
        <p:spPr>
          <a:xfrm rot="16200000" flipV="1">
            <a:off x="6145213" y="2611425"/>
            <a:ext cx="46355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0" name="グループ化 198"/>
          <p:cNvGrpSpPr>
            <a:grpSpLocks/>
          </p:cNvGrpSpPr>
          <p:nvPr/>
        </p:nvGrpSpPr>
        <p:grpSpPr bwMode="auto">
          <a:xfrm>
            <a:off x="5156200" y="2717786"/>
            <a:ext cx="3877722" cy="230832"/>
            <a:chOff x="2500298" y="2928940"/>
            <a:chExt cx="6574830" cy="392417"/>
          </a:xfrm>
        </p:grpSpPr>
        <p:cxnSp>
          <p:nvCxnSpPr>
            <p:cNvPr id="115" name="直線コネクタ 114"/>
            <p:cNvCxnSpPr/>
            <p:nvPr/>
          </p:nvCxnSpPr>
          <p:spPr>
            <a:xfrm>
              <a:off x="2500298" y="3142143"/>
              <a:ext cx="6287738" cy="269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6" name="テキスト ボックス 115"/>
            <p:cNvSpPr txBox="1"/>
            <p:nvPr/>
          </p:nvSpPr>
          <p:spPr>
            <a:xfrm>
              <a:off x="8112428" y="2928940"/>
              <a:ext cx="962700" cy="392417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SINET</a:t>
              </a:r>
              <a:endParaRPr lang="ja-JP" alt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グループ化 199"/>
          <p:cNvGrpSpPr>
            <a:grpSpLocks/>
          </p:cNvGrpSpPr>
          <p:nvPr/>
        </p:nvGrpSpPr>
        <p:grpSpPr bwMode="auto">
          <a:xfrm>
            <a:off x="3890963" y="3054336"/>
            <a:ext cx="1643062" cy="230832"/>
            <a:chOff x="357158" y="3500444"/>
            <a:chExt cx="2786082" cy="389730"/>
          </a:xfrm>
        </p:grpSpPr>
        <p:cxnSp>
          <p:nvCxnSpPr>
            <p:cNvPr id="118" name="直線コネクタ 117"/>
            <p:cNvCxnSpPr/>
            <p:nvPr/>
          </p:nvCxnSpPr>
          <p:spPr>
            <a:xfrm>
              <a:off x="1070502" y="3714867"/>
              <a:ext cx="2072738" cy="2681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19" name="テキスト ボックス 118"/>
            <p:cNvSpPr txBox="1"/>
            <p:nvPr/>
          </p:nvSpPr>
          <p:spPr>
            <a:xfrm>
              <a:off x="357158" y="3500444"/>
              <a:ext cx="1245459" cy="3897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KEK-LAN</a:t>
              </a:r>
              <a:endParaRPr lang="ja-JP" alt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グループ化 197"/>
          <p:cNvGrpSpPr>
            <a:grpSpLocks/>
          </p:cNvGrpSpPr>
          <p:nvPr/>
        </p:nvGrpSpPr>
        <p:grpSpPr bwMode="auto">
          <a:xfrm>
            <a:off x="6081713" y="2254236"/>
            <a:ext cx="2959675" cy="230832"/>
            <a:chOff x="4071934" y="2143122"/>
            <a:chExt cx="5016161" cy="392417"/>
          </a:xfrm>
        </p:grpSpPr>
        <p:cxnSp>
          <p:nvCxnSpPr>
            <p:cNvPr id="121" name="直線コネクタ 120"/>
            <p:cNvCxnSpPr/>
            <p:nvPr/>
          </p:nvCxnSpPr>
          <p:spPr>
            <a:xfrm>
              <a:off x="4071934" y="2356325"/>
              <a:ext cx="4358692" cy="26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テキスト ボックス 121"/>
            <p:cNvSpPr txBox="1"/>
            <p:nvPr/>
          </p:nvSpPr>
          <p:spPr>
            <a:xfrm>
              <a:off x="7930184" y="2143122"/>
              <a:ext cx="1157911" cy="39241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GEANT2</a:t>
              </a:r>
              <a:endParaRPr lang="ja-JP" alt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グループ化 196"/>
          <p:cNvGrpSpPr>
            <a:grpSpLocks/>
          </p:cNvGrpSpPr>
          <p:nvPr/>
        </p:nvGrpSpPr>
        <p:grpSpPr bwMode="auto">
          <a:xfrm>
            <a:off x="3765550" y="2036749"/>
            <a:ext cx="2042169" cy="722311"/>
            <a:chOff x="142844" y="1773790"/>
            <a:chExt cx="3464261" cy="1226590"/>
          </a:xfrm>
        </p:grpSpPr>
        <p:cxnSp>
          <p:nvCxnSpPr>
            <p:cNvPr id="124" name="直線コネクタ 123"/>
            <p:cNvCxnSpPr/>
            <p:nvPr/>
          </p:nvCxnSpPr>
          <p:spPr>
            <a:xfrm rot="16200000" flipV="1">
              <a:off x="1929111" y="2500309"/>
              <a:ext cx="1000143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>
              <a:off x="142844" y="2000238"/>
              <a:ext cx="2999976" cy="2695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27" name="テキスト ボックス 126"/>
            <p:cNvSpPr txBox="1"/>
            <p:nvPr/>
          </p:nvSpPr>
          <p:spPr>
            <a:xfrm>
              <a:off x="2714638" y="1773790"/>
              <a:ext cx="892467" cy="3919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APAN</a:t>
              </a:r>
              <a:endParaRPr lang="ja-JP" alt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28" name="直線コネクタ 127"/>
          <p:cNvCxnSpPr/>
          <p:nvPr/>
        </p:nvCxnSpPr>
        <p:spPr>
          <a:xfrm>
            <a:off x="1428750" y="2871775"/>
            <a:ext cx="3500438" cy="158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2" name="テキスト ボックス 131"/>
          <p:cNvSpPr txBox="1"/>
          <p:nvPr/>
        </p:nvSpPr>
        <p:spPr>
          <a:xfrm>
            <a:off x="363538" y="2657462"/>
            <a:ext cx="1205779" cy="3385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KEK-DMZ</a:t>
            </a:r>
            <a:endParaRPr lang="ja-JP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" name="Picture 7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3228962"/>
            <a:ext cx="10461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5" name="直線コネクタ 134"/>
          <p:cNvCxnSpPr/>
          <p:nvPr/>
        </p:nvCxnSpPr>
        <p:spPr>
          <a:xfrm rot="5400000" flipH="1" flipV="1">
            <a:off x="4608513" y="3549637"/>
            <a:ext cx="1214438" cy="1587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8" name="直線コネクタ 137"/>
          <p:cNvCxnSpPr/>
          <p:nvPr/>
        </p:nvCxnSpPr>
        <p:spPr>
          <a:xfrm>
            <a:off x="3357563" y="4157650"/>
            <a:ext cx="5000625" cy="1587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1" name="右矢印 140"/>
          <p:cNvSpPr/>
          <p:nvPr/>
        </p:nvSpPr>
        <p:spPr>
          <a:xfrm>
            <a:off x="571500" y="3530587"/>
            <a:ext cx="1357313" cy="627063"/>
          </a:xfrm>
          <a:prstGeom prst="rightArrow">
            <a:avLst>
              <a:gd name="adj1" fmla="val 50000"/>
              <a:gd name="adj2" fmla="val 6128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SRB-DSI</a:t>
            </a:r>
            <a:endParaRPr lang="ja-JP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グループ化 190"/>
          <p:cNvGrpSpPr>
            <a:grpSpLocks/>
          </p:cNvGrpSpPr>
          <p:nvPr/>
        </p:nvGrpSpPr>
        <p:grpSpPr bwMode="auto">
          <a:xfrm>
            <a:off x="4643438" y="2586013"/>
            <a:ext cx="926857" cy="469713"/>
            <a:chOff x="1953195" y="3003977"/>
            <a:chExt cx="850113" cy="430982"/>
          </a:xfrm>
        </p:grpSpPr>
        <p:sp>
          <p:nvSpPr>
            <p:cNvPr id="148" name="Firewall"/>
            <p:cNvSpPr>
              <a:spLocks noEditPoints="1" noChangeArrowheads="1"/>
            </p:cNvSpPr>
            <p:nvPr/>
          </p:nvSpPr>
          <p:spPr bwMode="auto">
            <a:xfrm>
              <a:off x="2000231" y="3003977"/>
              <a:ext cx="785819" cy="42862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060 w 21600"/>
                <a:gd name="T7" fmla="*/ 10800 h 21600"/>
                <a:gd name="T8" fmla="*/ 21060 w 21600"/>
                <a:gd name="T9" fmla="*/ 21600 h 21600"/>
                <a:gd name="T10" fmla="*/ 10800 w 21600"/>
                <a:gd name="T11" fmla="*/ 21600 h 21600"/>
                <a:gd name="T12" fmla="*/ 540 w 21600"/>
                <a:gd name="T13" fmla="*/ 21600 h 21600"/>
                <a:gd name="T14" fmla="*/ 54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2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540" y="4628"/>
                  </a:moveTo>
                  <a:lnTo>
                    <a:pt x="0" y="462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4628"/>
                  </a:lnTo>
                  <a:lnTo>
                    <a:pt x="21060" y="4628"/>
                  </a:lnTo>
                  <a:lnTo>
                    <a:pt x="21060" y="21600"/>
                  </a:lnTo>
                  <a:lnTo>
                    <a:pt x="540" y="21600"/>
                  </a:lnTo>
                  <a:lnTo>
                    <a:pt x="540" y="4628"/>
                  </a:lnTo>
                  <a:close/>
                </a:path>
                <a:path w="21600" h="21600" extrusionOk="0">
                  <a:moveTo>
                    <a:pt x="540" y="4628"/>
                  </a:moveTo>
                  <a:lnTo>
                    <a:pt x="540" y="6171"/>
                  </a:lnTo>
                  <a:lnTo>
                    <a:pt x="2700" y="6171"/>
                  </a:lnTo>
                  <a:lnTo>
                    <a:pt x="2700" y="4628"/>
                  </a:lnTo>
                  <a:lnTo>
                    <a:pt x="540" y="4628"/>
                  </a:lnTo>
                  <a:close/>
                </a:path>
                <a:path w="21600" h="21600" extrusionOk="0">
                  <a:moveTo>
                    <a:pt x="2700" y="4628"/>
                  </a:moveTo>
                  <a:lnTo>
                    <a:pt x="2700" y="6171"/>
                  </a:lnTo>
                  <a:lnTo>
                    <a:pt x="4860" y="6171"/>
                  </a:lnTo>
                  <a:lnTo>
                    <a:pt x="4860" y="4628"/>
                  </a:lnTo>
                  <a:lnTo>
                    <a:pt x="2700" y="4628"/>
                  </a:lnTo>
                  <a:close/>
                </a:path>
                <a:path w="21600" h="21600" extrusionOk="0">
                  <a:moveTo>
                    <a:pt x="4860" y="4628"/>
                  </a:moveTo>
                  <a:lnTo>
                    <a:pt x="4860" y="6171"/>
                  </a:lnTo>
                  <a:lnTo>
                    <a:pt x="7020" y="6171"/>
                  </a:lnTo>
                  <a:lnTo>
                    <a:pt x="7020" y="4628"/>
                  </a:lnTo>
                  <a:lnTo>
                    <a:pt x="4860" y="4628"/>
                  </a:lnTo>
                  <a:close/>
                </a:path>
                <a:path w="21600" h="21600" extrusionOk="0">
                  <a:moveTo>
                    <a:pt x="7020" y="4628"/>
                  </a:moveTo>
                  <a:lnTo>
                    <a:pt x="7020" y="6171"/>
                  </a:lnTo>
                  <a:lnTo>
                    <a:pt x="9180" y="6171"/>
                  </a:lnTo>
                  <a:lnTo>
                    <a:pt x="9180" y="4628"/>
                  </a:lnTo>
                  <a:lnTo>
                    <a:pt x="7020" y="4628"/>
                  </a:lnTo>
                  <a:close/>
                </a:path>
                <a:path w="21600" h="21600" extrusionOk="0">
                  <a:moveTo>
                    <a:pt x="9180" y="4628"/>
                  </a:moveTo>
                  <a:lnTo>
                    <a:pt x="9180" y="6171"/>
                  </a:lnTo>
                  <a:lnTo>
                    <a:pt x="11340" y="6171"/>
                  </a:lnTo>
                  <a:lnTo>
                    <a:pt x="11340" y="4628"/>
                  </a:lnTo>
                  <a:lnTo>
                    <a:pt x="9180" y="4628"/>
                  </a:lnTo>
                  <a:close/>
                </a:path>
                <a:path w="21600" h="21600" extrusionOk="0">
                  <a:moveTo>
                    <a:pt x="11340" y="4628"/>
                  </a:moveTo>
                  <a:lnTo>
                    <a:pt x="11340" y="6171"/>
                  </a:lnTo>
                  <a:lnTo>
                    <a:pt x="13500" y="6171"/>
                  </a:lnTo>
                  <a:lnTo>
                    <a:pt x="13500" y="4628"/>
                  </a:lnTo>
                  <a:lnTo>
                    <a:pt x="11340" y="4628"/>
                  </a:lnTo>
                  <a:close/>
                </a:path>
                <a:path w="21600" h="21600" extrusionOk="0">
                  <a:moveTo>
                    <a:pt x="13500" y="4628"/>
                  </a:moveTo>
                  <a:lnTo>
                    <a:pt x="13500" y="6171"/>
                  </a:lnTo>
                  <a:lnTo>
                    <a:pt x="15660" y="6171"/>
                  </a:lnTo>
                  <a:lnTo>
                    <a:pt x="15660" y="4628"/>
                  </a:lnTo>
                  <a:lnTo>
                    <a:pt x="13500" y="4628"/>
                  </a:lnTo>
                  <a:close/>
                </a:path>
                <a:path w="21600" h="21600" extrusionOk="0">
                  <a:moveTo>
                    <a:pt x="15660" y="4628"/>
                  </a:moveTo>
                  <a:lnTo>
                    <a:pt x="15660" y="6171"/>
                  </a:lnTo>
                  <a:lnTo>
                    <a:pt x="17820" y="6171"/>
                  </a:lnTo>
                  <a:lnTo>
                    <a:pt x="17820" y="4628"/>
                  </a:lnTo>
                  <a:lnTo>
                    <a:pt x="15660" y="4628"/>
                  </a:lnTo>
                  <a:close/>
                </a:path>
                <a:path w="21600" h="21600" extrusionOk="0">
                  <a:moveTo>
                    <a:pt x="17820" y="4628"/>
                  </a:moveTo>
                  <a:lnTo>
                    <a:pt x="17820" y="6171"/>
                  </a:lnTo>
                  <a:lnTo>
                    <a:pt x="19980" y="6171"/>
                  </a:lnTo>
                  <a:lnTo>
                    <a:pt x="19980" y="4628"/>
                  </a:lnTo>
                  <a:lnTo>
                    <a:pt x="17820" y="4628"/>
                  </a:lnTo>
                  <a:close/>
                </a:path>
                <a:path w="21600" h="21600" extrusionOk="0">
                  <a:moveTo>
                    <a:pt x="1620" y="6171"/>
                  </a:moveTo>
                  <a:lnTo>
                    <a:pt x="1620" y="7714"/>
                  </a:lnTo>
                  <a:lnTo>
                    <a:pt x="3779" y="7714"/>
                  </a:lnTo>
                  <a:lnTo>
                    <a:pt x="3779" y="6171"/>
                  </a:lnTo>
                  <a:lnTo>
                    <a:pt x="1620" y="6171"/>
                  </a:lnTo>
                  <a:close/>
                </a:path>
                <a:path w="21600" h="21600" extrusionOk="0">
                  <a:moveTo>
                    <a:pt x="3779" y="6171"/>
                  </a:moveTo>
                  <a:lnTo>
                    <a:pt x="3779" y="7714"/>
                  </a:lnTo>
                  <a:lnTo>
                    <a:pt x="5940" y="7714"/>
                  </a:lnTo>
                  <a:lnTo>
                    <a:pt x="5940" y="6171"/>
                  </a:lnTo>
                  <a:lnTo>
                    <a:pt x="3779" y="6171"/>
                  </a:lnTo>
                  <a:close/>
                </a:path>
                <a:path w="21600" h="21600" extrusionOk="0">
                  <a:moveTo>
                    <a:pt x="5940" y="6171"/>
                  </a:moveTo>
                  <a:lnTo>
                    <a:pt x="5940" y="7714"/>
                  </a:lnTo>
                  <a:lnTo>
                    <a:pt x="8100" y="7714"/>
                  </a:lnTo>
                  <a:lnTo>
                    <a:pt x="8100" y="6171"/>
                  </a:lnTo>
                  <a:lnTo>
                    <a:pt x="5940" y="6171"/>
                  </a:lnTo>
                  <a:close/>
                </a:path>
                <a:path w="21600" h="21600" extrusionOk="0">
                  <a:moveTo>
                    <a:pt x="8100" y="6171"/>
                  </a:moveTo>
                  <a:lnTo>
                    <a:pt x="8100" y="7714"/>
                  </a:lnTo>
                  <a:lnTo>
                    <a:pt x="10260" y="7714"/>
                  </a:lnTo>
                  <a:lnTo>
                    <a:pt x="10260" y="6171"/>
                  </a:lnTo>
                  <a:lnTo>
                    <a:pt x="8100" y="6171"/>
                  </a:lnTo>
                  <a:close/>
                </a:path>
                <a:path w="21600" h="21600" extrusionOk="0">
                  <a:moveTo>
                    <a:pt x="10260" y="6171"/>
                  </a:moveTo>
                  <a:lnTo>
                    <a:pt x="10260" y="7714"/>
                  </a:lnTo>
                  <a:lnTo>
                    <a:pt x="12419" y="7714"/>
                  </a:lnTo>
                  <a:lnTo>
                    <a:pt x="12419" y="6171"/>
                  </a:lnTo>
                  <a:lnTo>
                    <a:pt x="10260" y="6171"/>
                  </a:lnTo>
                  <a:close/>
                </a:path>
                <a:path w="21600" h="21600" extrusionOk="0">
                  <a:moveTo>
                    <a:pt x="12419" y="6171"/>
                  </a:moveTo>
                  <a:lnTo>
                    <a:pt x="12419" y="7714"/>
                  </a:lnTo>
                  <a:lnTo>
                    <a:pt x="14580" y="7714"/>
                  </a:lnTo>
                  <a:lnTo>
                    <a:pt x="14580" y="6171"/>
                  </a:lnTo>
                  <a:lnTo>
                    <a:pt x="12419" y="6171"/>
                  </a:lnTo>
                  <a:close/>
                </a:path>
                <a:path w="21600" h="21600" extrusionOk="0">
                  <a:moveTo>
                    <a:pt x="14580" y="6171"/>
                  </a:moveTo>
                  <a:lnTo>
                    <a:pt x="14580" y="7714"/>
                  </a:lnTo>
                  <a:lnTo>
                    <a:pt x="16740" y="7714"/>
                  </a:lnTo>
                  <a:lnTo>
                    <a:pt x="16740" y="6171"/>
                  </a:lnTo>
                  <a:lnTo>
                    <a:pt x="14580" y="6171"/>
                  </a:lnTo>
                  <a:close/>
                </a:path>
                <a:path w="21600" h="21600" extrusionOk="0">
                  <a:moveTo>
                    <a:pt x="16740" y="6171"/>
                  </a:moveTo>
                  <a:lnTo>
                    <a:pt x="16740" y="7714"/>
                  </a:lnTo>
                  <a:lnTo>
                    <a:pt x="18900" y="7714"/>
                  </a:lnTo>
                  <a:lnTo>
                    <a:pt x="18900" y="6171"/>
                  </a:lnTo>
                  <a:lnTo>
                    <a:pt x="16740" y="6171"/>
                  </a:lnTo>
                  <a:close/>
                </a:path>
                <a:path w="21600" h="21600" extrusionOk="0">
                  <a:moveTo>
                    <a:pt x="18900" y="6171"/>
                  </a:moveTo>
                  <a:lnTo>
                    <a:pt x="18900" y="7714"/>
                  </a:lnTo>
                  <a:lnTo>
                    <a:pt x="21060" y="7714"/>
                  </a:lnTo>
                  <a:lnTo>
                    <a:pt x="21060" y="6171"/>
                  </a:lnTo>
                  <a:lnTo>
                    <a:pt x="18900" y="6171"/>
                  </a:lnTo>
                  <a:close/>
                </a:path>
                <a:path w="21600" h="21600" extrusionOk="0">
                  <a:moveTo>
                    <a:pt x="540" y="7714"/>
                  </a:moveTo>
                  <a:lnTo>
                    <a:pt x="540" y="9257"/>
                  </a:lnTo>
                  <a:lnTo>
                    <a:pt x="2700" y="9257"/>
                  </a:lnTo>
                  <a:lnTo>
                    <a:pt x="2700" y="7714"/>
                  </a:lnTo>
                  <a:lnTo>
                    <a:pt x="540" y="7714"/>
                  </a:lnTo>
                  <a:close/>
                </a:path>
                <a:path w="21600" h="21600" extrusionOk="0">
                  <a:moveTo>
                    <a:pt x="2700" y="7714"/>
                  </a:moveTo>
                  <a:lnTo>
                    <a:pt x="2700" y="9257"/>
                  </a:lnTo>
                  <a:lnTo>
                    <a:pt x="4860" y="9257"/>
                  </a:lnTo>
                  <a:lnTo>
                    <a:pt x="4860" y="7714"/>
                  </a:lnTo>
                  <a:lnTo>
                    <a:pt x="2700" y="7714"/>
                  </a:lnTo>
                  <a:close/>
                </a:path>
                <a:path w="21600" h="21600" extrusionOk="0">
                  <a:moveTo>
                    <a:pt x="4860" y="7714"/>
                  </a:moveTo>
                  <a:lnTo>
                    <a:pt x="4860" y="9257"/>
                  </a:lnTo>
                  <a:lnTo>
                    <a:pt x="7020" y="9257"/>
                  </a:lnTo>
                  <a:lnTo>
                    <a:pt x="7020" y="7714"/>
                  </a:lnTo>
                  <a:lnTo>
                    <a:pt x="4860" y="7714"/>
                  </a:lnTo>
                  <a:close/>
                </a:path>
                <a:path w="21600" h="21600" extrusionOk="0">
                  <a:moveTo>
                    <a:pt x="7020" y="7714"/>
                  </a:moveTo>
                  <a:lnTo>
                    <a:pt x="7020" y="9257"/>
                  </a:lnTo>
                  <a:lnTo>
                    <a:pt x="9180" y="9257"/>
                  </a:lnTo>
                  <a:lnTo>
                    <a:pt x="9180" y="7714"/>
                  </a:lnTo>
                  <a:lnTo>
                    <a:pt x="7020" y="7714"/>
                  </a:lnTo>
                  <a:close/>
                </a:path>
                <a:path w="21600" h="21600" extrusionOk="0">
                  <a:moveTo>
                    <a:pt x="9180" y="7714"/>
                  </a:moveTo>
                  <a:lnTo>
                    <a:pt x="9180" y="9257"/>
                  </a:lnTo>
                  <a:lnTo>
                    <a:pt x="11340" y="9257"/>
                  </a:lnTo>
                  <a:lnTo>
                    <a:pt x="11340" y="7714"/>
                  </a:lnTo>
                  <a:lnTo>
                    <a:pt x="9180" y="7714"/>
                  </a:lnTo>
                  <a:close/>
                </a:path>
                <a:path w="21600" h="21600" extrusionOk="0">
                  <a:moveTo>
                    <a:pt x="11340" y="7714"/>
                  </a:moveTo>
                  <a:lnTo>
                    <a:pt x="11340" y="9257"/>
                  </a:lnTo>
                  <a:lnTo>
                    <a:pt x="13500" y="9257"/>
                  </a:lnTo>
                  <a:lnTo>
                    <a:pt x="13500" y="7714"/>
                  </a:lnTo>
                  <a:lnTo>
                    <a:pt x="11340" y="7714"/>
                  </a:lnTo>
                  <a:close/>
                </a:path>
                <a:path w="21600" h="21600" extrusionOk="0">
                  <a:moveTo>
                    <a:pt x="13500" y="7714"/>
                  </a:moveTo>
                  <a:lnTo>
                    <a:pt x="13500" y="9257"/>
                  </a:lnTo>
                  <a:lnTo>
                    <a:pt x="15660" y="9257"/>
                  </a:lnTo>
                  <a:lnTo>
                    <a:pt x="15660" y="7714"/>
                  </a:lnTo>
                  <a:lnTo>
                    <a:pt x="13500" y="7714"/>
                  </a:lnTo>
                  <a:close/>
                </a:path>
                <a:path w="21600" h="21600" extrusionOk="0">
                  <a:moveTo>
                    <a:pt x="15660" y="7714"/>
                  </a:moveTo>
                  <a:lnTo>
                    <a:pt x="15660" y="9257"/>
                  </a:lnTo>
                  <a:lnTo>
                    <a:pt x="17820" y="9257"/>
                  </a:lnTo>
                  <a:lnTo>
                    <a:pt x="17820" y="7714"/>
                  </a:lnTo>
                  <a:lnTo>
                    <a:pt x="15660" y="7714"/>
                  </a:lnTo>
                  <a:close/>
                </a:path>
                <a:path w="21600" h="21600" extrusionOk="0">
                  <a:moveTo>
                    <a:pt x="17820" y="7714"/>
                  </a:moveTo>
                  <a:lnTo>
                    <a:pt x="17820" y="9257"/>
                  </a:lnTo>
                  <a:lnTo>
                    <a:pt x="19980" y="9257"/>
                  </a:lnTo>
                  <a:lnTo>
                    <a:pt x="19980" y="7714"/>
                  </a:lnTo>
                  <a:lnTo>
                    <a:pt x="17820" y="7714"/>
                  </a:lnTo>
                  <a:close/>
                </a:path>
                <a:path w="21600" h="21600" extrusionOk="0">
                  <a:moveTo>
                    <a:pt x="1620" y="9257"/>
                  </a:moveTo>
                  <a:lnTo>
                    <a:pt x="1620" y="10800"/>
                  </a:lnTo>
                  <a:lnTo>
                    <a:pt x="3779" y="10800"/>
                  </a:lnTo>
                  <a:lnTo>
                    <a:pt x="3779" y="9257"/>
                  </a:lnTo>
                  <a:lnTo>
                    <a:pt x="1620" y="9257"/>
                  </a:lnTo>
                  <a:close/>
                </a:path>
                <a:path w="21600" h="21600" extrusionOk="0">
                  <a:moveTo>
                    <a:pt x="3779" y="9257"/>
                  </a:moveTo>
                  <a:lnTo>
                    <a:pt x="3779" y="10800"/>
                  </a:lnTo>
                  <a:lnTo>
                    <a:pt x="5940" y="10800"/>
                  </a:lnTo>
                  <a:lnTo>
                    <a:pt x="5940" y="9257"/>
                  </a:lnTo>
                  <a:lnTo>
                    <a:pt x="3779" y="9257"/>
                  </a:lnTo>
                  <a:close/>
                </a:path>
                <a:path w="21600" h="21600" extrusionOk="0">
                  <a:moveTo>
                    <a:pt x="5940" y="9257"/>
                  </a:moveTo>
                  <a:lnTo>
                    <a:pt x="5940" y="10800"/>
                  </a:lnTo>
                  <a:lnTo>
                    <a:pt x="8100" y="10800"/>
                  </a:lnTo>
                  <a:lnTo>
                    <a:pt x="8100" y="9257"/>
                  </a:lnTo>
                  <a:lnTo>
                    <a:pt x="5940" y="9257"/>
                  </a:lnTo>
                  <a:close/>
                </a:path>
                <a:path w="21600" h="21600" extrusionOk="0">
                  <a:moveTo>
                    <a:pt x="8100" y="9257"/>
                  </a:moveTo>
                  <a:lnTo>
                    <a:pt x="8100" y="10800"/>
                  </a:lnTo>
                  <a:lnTo>
                    <a:pt x="10260" y="10800"/>
                  </a:lnTo>
                  <a:lnTo>
                    <a:pt x="10260" y="9257"/>
                  </a:lnTo>
                  <a:lnTo>
                    <a:pt x="8100" y="9257"/>
                  </a:lnTo>
                  <a:close/>
                </a:path>
                <a:path w="21600" h="21600" extrusionOk="0">
                  <a:moveTo>
                    <a:pt x="10260" y="9257"/>
                  </a:moveTo>
                  <a:lnTo>
                    <a:pt x="10260" y="10800"/>
                  </a:lnTo>
                  <a:lnTo>
                    <a:pt x="12419" y="10800"/>
                  </a:lnTo>
                  <a:lnTo>
                    <a:pt x="12419" y="9257"/>
                  </a:lnTo>
                  <a:lnTo>
                    <a:pt x="10260" y="9257"/>
                  </a:lnTo>
                  <a:close/>
                </a:path>
                <a:path w="21600" h="21600" extrusionOk="0">
                  <a:moveTo>
                    <a:pt x="12419" y="9257"/>
                  </a:moveTo>
                  <a:lnTo>
                    <a:pt x="12419" y="10800"/>
                  </a:lnTo>
                  <a:lnTo>
                    <a:pt x="14580" y="10800"/>
                  </a:lnTo>
                  <a:lnTo>
                    <a:pt x="14580" y="9257"/>
                  </a:lnTo>
                  <a:lnTo>
                    <a:pt x="12419" y="9257"/>
                  </a:lnTo>
                  <a:close/>
                </a:path>
                <a:path w="21600" h="21600" extrusionOk="0">
                  <a:moveTo>
                    <a:pt x="14580" y="9257"/>
                  </a:moveTo>
                  <a:lnTo>
                    <a:pt x="14580" y="10800"/>
                  </a:lnTo>
                  <a:lnTo>
                    <a:pt x="16740" y="10800"/>
                  </a:lnTo>
                  <a:lnTo>
                    <a:pt x="16740" y="9257"/>
                  </a:lnTo>
                  <a:lnTo>
                    <a:pt x="14580" y="9257"/>
                  </a:lnTo>
                  <a:close/>
                </a:path>
                <a:path w="21600" h="21600" extrusionOk="0">
                  <a:moveTo>
                    <a:pt x="16740" y="9257"/>
                  </a:moveTo>
                  <a:lnTo>
                    <a:pt x="16740" y="10800"/>
                  </a:lnTo>
                  <a:lnTo>
                    <a:pt x="18900" y="10800"/>
                  </a:lnTo>
                  <a:lnTo>
                    <a:pt x="18900" y="9257"/>
                  </a:lnTo>
                  <a:lnTo>
                    <a:pt x="16740" y="9257"/>
                  </a:lnTo>
                  <a:close/>
                </a:path>
                <a:path w="21600" h="21600" extrusionOk="0">
                  <a:moveTo>
                    <a:pt x="18900" y="9257"/>
                  </a:moveTo>
                  <a:lnTo>
                    <a:pt x="18900" y="10800"/>
                  </a:lnTo>
                  <a:lnTo>
                    <a:pt x="21060" y="10800"/>
                  </a:lnTo>
                  <a:lnTo>
                    <a:pt x="21060" y="9257"/>
                  </a:lnTo>
                  <a:lnTo>
                    <a:pt x="18900" y="9257"/>
                  </a:lnTo>
                  <a:close/>
                </a:path>
                <a:path w="21600" h="21600" extrusionOk="0">
                  <a:moveTo>
                    <a:pt x="540" y="10800"/>
                  </a:moveTo>
                  <a:lnTo>
                    <a:pt x="540" y="12342"/>
                  </a:lnTo>
                  <a:lnTo>
                    <a:pt x="2700" y="12342"/>
                  </a:lnTo>
                  <a:lnTo>
                    <a:pt x="2700" y="10800"/>
                  </a:lnTo>
                  <a:lnTo>
                    <a:pt x="540" y="10800"/>
                  </a:lnTo>
                  <a:close/>
                </a:path>
                <a:path w="21600" h="21600" extrusionOk="0">
                  <a:moveTo>
                    <a:pt x="2700" y="10800"/>
                  </a:moveTo>
                  <a:lnTo>
                    <a:pt x="2700" y="12342"/>
                  </a:lnTo>
                  <a:lnTo>
                    <a:pt x="4860" y="12342"/>
                  </a:lnTo>
                  <a:lnTo>
                    <a:pt x="4860" y="10800"/>
                  </a:lnTo>
                  <a:lnTo>
                    <a:pt x="2700" y="10800"/>
                  </a:lnTo>
                  <a:close/>
                </a:path>
                <a:path w="21600" h="21600" extrusionOk="0">
                  <a:moveTo>
                    <a:pt x="4860" y="10800"/>
                  </a:moveTo>
                  <a:lnTo>
                    <a:pt x="4860" y="12342"/>
                  </a:lnTo>
                  <a:lnTo>
                    <a:pt x="7020" y="12342"/>
                  </a:lnTo>
                  <a:lnTo>
                    <a:pt x="7020" y="10800"/>
                  </a:lnTo>
                  <a:lnTo>
                    <a:pt x="4860" y="10800"/>
                  </a:lnTo>
                  <a:close/>
                </a:path>
                <a:path w="21600" h="21600" extrusionOk="0">
                  <a:moveTo>
                    <a:pt x="7020" y="10800"/>
                  </a:moveTo>
                  <a:lnTo>
                    <a:pt x="7020" y="12342"/>
                  </a:lnTo>
                  <a:lnTo>
                    <a:pt x="9180" y="12342"/>
                  </a:lnTo>
                  <a:lnTo>
                    <a:pt x="9180" y="10800"/>
                  </a:lnTo>
                  <a:lnTo>
                    <a:pt x="7020" y="10800"/>
                  </a:lnTo>
                  <a:close/>
                </a:path>
                <a:path w="21600" h="21600" extrusionOk="0">
                  <a:moveTo>
                    <a:pt x="9180" y="10800"/>
                  </a:moveTo>
                  <a:lnTo>
                    <a:pt x="9180" y="12342"/>
                  </a:lnTo>
                  <a:lnTo>
                    <a:pt x="11340" y="12342"/>
                  </a:lnTo>
                  <a:lnTo>
                    <a:pt x="11340" y="10800"/>
                  </a:lnTo>
                  <a:lnTo>
                    <a:pt x="9180" y="10800"/>
                  </a:lnTo>
                  <a:close/>
                </a:path>
                <a:path w="21600" h="21600" extrusionOk="0">
                  <a:moveTo>
                    <a:pt x="11340" y="10800"/>
                  </a:moveTo>
                  <a:lnTo>
                    <a:pt x="11340" y="12342"/>
                  </a:lnTo>
                  <a:lnTo>
                    <a:pt x="13500" y="12342"/>
                  </a:lnTo>
                  <a:lnTo>
                    <a:pt x="13500" y="10800"/>
                  </a:lnTo>
                  <a:lnTo>
                    <a:pt x="11340" y="10800"/>
                  </a:lnTo>
                  <a:close/>
                </a:path>
                <a:path w="21600" h="21600" extrusionOk="0">
                  <a:moveTo>
                    <a:pt x="13500" y="10800"/>
                  </a:moveTo>
                  <a:lnTo>
                    <a:pt x="13500" y="12342"/>
                  </a:lnTo>
                  <a:lnTo>
                    <a:pt x="15660" y="12342"/>
                  </a:lnTo>
                  <a:lnTo>
                    <a:pt x="15660" y="10800"/>
                  </a:lnTo>
                  <a:lnTo>
                    <a:pt x="13500" y="10800"/>
                  </a:lnTo>
                  <a:close/>
                </a:path>
                <a:path w="21600" h="21600" extrusionOk="0">
                  <a:moveTo>
                    <a:pt x="15660" y="10800"/>
                  </a:moveTo>
                  <a:lnTo>
                    <a:pt x="15660" y="12342"/>
                  </a:lnTo>
                  <a:lnTo>
                    <a:pt x="17820" y="12342"/>
                  </a:lnTo>
                  <a:lnTo>
                    <a:pt x="17820" y="10800"/>
                  </a:lnTo>
                  <a:lnTo>
                    <a:pt x="15660" y="10800"/>
                  </a:lnTo>
                  <a:close/>
                </a:path>
                <a:path w="21600" h="21600" extrusionOk="0">
                  <a:moveTo>
                    <a:pt x="17820" y="10800"/>
                  </a:moveTo>
                  <a:lnTo>
                    <a:pt x="17820" y="12342"/>
                  </a:lnTo>
                  <a:lnTo>
                    <a:pt x="19980" y="12342"/>
                  </a:lnTo>
                  <a:lnTo>
                    <a:pt x="19980" y="10800"/>
                  </a:lnTo>
                  <a:lnTo>
                    <a:pt x="17820" y="10800"/>
                  </a:lnTo>
                  <a:close/>
                </a:path>
                <a:path w="21600" h="21600" extrusionOk="0">
                  <a:moveTo>
                    <a:pt x="1620" y="12342"/>
                  </a:moveTo>
                  <a:lnTo>
                    <a:pt x="1620" y="13885"/>
                  </a:lnTo>
                  <a:lnTo>
                    <a:pt x="3779" y="13885"/>
                  </a:lnTo>
                  <a:lnTo>
                    <a:pt x="3779" y="12342"/>
                  </a:lnTo>
                  <a:lnTo>
                    <a:pt x="1620" y="12342"/>
                  </a:lnTo>
                  <a:close/>
                </a:path>
                <a:path w="21600" h="21600" extrusionOk="0">
                  <a:moveTo>
                    <a:pt x="3779" y="12342"/>
                  </a:moveTo>
                  <a:lnTo>
                    <a:pt x="3779" y="13885"/>
                  </a:lnTo>
                  <a:lnTo>
                    <a:pt x="5940" y="13885"/>
                  </a:lnTo>
                  <a:lnTo>
                    <a:pt x="5940" y="12342"/>
                  </a:lnTo>
                  <a:lnTo>
                    <a:pt x="3779" y="12342"/>
                  </a:lnTo>
                  <a:close/>
                </a:path>
                <a:path w="21600" h="21600" extrusionOk="0">
                  <a:moveTo>
                    <a:pt x="5940" y="12342"/>
                  </a:moveTo>
                  <a:lnTo>
                    <a:pt x="5940" y="13885"/>
                  </a:lnTo>
                  <a:lnTo>
                    <a:pt x="8100" y="13885"/>
                  </a:lnTo>
                  <a:lnTo>
                    <a:pt x="8100" y="12342"/>
                  </a:lnTo>
                  <a:lnTo>
                    <a:pt x="5940" y="12342"/>
                  </a:lnTo>
                  <a:close/>
                </a:path>
                <a:path w="21600" h="21600" extrusionOk="0">
                  <a:moveTo>
                    <a:pt x="8100" y="12342"/>
                  </a:moveTo>
                  <a:lnTo>
                    <a:pt x="8100" y="13885"/>
                  </a:lnTo>
                  <a:lnTo>
                    <a:pt x="10260" y="13885"/>
                  </a:lnTo>
                  <a:lnTo>
                    <a:pt x="10260" y="12342"/>
                  </a:lnTo>
                  <a:lnTo>
                    <a:pt x="8100" y="12342"/>
                  </a:lnTo>
                  <a:close/>
                </a:path>
                <a:path w="21600" h="21600" extrusionOk="0">
                  <a:moveTo>
                    <a:pt x="10260" y="12342"/>
                  </a:moveTo>
                  <a:lnTo>
                    <a:pt x="10260" y="13885"/>
                  </a:lnTo>
                  <a:lnTo>
                    <a:pt x="12419" y="13885"/>
                  </a:lnTo>
                  <a:lnTo>
                    <a:pt x="12419" y="12342"/>
                  </a:lnTo>
                  <a:lnTo>
                    <a:pt x="10260" y="12342"/>
                  </a:lnTo>
                  <a:close/>
                </a:path>
                <a:path w="21600" h="21600" extrusionOk="0">
                  <a:moveTo>
                    <a:pt x="12419" y="12342"/>
                  </a:moveTo>
                  <a:lnTo>
                    <a:pt x="12419" y="13885"/>
                  </a:lnTo>
                  <a:lnTo>
                    <a:pt x="14580" y="13885"/>
                  </a:lnTo>
                  <a:lnTo>
                    <a:pt x="14580" y="12342"/>
                  </a:lnTo>
                  <a:lnTo>
                    <a:pt x="12419" y="12342"/>
                  </a:lnTo>
                  <a:close/>
                </a:path>
                <a:path w="21600" h="21600" extrusionOk="0">
                  <a:moveTo>
                    <a:pt x="14580" y="12342"/>
                  </a:moveTo>
                  <a:lnTo>
                    <a:pt x="14580" y="13885"/>
                  </a:lnTo>
                  <a:lnTo>
                    <a:pt x="16740" y="13885"/>
                  </a:lnTo>
                  <a:lnTo>
                    <a:pt x="16740" y="12342"/>
                  </a:lnTo>
                  <a:lnTo>
                    <a:pt x="14580" y="12342"/>
                  </a:lnTo>
                  <a:close/>
                </a:path>
                <a:path w="21600" h="21600" extrusionOk="0">
                  <a:moveTo>
                    <a:pt x="16740" y="12342"/>
                  </a:moveTo>
                  <a:lnTo>
                    <a:pt x="16740" y="13885"/>
                  </a:lnTo>
                  <a:lnTo>
                    <a:pt x="18900" y="13885"/>
                  </a:lnTo>
                  <a:lnTo>
                    <a:pt x="18900" y="12342"/>
                  </a:lnTo>
                  <a:lnTo>
                    <a:pt x="16740" y="12342"/>
                  </a:lnTo>
                  <a:close/>
                </a:path>
                <a:path w="21600" h="21600" extrusionOk="0">
                  <a:moveTo>
                    <a:pt x="18900" y="12342"/>
                  </a:moveTo>
                  <a:lnTo>
                    <a:pt x="18900" y="13885"/>
                  </a:lnTo>
                  <a:lnTo>
                    <a:pt x="21060" y="13885"/>
                  </a:lnTo>
                  <a:lnTo>
                    <a:pt x="21060" y="12342"/>
                  </a:lnTo>
                  <a:lnTo>
                    <a:pt x="18900" y="12342"/>
                  </a:lnTo>
                  <a:close/>
                </a:path>
                <a:path w="21600" h="21600" extrusionOk="0">
                  <a:moveTo>
                    <a:pt x="540" y="13885"/>
                  </a:moveTo>
                  <a:lnTo>
                    <a:pt x="540" y="15428"/>
                  </a:lnTo>
                  <a:lnTo>
                    <a:pt x="2700" y="15428"/>
                  </a:lnTo>
                  <a:lnTo>
                    <a:pt x="2700" y="13885"/>
                  </a:lnTo>
                  <a:lnTo>
                    <a:pt x="540" y="13885"/>
                  </a:lnTo>
                  <a:close/>
                </a:path>
                <a:path w="21600" h="21600" extrusionOk="0">
                  <a:moveTo>
                    <a:pt x="2700" y="13885"/>
                  </a:moveTo>
                  <a:lnTo>
                    <a:pt x="2700" y="15428"/>
                  </a:lnTo>
                  <a:lnTo>
                    <a:pt x="4860" y="15428"/>
                  </a:lnTo>
                  <a:lnTo>
                    <a:pt x="4860" y="13885"/>
                  </a:lnTo>
                  <a:lnTo>
                    <a:pt x="2700" y="13885"/>
                  </a:lnTo>
                  <a:close/>
                </a:path>
                <a:path w="21600" h="21600" extrusionOk="0">
                  <a:moveTo>
                    <a:pt x="4860" y="13885"/>
                  </a:moveTo>
                  <a:lnTo>
                    <a:pt x="4860" y="15428"/>
                  </a:lnTo>
                  <a:lnTo>
                    <a:pt x="7020" y="15428"/>
                  </a:lnTo>
                  <a:lnTo>
                    <a:pt x="7020" y="13885"/>
                  </a:lnTo>
                  <a:lnTo>
                    <a:pt x="4860" y="13885"/>
                  </a:lnTo>
                  <a:close/>
                </a:path>
                <a:path w="21600" h="21600" extrusionOk="0">
                  <a:moveTo>
                    <a:pt x="7020" y="13885"/>
                  </a:moveTo>
                  <a:lnTo>
                    <a:pt x="7020" y="15428"/>
                  </a:lnTo>
                  <a:lnTo>
                    <a:pt x="9180" y="15428"/>
                  </a:lnTo>
                  <a:lnTo>
                    <a:pt x="9180" y="13885"/>
                  </a:lnTo>
                  <a:lnTo>
                    <a:pt x="7020" y="13885"/>
                  </a:lnTo>
                  <a:close/>
                </a:path>
                <a:path w="21600" h="21600" extrusionOk="0">
                  <a:moveTo>
                    <a:pt x="9180" y="13885"/>
                  </a:moveTo>
                  <a:lnTo>
                    <a:pt x="9180" y="15428"/>
                  </a:lnTo>
                  <a:lnTo>
                    <a:pt x="11340" y="15428"/>
                  </a:lnTo>
                  <a:lnTo>
                    <a:pt x="11340" y="13885"/>
                  </a:lnTo>
                  <a:lnTo>
                    <a:pt x="9180" y="13885"/>
                  </a:lnTo>
                  <a:close/>
                </a:path>
                <a:path w="21600" h="21600" extrusionOk="0">
                  <a:moveTo>
                    <a:pt x="11340" y="13885"/>
                  </a:moveTo>
                  <a:lnTo>
                    <a:pt x="11340" y="15428"/>
                  </a:lnTo>
                  <a:lnTo>
                    <a:pt x="13500" y="15428"/>
                  </a:lnTo>
                  <a:lnTo>
                    <a:pt x="13500" y="13885"/>
                  </a:lnTo>
                  <a:lnTo>
                    <a:pt x="11340" y="13885"/>
                  </a:lnTo>
                  <a:close/>
                </a:path>
                <a:path w="21600" h="21600" extrusionOk="0">
                  <a:moveTo>
                    <a:pt x="13500" y="13885"/>
                  </a:moveTo>
                  <a:lnTo>
                    <a:pt x="13500" y="15428"/>
                  </a:lnTo>
                  <a:lnTo>
                    <a:pt x="15660" y="15428"/>
                  </a:lnTo>
                  <a:lnTo>
                    <a:pt x="15660" y="13885"/>
                  </a:lnTo>
                  <a:lnTo>
                    <a:pt x="13500" y="13885"/>
                  </a:lnTo>
                  <a:close/>
                </a:path>
                <a:path w="21600" h="21600" extrusionOk="0">
                  <a:moveTo>
                    <a:pt x="15660" y="13885"/>
                  </a:moveTo>
                  <a:lnTo>
                    <a:pt x="15660" y="15428"/>
                  </a:lnTo>
                  <a:lnTo>
                    <a:pt x="17820" y="15428"/>
                  </a:lnTo>
                  <a:lnTo>
                    <a:pt x="17820" y="13885"/>
                  </a:lnTo>
                  <a:lnTo>
                    <a:pt x="15660" y="13885"/>
                  </a:lnTo>
                  <a:close/>
                </a:path>
                <a:path w="21600" h="21600" extrusionOk="0">
                  <a:moveTo>
                    <a:pt x="17820" y="13885"/>
                  </a:moveTo>
                  <a:lnTo>
                    <a:pt x="17820" y="15428"/>
                  </a:lnTo>
                  <a:lnTo>
                    <a:pt x="19980" y="15428"/>
                  </a:lnTo>
                  <a:lnTo>
                    <a:pt x="19980" y="13885"/>
                  </a:lnTo>
                  <a:lnTo>
                    <a:pt x="17820" y="13885"/>
                  </a:lnTo>
                  <a:close/>
                </a:path>
                <a:path w="21600" h="21600" extrusionOk="0">
                  <a:moveTo>
                    <a:pt x="1620" y="15428"/>
                  </a:moveTo>
                  <a:lnTo>
                    <a:pt x="1620" y="16971"/>
                  </a:lnTo>
                  <a:lnTo>
                    <a:pt x="3779" y="16971"/>
                  </a:lnTo>
                  <a:lnTo>
                    <a:pt x="3779" y="15428"/>
                  </a:lnTo>
                  <a:lnTo>
                    <a:pt x="1620" y="15428"/>
                  </a:lnTo>
                  <a:close/>
                </a:path>
                <a:path w="21600" h="21600" extrusionOk="0">
                  <a:moveTo>
                    <a:pt x="3779" y="15428"/>
                  </a:moveTo>
                  <a:lnTo>
                    <a:pt x="3779" y="16971"/>
                  </a:lnTo>
                  <a:lnTo>
                    <a:pt x="5940" y="16971"/>
                  </a:lnTo>
                  <a:lnTo>
                    <a:pt x="5940" y="15428"/>
                  </a:lnTo>
                  <a:lnTo>
                    <a:pt x="3779" y="15428"/>
                  </a:lnTo>
                  <a:close/>
                </a:path>
                <a:path w="21600" h="21600" extrusionOk="0">
                  <a:moveTo>
                    <a:pt x="5940" y="15428"/>
                  </a:moveTo>
                  <a:lnTo>
                    <a:pt x="5940" y="16971"/>
                  </a:lnTo>
                  <a:lnTo>
                    <a:pt x="8100" y="16971"/>
                  </a:lnTo>
                  <a:lnTo>
                    <a:pt x="8100" y="15428"/>
                  </a:lnTo>
                  <a:lnTo>
                    <a:pt x="5940" y="15428"/>
                  </a:lnTo>
                  <a:close/>
                </a:path>
                <a:path w="21600" h="21600" extrusionOk="0">
                  <a:moveTo>
                    <a:pt x="8100" y="15428"/>
                  </a:moveTo>
                  <a:lnTo>
                    <a:pt x="8100" y="16971"/>
                  </a:lnTo>
                  <a:lnTo>
                    <a:pt x="10260" y="16971"/>
                  </a:lnTo>
                  <a:lnTo>
                    <a:pt x="10260" y="15428"/>
                  </a:lnTo>
                  <a:lnTo>
                    <a:pt x="8100" y="15428"/>
                  </a:lnTo>
                  <a:close/>
                </a:path>
                <a:path w="21600" h="21600" extrusionOk="0">
                  <a:moveTo>
                    <a:pt x="10260" y="15428"/>
                  </a:moveTo>
                  <a:lnTo>
                    <a:pt x="10260" y="16971"/>
                  </a:lnTo>
                  <a:lnTo>
                    <a:pt x="12419" y="16971"/>
                  </a:lnTo>
                  <a:lnTo>
                    <a:pt x="12419" y="15428"/>
                  </a:lnTo>
                  <a:lnTo>
                    <a:pt x="10260" y="15428"/>
                  </a:lnTo>
                  <a:close/>
                </a:path>
                <a:path w="21600" h="21600" extrusionOk="0">
                  <a:moveTo>
                    <a:pt x="12419" y="15428"/>
                  </a:moveTo>
                  <a:lnTo>
                    <a:pt x="12419" y="16971"/>
                  </a:lnTo>
                  <a:lnTo>
                    <a:pt x="14580" y="16971"/>
                  </a:lnTo>
                  <a:lnTo>
                    <a:pt x="14580" y="15428"/>
                  </a:lnTo>
                  <a:lnTo>
                    <a:pt x="12419" y="15428"/>
                  </a:lnTo>
                  <a:close/>
                </a:path>
                <a:path w="21600" h="21600" extrusionOk="0">
                  <a:moveTo>
                    <a:pt x="14580" y="15428"/>
                  </a:moveTo>
                  <a:lnTo>
                    <a:pt x="14580" y="16971"/>
                  </a:lnTo>
                  <a:lnTo>
                    <a:pt x="16740" y="16971"/>
                  </a:lnTo>
                  <a:lnTo>
                    <a:pt x="16740" y="15428"/>
                  </a:lnTo>
                  <a:lnTo>
                    <a:pt x="14580" y="15428"/>
                  </a:lnTo>
                  <a:close/>
                </a:path>
                <a:path w="21600" h="21600" extrusionOk="0">
                  <a:moveTo>
                    <a:pt x="16740" y="15428"/>
                  </a:moveTo>
                  <a:lnTo>
                    <a:pt x="16740" y="16971"/>
                  </a:lnTo>
                  <a:lnTo>
                    <a:pt x="18900" y="16971"/>
                  </a:lnTo>
                  <a:lnTo>
                    <a:pt x="18900" y="15428"/>
                  </a:lnTo>
                  <a:lnTo>
                    <a:pt x="16740" y="15428"/>
                  </a:lnTo>
                  <a:close/>
                </a:path>
                <a:path w="21600" h="21600" extrusionOk="0">
                  <a:moveTo>
                    <a:pt x="18900" y="15428"/>
                  </a:moveTo>
                  <a:lnTo>
                    <a:pt x="18900" y="16971"/>
                  </a:lnTo>
                  <a:lnTo>
                    <a:pt x="21060" y="16971"/>
                  </a:lnTo>
                  <a:lnTo>
                    <a:pt x="21060" y="15428"/>
                  </a:lnTo>
                  <a:lnTo>
                    <a:pt x="18900" y="15428"/>
                  </a:lnTo>
                  <a:close/>
                </a:path>
                <a:path w="21600" h="21600" extrusionOk="0">
                  <a:moveTo>
                    <a:pt x="540" y="16971"/>
                  </a:moveTo>
                  <a:lnTo>
                    <a:pt x="540" y="18514"/>
                  </a:lnTo>
                  <a:lnTo>
                    <a:pt x="2700" y="18514"/>
                  </a:lnTo>
                  <a:lnTo>
                    <a:pt x="2700" y="16971"/>
                  </a:lnTo>
                  <a:lnTo>
                    <a:pt x="540" y="16971"/>
                  </a:lnTo>
                  <a:close/>
                </a:path>
                <a:path w="21600" h="21600" extrusionOk="0">
                  <a:moveTo>
                    <a:pt x="2700" y="16971"/>
                  </a:moveTo>
                  <a:lnTo>
                    <a:pt x="2700" y="18514"/>
                  </a:lnTo>
                  <a:lnTo>
                    <a:pt x="4860" y="18514"/>
                  </a:lnTo>
                  <a:lnTo>
                    <a:pt x="4860" y="16971"/>
                  </a:lnTo>
                  <a:lnTo>
                    <a:pt x="2700" y="16971"/>
                  </a:lnTo>
                  <a:close/>
                </a:path>
                <a:path w="21600" h="21600" extrusionOk="0">
                  <a:moveTo>
                    <a:pt x="4860" y="16971"/>
                  </a:moveTo>
                  <a:lnTo>
                    <a:pt x="4860" y="18514"/>
                  </a:lnTo>
                  <a:lnTo>
                    <a:pt x="7020" y="18514"/>
                  </a:lnTo>
                  <a:lnTo>
                    <a:pt x="7020" y="16971"/>
                  </a:lnTo>
                  <a:lnTo>
                    <a:pt x="4860" y="16971"/>
                  </a:lnTo>
                  <a:close/>
                </a:path>
                <a:path w="21600" h="21600" extrusionOk="0">
                  <a:moveTo>
                    <a:pt x="7020" y="16971"/>
                  </a:moveTo>
                  <a:lnTo>
                    <a:pt x="7020" y="18514"/>
                  </a:lnTo>
                  <a:lnTo>
                    <a:pt x="9180" y="18514"/>
                  </a:lnTo>
                  <a:lnTo>
                    <a:pt x="9180" y="16971"/>
                  </a:lnTo>
                  <a:lnTo>
                    <a:pt x="7020" y="16971"/>
                  </a:lnTo>
                  <a:close/>
                </a:path>
                <a:path w="21600" h="21600" extrusionOk="0">
                  <a:moveTo>
                    <a:pt x="9180" y="16971"/>
                  </a:moveTo>
                  <a:lnTo>
                    <a:pt x="9180" y="18514"/>
                  </a:lnTo>
                  <a:lnTo>
                    <a:pt x="11340" y="18514"/>
                  </a:lnTo>
                  <a:lnTo>
                    <a:pt x="11340" y="16971"/>
                  </a:lnTo>
                  <a:lnTo>
                    <a:pt x="9180" y="16971"/>
                  </a:lnTo>
                  <a:close/>
                </a:path>
                <a:path w="21600" h="21600" extrusionOk="0">
                  <a:moveTo>
                    <a:pt x="11340" y="16971"/>
                  </a:moveTo>
                  <a:lnTo>
                    <a:pt x="11340" y="18514"/>
                  </a:lnTo>
                  <a:lnTo>
                    <a:pt x="13500" y="18514"/>
                  </a:lnTo>
                  <a:lnTo>
                    <a:pt x="13500" y="16971"/>
                  </a:lnTo>
                  <a:lnTo>
                    <a:pt x="11340" y="16971"/>
                  </a:lnTo>
                  <a:close/>
                </a:path>
                <a:path w="21600" h="21600" extrusionOk="0">
                  <a:moveTo>
                    <a:pt x="13500" y="16971"/>
                  </a:moveTo>
                  <a:lnTo>
                    <a:pt x="13500" y="18514"/>
                  </a:lnTo>
                  <a:lnTo>
                    <a:pt x="15660" y="18514"/>
                  </a:lnTo>
                  <a:lnTo>
                    <a:pt x="15660" y="16971"/>
                  </a:lnTo>
                  <a:lnTo>
                    <a:pt x="13500" y="16971"/>
                  </a:lnTo>
                  <a:close/>
                </a:path>
                <a:path w="21600" h="21600" extrusionOk="0">
                  <a:moveTo>
                    <a:pt x="15660" y="16971"/>
                  </a:moveTo>
                  <a:lnTo>
                    <a:pt x="15660" y="18514"/>
                  </a:lnTo>
                  <a:lnTo>
                    <a:pt x="17820" y="18514"/>
                  </a:lnTo>
                  <a:lnTo>
                    <a:pt x="17820" y="16971"/>
                  </a:lnTo>
                  <a:lnTo>
                    <a:pt x="15660" y="16971"/>
                  </a:lnTo>
                  <a:close/>
                </a:path>
                <a:path w="21600" h="21600" extrusionOk="0">
                  <a:moveTo>
                    <a:pt x="17820" y="16971"/>
                  </a:moveTo>
                  <a:lnTo>
                    <a:pt x="17820" y="18514"/>
                  </a:lnTo>
                  <a:lnTo>
                    <a:pt x="19980" y="18514"/>
                  </a:lnTo>
                  <a:lnTo>
                    <a:pt x="19980" y="16971"/>
                  </a:lnTo>
                  <a:lnTo>
                    <a:pt x="17820" y="16971"/>
                  </a:lnTo>
                  <a:close/>
                </a:path>
                <a:path w="21600" h="21600" extrusionOk="0">
                  <a:moveTo>
                    <a:pt x="1620" y="18514"/>
                  </a:moveTo>
                  <a:lnTo>
                    <a:pt x="1620" y="20057"/>
                  </a:lnTo>
                  <a:lnTo>
                    <a:pt x="3779" y="20057"/>
                  </a:lnTo>
                  <a:lnTo>
                    <a:pt x="3779" y="18514"/>
                  </a:lnTo>
                  <a:lnTo>
                    <a:pt x="1620" y="18514"/>
                  </a:lnTo>
                  <a:close/>
                </a:path>
                <a:path w="21600" h="21600" extrusionOk="0">
                  <a:moveTo>
                    <a:pt x="3779" y="18514"/>
                  </a:moveTo>
                  <a:lnTo>
                    <a:pt x="3779" y="20057"/>
                  </a:lnTo>
                  <a:lnTo>
                    <a:pt x="5940" y="20057"/>
                  </a:lnTo>
                  <a:lnTo>
                    <a:pt x="5940" y="18514"/>
                  </a:lnTo>
                  <a:lnTo>
                    <a:pt x="3779" y="18514"/>
                  </a:lnTo>
                  <a:close/>
                </a:path>
                <a:path w="21600" h="21600" extrusionOk="0">
                  <a:moveTo>
                    <a:pt x="5940" y="18514"/>
                  </a:moveTo>
                  <a:lnTo>
                    <a:pt x="5940" y="20057"/>
                  </a:lnTo>
                  <a:lnTo>
                    <a:pt x="8100" y="20057"/>
                  </a:lnTo>
                  <a:lnTo>
                    <a:pt x="8100" y="18514"/>
                  </a:lnTo>
                  <a:lnTo>
                    <a:pt x="5940" y="18514"/>
                  </a:lnTo>
                  <a:close/>
                </a:path>
                <a:path w="21600" h="21600" extrusionOk="0">
                  <a:moveTo>
                    <a:pt x="8100" y="18514"/>
                  </a:moveTo>
                  <a:lnTo>
                    <a:pt x="8100" y="20057"/>
                  </a:lnTo>
                  <a:lnTo>
                    <a:pt x="10260" y="20057"/>
                  </a:lnTo>
                  <a:lnTo>
                    <a:pt x="10260" y="18514"/>
                  </a:lnTo>
                  <a:lnTo>
                    <a:pt x="8100" y="18514"/>
                  </a:lnTo>
                  <a:close/>
                </a:path>
                <a:path w="21600" h="21600" extrusionOk="0">
                  <a:moveTo>
                    <a:pt x="10260" y="18514"/>
                  </a:moveTo>
                  <a:lnTo>
                    <a:pt x="10260" y="20057"/>
                  </a:lnTo>
                  <a:lnTo>
                    <a:pt x="12419" y="20057"/>
                  </a:lnTo>
                  <a:lnTo>
                    <a:pt x="12419" y="18514"/>
                  </a:lnTo>
                  <a:lnTo>
                    <a:pt x="10260" y="18514"/>
                  </a:lnTo>
                  <a:close/>
                </a:path>
                <a:path w="21600" h="21600" extrusionOk="0">
                  <a:moveTo>
                    <a:pt x="12419" y="18514"/>
                  </a:moveTo>
                  <a:lnTo>
                    <a:pt x="12419" y="20057"/>
                  </a:lnTo>
                  <a:lnTo>
                    <a:pt x="14580" y="20057"/>
                  </a:lnTo>
                  <a:lnTo>
                    <a:pt x="14580" y="18514"/>
                  </a:lnTo>
                  <a:lnTo>
                    <a:pt x="12419" y="18514"/>
                  </a:lnTo>
                  <a:close/>
                </a:path>
                <a:path w="21600" h="21600" extrusionOk="0">
                  <a:moveTo>
                    <a:pt x="14580" y="18514"/>
                  </a:moveTo>
                  <a:lnTo>
                    <a:pt x="14580" y="20057"/>
                  </a:lnTo>
                  <a:lnTo>
                    <a:pt x="16740" y="20057"/>
                  </a:lnTo>
                  <a:lnTo>
                    <a:pt x="16740" y="18514"/>
                  </a:lnTo>
                  <a:lnTo>
                    <a:pt x="14580" y="18514"/>
                  </a:lnTo>
                  <a:close/>
                </a:path>
                <a:path w="21600" h="21600" extrusionOk="0">
                  <a:moveTo>
                    <a:pt x="16740" y="18514"/>
                  </a:moveTo>
                  <a:lnTo>
                    <a:pt x="16740" y="20057"/>
                  </a:lnTo>
                  <a:lnTo>
                    <a:pt x="18900" y="20057"/>
                  </a:lnTo>
                  <a:lnTo>
                    <a:pt x="18900" y="18514"/>
                  </a:lnTo>
                  <a:lnTo>
                    <a:pt x="16740" y="18514"/>
                  </a:lnTo>
                  <a:close/>
                </a:path>
                <a:path w="21600" h="21600" extrusionOk="0">
                  <a:moveTo>
                    <a:pt x="18900" y="18514"/>
                  </a:moveTo>
                  <a:lnTo>
                    <a:pt x="18900" y="20057"/>
                  </a:lnTo>
                  <a:lnTo>
                    <a:pt x="21060" y="20057"/>
                  </a:lnTo>
                  <a:lnTo>
                    <a:pt x="21060" y="18514"/>
                  </a:lnTo>
                  <a:lnTo>
                    <a:pt x="18900" y="18514"/>
                  </a:lnTo>
                  <a:close/>
                </a:path>
                <a:path w="21600" h="21600" extrusionOk="0">
                  <a:moveTo>
                    <a:pt x="540" y="20057"/>
                  </a:moveTo>
                  <a:lnTo>
                    <a:pt x="540" y="21600"/>
                  </a:lnTo>
                  <a:lnTo>
                    <a:pt x="2700" y="21600"/>
                  </a:lnTo>
                  <a:lnTo>
                    <a:pt x="2700" y="20057"/>
                  </a:lnTo>
                  <a:lnTo>
                    <a:pt x="540" y="20057"/>
                  </a:lnTo>
                  <a:close/>
                </a:path>
                <a:path w="21600" h="21600" extrusionOk="0">
                  <a:moveTo>
                    <a:pt x="2700" y="20057"/>
                  </a:moveTo>
                  <a:lnTo>
                    <a:pt x="2700" y="21600"/>
                  </a:lnTo>
                  <a:lnTo>
                    <a:pt x="4860" y="21600"/>
                  </a:lnTo>
                  <a:lnTo>
                    <a:pt x="4860" y="20057"/>
                  </a:lnTo>
                  <a:lnTo>
                    <a:pt x="2700" y="20057"/>
                  </a:lnTo>
                  <a:close/>
                </a:path>
                <a:path w="21600" h="21600" extrusionOk="0">
                  <a:moveTo>
                    <a:pt x="4860" y="20057"/>
                  </a:moveTo>
                  <a:lnTo>
                    <a:pt x="4860" y="21600"/>
                  </a:lnTo>
                  <a:lnTo>
                    <a:pt x="7020" y="21600"/>
                  </a:lnTo>
                  <a:lnTo>
                    <a:pt x="7020" y="20057"/>
                  </a:lnTo>
                  <a:lnTo>
                    <a:pt x="4860" y="20057"/>
                  </a:lnTo>
                  <a:close/>
                </a:path>
                <a:path w="21600" h="21600" extrusionOk="0">
                  <a:moveTo>
                    <a:pt x="7020" y="20057"/>
                  </a:moveTo>
                  <a:lnTo>
                    <a:pt x="7020" y="21600"/>
                  </a:lnTo>
                  <a:lnTo>
                    <a:pt x="9180" y="21600"/>
                  </a:lnTo>
                  <a:lnTo>
                    <a:pt x="9180" y="20057"/>
                  </a:lnTo>
                  <a:lnTo>
                    <a:pt x="7020" y="20057"/>
                  </a:lnTo>
                  <a:close/>
                </a:path>
                <a:path w="21600" h="21600" extrusionOk="0">
                  <a:moveTo>
                    <a:pt x="9180" y="20057"/>
                  </a:moveTo>
                  <a:lnTo>
                    <a:pt x="9180" y="21600"/>
                  </a:lnTo>
                  <a:lnTo>
                    <a:pt x="11340" y="21600"/>
                  </a:lnTo>
                  <a:lnTo>
                    <a:pt x="11340" y="20057"/>
                  </a:lnTo>
                  <a:lnTo>
                    <a:pt x="9180" y="20057"/>
                  </a:lnTo>
                  <a:close/>
                </a:path>
                <a:path w="21600" h="21600" extrusionOk="0">
                  <a:moveTo>
                    <a:pt x="11340" y="20057"/>
                  </a:moveTo>
                  <a:lnTo>
                    <a:pt x="11340" y="21600"/>
                  </a:lnTo>
                  <a:lnTo>
                    <a:pt x="13500" y="21600"/>
                  </a:lnTo>
                  <a:lnTo>
                    <a:pt x="13500" y="20057"/>
                  </a:lnTo>
                  <a:lnTo>
                    <a:pt x="11340" y="20057"/>
                  </a:lnTo>
                  <a:close/>
                </a:path>
                <a:path w="21600" h="21600" extrusionOk="0">
                  <a:moveTo>
                    <a:pt x="13500" y="20057"/>
                  </a:moveTo>
                  <a:lnTo>
                    <a:pt x="13500" y="21600"/>
                  </a:lnTo>
                  <a:lnTo>
                    <a:pt x="15660" y="21600"/>
                  </a:lnTo>
                  <a:lnTo>
                    <a:pt x="15660" y="20057"/>
                  </a:lnTo>
                  <a:lnTo>
                    <a:pt x="13500" y="20057"/>
                  </a:lnTo>
                  <a:close/>
                </a:path>
                <a:path w="21600" h="21600" extrusionOk="0">
                  <a:moveTo>
                    <a:pt x="15660" y="20057"/>
                  </a:moveTo>
                  <a:lnTo>
                    <a:pt x="15660" y="21600"/>
                  </a:lnTo>
                  <a:lnTo>
                    <a:pt x="17820" y="21600"/>
                  </a:lnTo>
                  <a:lnTo>
                    <a:pt x="17820" y="20057"/>
                  </a:lnTo>
                  <a:lnTo>
                    <a:pt x="15660" y="20057"/>
                  </a:lnTo>
                  <a:close/>
                </a:path>
                <a:path w="21600" h="21600" extrusionOk="0">
                  <a:moveTo>
                    <a:pt x="17820" y="20057"/>
                  </a:moveTo>
                  <a:lnTo>
                    <a:pt x="17820" y="21600"/>
                  </a:lnTo>
                  <a:lnTo>
                    <a:pt x="19980" y="21600"/>
                  </a:lnTo>
                  <a:lnTo>
                    <a:pt x="19980" y="20057"/>
                  </a:lnTo>
                  <a:lnTo>
                    <a:pt x="17820" y="20057"/>
                  </a:lnTo>
                  <a:close/>
                </a:path>
                <a:path w="21600" h="21600" extrusionOk="0">
                  <a:moveTo>
                    <a:pt x="19980" y="4628"/>
                  </a:moveTo>
                  <a:lnTo>
                    <a:pt x="21060" y="4628"/>
                  </a:lnTo>
                  <a:lnTo>
                    <a:pt x="21060" y="6171"/>
                  </a:lnTo>
                  <a:lnTo>
                    <a:pt x="19980" y="6171"/>
                  </a:lnTo>
                  <a:lnTo>
                    <a:pt x="19980" y="4628"/>
                  </a:ln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900" dirty="0">
                <a:latin typeface="+mn-lt"/>
                <a:ea typeface="+mn-ea"/>
              </a:endParaRPr>
            </a:p>
          </p:txBody>
        </p:sp>
        <p:sp>
          <p:nvSpPr>
            <p:cNvPr id="150" name="テキスト ボックス 149"/>
            <p:cNvSpPr txBox="1"/>
            <p:nvPr/>
          </p:nvSpPr>
          <p:spPr>
            <a:xfrm>
              <a:off x="1953195" y="3152560"/>
              <a:ext cx="850113" cy="282399"/>
            </a:xfrm>
            <a:prstGeom prst="rect">
              <a:avLst/>
            </a:prstGeom>
            <a:noFill/>
          </p:spPr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KEK FW</a:t>
              </a:r>
              <a:endParaRPr lang="ja-JP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cxnSp>
        <p:nvCxnSpPr>
          <p:cNvPr id="152" name="直線コネクタ 151"/>
          <p:cNvCxnSpPr/>
          <p:nvPr/>
        </p:nvCxnSpPr>
        <p:spPr>
          <a:xfrm rot="16200000" flipV="1">
            <a:off x="7286625" y="4586275"/>
            <a:ext cx="85725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3" name="直線コネクタ 152"/>
          <p:cNvCxnSpPr/>
          <p:nvPr/>
        </p:nvCxnSpPr>
        <p:spPr>
          <a:xfrm rot="5400000" flipH="1" flipV="1">
            <a:off x="6072982" y="4442606"/>
            <a:ext cx="571500" cy="1587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5" name="直線コネクタ 154"/>
          <p:cNvCxnSpPr/>
          <p:nvPr/>
        </p:nvCxnSpPr>
        <p:spPr>
          <a:xfrm rot="5400000" flipH="1" flipV="1">
            <a:off x="4001294" y="4442606"/>
            <a:ext cx="571500" cy="158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8" name="フローチャート : 磁気ディスク 157"/>
          <p:cNvSpPr/>
          <p:nvPr/>
        </p:nvSpPr>
        <p:spPr>
          <a:xfrm>
            <a:off x="5922963" y="4729150"/>
            <a:ext cx="1006475" cy="785812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HSM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9" name="Picture 7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4800587"/>
            <a:ext cx="7191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" name="フローチャート : 順次アクセス記憶 159"/>
          <p:cNvSpPr/>
          <p:nvPr/>
        </p:nvSpPr>
        <p:spPr>
          <a:xfrm>
            <a:off x="3857625" y="4657712"/>
            <a:ext cx="785813" cy="785813"/>
          </a:xfrm>
          <a:prstGeom prst="flowChartMagneticTa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MCAT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285750" y="4014775"/>
            <a:ext cx="1252266" cy="584775"/>
          </a:xfrm>
          <a:prstGeom prst="rect">
            <a:avLst/>
          </a:prstGeom>
          <a:noFill/>
        </p:spPr>
        <p:txBody>
          <a:bodyPr wrap="none"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Pluggable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Extension</a:t>
            </a:r>
            <a:endParaRPr lang="ja-JP" alt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7989341" y="5214950"/>
            <a:ext cx="1011815" cy="276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 anchorCtr="1">
            <a:spAutoFit/>
          </a:bodyPr>
          <a:lstStyle/>
          <a:p>
            <a:r>
              <a:rPr lang="en-US" altLang="ja-JP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SRB</a:t>
            </a:r>
            <a:r>
              <a:rPr lang="en-US" altLang="zh-TW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client</a:t>
            </a:r>
            <a:endParaRPr lang="ja-JP" altLang="en-US" sz="1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66" name="Picture 7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4425" y="3657587"/>
            <a:ext cx="7191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" name="テキスト ボックス 167"/>
          <p:cNvSpPr txBox="1"/>
          <p:nvPr/>
        </p:nvSpPr>
        <p:spPr>
          <a:xfrm>
            <a:off x="5500694" y="3571876"/>
            <a:ext cx="1084912" cy="276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r>
              <a:rPr lang="en-US" altLang="ja-JP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SRB</a:t>
            </a:r>
            <a:r>
              <a:rPr lang="en-US" altLang="zh-TW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server</a:t>
            </a:r>
            <a:endParaRPr lang="ja-JP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6526709" y="4488428"/>
            <a:ext cx="902811" cy="369332"/>
          </a:xfrm>
          <a:prstGeom prst="rect">
            <a:avLst/>
          </a:prstGeom>
          <a:noFill/>
        </p:spPr>
        <p:txBody>
          <a:bodyPr wrap="none"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3.5PB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cxnSp>
        <p:nvCxnSpPr>
          <p:cNvPr id="172" name="直線コネクタ 171"/>
          <p:cNvCxnSpPr/>
          <p:nvPr/>
        </p:nvCxnSpPr>
        <p:spPr>
          <a:xfrm rot="5400000" flipH="1" flipV="1">
            <a:off x="4572794" y="2370918"/>
            <a:ext cx="857250" cy="158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/>
          <p:cNvCxnSpPr/>
          <p:nvPr/>
        </p:nvCxnSpPr>
        <p:spPr>
          <a:xfrm rot="10800000">
            <a:off x="1928813" y="2800337"/>
            <a:ext cx="3071812" cy="158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コネクタ 173"/>
          <p:cNvCxnSpPr/>
          <p:nvPr/>
        </p:nvCxnSpPr>
        <p:spPr>
          <a:xfrm rot="16200000" flipH="1">
            <a:off x="1608138" y="3121012"/>
            <a:ext cx="642938" cy="1587"/>
          </a:xfrm>
          <a:prstGeom prst="line">
            <a:avLst/>
          </a:prstGeom>
          <a:ln w="5715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コネクタ 177"/>
          <p:cNvCxnSpPr/>
          <p:nvPr/>
        </p:nvCxnSpPr>
        <p:spPr>
          <a:xfrm rot="5400000" flipH="1" flipV="1">
            <a:off x="1785144" y="3442481"/>
            <a:ext cx="857250" cy="1588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コネクタ 178"/>
          <p:cNvCxnSpPr/>
          <p:nvPr/>
        </p:nvCxnSpPr>
        <p:spPr>
          <a:xfrm>
            <a:off x="2214563" y="3014650"/>
            <a:ext cx="3143250" cy="1587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コネクタ 183"/>
          <p:cNvCxnSpPr/>
          <p:nvPr/>
        </p:nvCxnSpPr>
        <p:spPr>
          <a:xfrm rot="5400000" flipH="1" flipV="1">
            <a:off x="4928394" y="3442481"/>
            <a:ext cx="857250" cy="1588"/>
          </a:xfrm>
          <a:prstGeom prst="line">
            <a:avLst/>
          </a:prstGeom>
          <a:ln w="57150">
            <a:solidFill>
              <a:srgbClr val="00B05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グループ化 177"/>
          <p:cNvGrpSpPr>
            <a:grpSpLocks/>
          </p:cNvGrpSpPr>
          <p:nvPr/>
        </p:nvGrpSpPr>
        <p:grpSpPr bwMode="auto">
          <a:xfrm>
            <a:off x="5429250" y="4300525"/>
            <a:ext cx="1071563" cy="571500"/>
            <a:chOff x="5429256" y="3357568"/>
            <a:chExt cx="1071570" cy="571504"/>
          </a:xfrm>
        </p:grpSpPr>
        <p:cxnSp>
          <p:nvCxnSpPr>
            <p:cNvPr id="186" name="直線コネクタ 185"/>
            <p:cNvCxnSpPr/>
            <p:nvPr/>
          </p:nvCxnSpPr>
          <p:spPr>
            <a:xfrm>
              <a:off x="5429256" y="3357568"/>
              <a:ext cx="1071570" cy="1587"/>
            </a:xfrm>
            <a:prstGeom prst="line">
              <a:avLst/>
            </a:prstGeom>
            <a:ln w="5715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線コネクタ 186"/>
            <p:cNvCxnSpPr/>
            <p:nvPr/>
          </p:nvCxnSpPr>
          <p:spPr>
            <a:xfrm rot="5400000" flipH="1" flipV="1">
              <a:off x="6214280" y="3642526"/>
              <a:ext cx="571504" cy="1588"/>
            </a:xfrm>
            <a:prstGeom prst="line">
              <a:avLst/>
            </a:prstGeom>
            <a:ln w="57150">
              <a:solidFill>
                <a:srgbClr val="FFC00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テキスト ボックス 189"/>
          <p:cNvSpPr txBox="1"/>
          <p:nvPr/>
        </p:nvSpPr>
        <p:spPr>
          <a:xfrm>
            <a:off x="2071688" y="2443150"/>
            <a:ext cx="1154098" cy="369332"/>
          </a:xfrm>
          <a:prstGeom prst="rect">
            <a:avLst/>
          </a:prstGeom>
          <a:noFill/>
        </p:spPr>
        <p:txBody>
          <a:bodyPr wrap="none"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GridFTP</a:t>
            </a:r>
            <a:endParaRPr lang="ja-JP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2643188" y="3014650"/>
            <a:ext cx="681597" cy="369332"/>
          </a:xfrm>
          <a:prstGeom prst="rect">
            <a:avLst/>
          </a:prstGeom>
          <a:noFill/>
        </p:spPr>
        <p:txBody>
          <a:bodyPr wrap="none"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SRB</a:t>
            </a:r>
            <a:endParaRPr lang="ja-JP" altLang="en-US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5643563" y="4300525"/>
            <a:ext cx="670376" cy="369332"/>
          </a:xfrm>
          <a:prstGeom prst="rect">
            <a:avLst/>
          </a:prstGeom>
          <a:noFill/>
        </p:spPr>
        <p:txBody>
          <a:bodyPr wrap="none"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NFS</a:t>
            </a:r>
            <a:endParaRPr lang="ja-JP" altLang="en-US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grpSp>
        <p:nvGrpSpPr>
          <p:cNvPr id="16" name="グループ化 178"/>
          <p:cNvGrpSpPr>
            <a:grpSpLocks/>
          </p:cNvGrpSpPr>
          <p:nvPr/>
        </p:nvGrpSpPr>
        <p:grpSpPr bwMode="auto">
          <a:xfrm flipH="1">
            <a:off x="4143375" y="4300525"/>
            <a:ext cx="1071563" cy="571500"/>
            <a:chOff x="5429256" y="3357568"/>
            <a:chExt cx="1071570" cy="571504"/>
          </a:xfrm>
        </p:grpSpPr>
        <p:cxnSp>
          <p:nvCxnSpPr>
            <p:cNvPr id="194" name="直線コネクタ 193"/>
            <p:cNvCxnSpPr/>
            <p:nvPr/>
          </p:nvCxnSpPr>
          <p:spPr>
            <a:xfrm>
              <a:off x="5429256" y="3357568"/>
              <a:ext cx="1071570" cy="1587"/>
            </a:xfrm>
            <a:prstGeom prst="line">
              <a:avLst/>
            </a:prstGeom>
            <a:ln w="571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線コネクタ 194"/>
            <p:cNvCxnSpPr/>
            <p:nvPr/>
          </p:nvCxnSpPr>
          <p:spPr>
            <a:xfrm rot="5400000" flipH="1" flipV="1">
              <a:off x="6214280" y="3642526"/>
              <a:ext cx="571504" cy="1588"/>
            </a:xfrm>
            <a:prstGeom prst="line">
              <a:avLst/>
            </a:prstGeom>
            <a:ln w="57150">
              <a:solidFill>
                <a:srgbClr val="FFFF0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6" name="テキスト ボックス 195"/>
          <p:cNvSpPr txBox="1"/>
          <p:nvPr/>
        </p:nvSpPr>
        <p:spPr>
          <a:xfrm>
            <a:off x="4143375" y="4300525"/>
            <a:ext cx="1522413" cy="641350"/>
          </a:xfrm>
          <a:prstGeom prst="rect">
            <a:avLst/>
          </a:prstGeom>
          <a:noFill/>
        </p:spPr>
        <p:txBody>
          <a:bodyPr wrap="none" anchor="ctr" anchorCtr="1">
            <a:spAutoFit/>
          </a:bodyPr>
          <a:lstStyle/>
          <a:p>
            <a:r>
              <a:rPr lang="en-US" altLang="zh-TW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HGPｺﾞｼｯｸE" pitchFamily="50" charset="-128"/>
              </a:rPr>
              <a:t>Reference</a:t>
            </a:r>
          </a:p>
          <a:p>
            <a:r>
              <a:rPr lang="en-US" altLang="zh-TW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HGPｺﾞｼｯｸE" pitchFamily="50" charset="-128"/>
              </a:rPr>
              <a:t>Registration</a:t>
            </a:r>
            <a:endParaRPr lang="en-US" altLang="ja-JP" b="1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HGPｺﾞｼｯｸE" pitchFamily="50" charset="-128"/>
            </a:endParaRPr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2408241" y="3571876"/>
            <a:ext cx="1806569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algn="ctr"/>
            <a:r>
              <a:rPr lang="en-US" altLang="zh-TW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Enhanced </a:t>
            </a:r>
          </a:p>
          <a:p>
            <a:pPr algn="ctr"/>
            <a:r>
              <a:rPr lang="en-US" altLang="ja-JP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GridFT</a:t>
            </a:r>
            <a:r>
              <a:rPr lang="en-US" altLang="zh-TW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 </a:t>
            </a:r>
            <a:r>
              <a:rPr lang="en-US" altLang="zh-TW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service</a:t>
            </a:r>
            <a:endParaRPr lang="ja-JP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3" name="日付プレースホルダ 8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84" name="フッター プレースホルダ 8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7572396" y="3571876"/>
            <a:ext cx="1509773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Belle Net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dedicated inside</a:t>
            </a:r>
            <a:endParaRPr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8" name="Picture 334" descr="icon_lg_parco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157114" y="1571612"/>
            <a:ext cx="343580" cy="34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" name="Picture 334" descr="icon_lg_parco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8288" y="2085016"/>
            <a:ext cx="343580" cy="34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334" descr="icon_lg_parco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714488"/>
            <a:ext cx="343580" cy="34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" name="テキスト ボックス 239"/>
          <p:cNvSpPr txBox="1"/>
          <p:nvPr/>
        </p:nvSpPr>
        <p:spPr>
          <a:xfrm>
            <a:off x="5357818" y="1428736"/>
            <a:ext cx="1030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LCG user</a:t>
            </a:r>
            <a:endParaRPr kumimoji="1" lang="ja-JP" altLang="en-US" sz="1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2" name="テキスト ボックス 241"/>
          <p:cNvSpPr txBox="1"/>
          <p:nvPr/>
        </p:nvSpPr>
        <p:spPr>
          <a:xfrm>
            <a:off x="3857620" y="6201811"/>
            <a:ext cx="2962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 Farm</a:t>
            </a:r>
          </a:p>
          <a:p>
            <a:pPr algn="ctr"/>
            <a:r>
              <a:rPr lang="en-US" altLang="ja-JP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not </a:t>
            </a:r>
            <a:r>
              <a:rPr lang="en-US" altLang="ja-JP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  <a:r>
              <a:rPr lang="en-US" altLang="ja-JP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en-US" altLang="ja-JP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kumimoji="1" lang="ja-JP" alt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3" name="Picture 334" descr="icon_lg_parco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443262" y="6072206"/>
            <a:ext cx="343580" cy="34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4" name="直線コネクタ 243"/>
          <p:cNvCxnSpPr>
            <a:stCxn id="210" idx="0"/>
            <a:endCxn id="243" idx="3"/>
          </p:cNvCxnSpPr>
          <p:nvPr/>
        </p:nvCxnSpPr>
        <p:spPr>
          <a:xfrm rot="16200000" flipH="1">
            <a:off x="7111895" y="4912766"/>
            <a:ext cx="476385" cy="2186347"/>
          </a:xfrm>
          <a:prstGeom prst="line">
            <a:avLst/>
          </a:prstGeom>
          <a:ln w="57150">
            <a:solidFill>
              <a:srgbClr val="7030A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1" name="Picture 334" descr="icon_lg_parco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657576" y="6442734"/>
            <a:ext cx="343580" cy="34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" name="Picture 334" descr="icon_lg_parco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228948" y="5715016"/>
            <a:ext cx="343580" cy="34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3" name="テキスト ボックス 252"/>
          <p:cNvSpPr txBox="1"/>
          <p:nvPr/>
        </p:nvSpPr>
        <p:spPr>
          <a:xfrm>
            <a:off x="7164424" y="5643578"/>
            <a:ext cx="622286" cy="369332"/>
          </a:xfrm>
          <a:prstGeom prst="rect">
            <a:avLst/>
          </a:prstGeom>
          <a:noFill/>
        </p:spPr>
        <p:txBody>
          <a:bodyPr wrap="none"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LSF</a:t>
            </a:r>
            <a:endParaRPr lang="ja-JP" altLang="en-US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54" name="テキスト ボックス 253"/>
          <p:cNvSpPr txBox="1"/>
          <p:nvPr/>
        </p:nvSpPr>
        <p:spPr>
          <a:xfrm>
            <a:off x="2357422" y="1643050"/>
            <a:ext cx="1030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LCG user</a:t>
            </a:r>
            <a:endParaRPr kumimoji="1" lang="ja-JP" altLang="en-US" sz="1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9" name="直線コネクタ 188"/>
          <p:cNvCxnSpPr/>
          <p:nvPr/>
        </p:nvCxnSpPr>
        <p:spPr>
          <a:xfrm>
            <a:off x="5500688" y="4086212"/>
            <a:ext cx="2357437" cy="1588"/>
          </a:xfrm>
          <a:prstGeom prst="line">
            <a:avLst/>
          </a:prstGeom>
          <a:ln w="57150">
            <a:solidFill>
              <a:srgbClr val="00B05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コネクタ 187"/>
          <p:cNvCxnSpPr/>
          <p:nvPr/>
        </p:nvCxnSpPr>
        <p:spPr>
          <a:xfrm rot="5400000" flipH="1" flipV="1">
            <a:off x="7430294" y="4514043"/>
            <a:ext cx="857250" cy="1588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テキスト ボックス 240"/>
          <p:cNvSpPr txBox="1"/>
          <p:nvPr/>
        </p:nvSpPr>
        <p:spPr>
          <a:xfrm>
            <a:off x="6858016" y="6357958"/>
            <a:ext cx="1947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Belle analysis user</a:t>
            </a:r>
            <a:endParaRPr kumimoji="1" lang="ja-JP" altLang="en-US" sz="1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5" name="直線コネクタ 254"/>
          <p:cNvCxnSpPr>
            <a:stCxn id="208" idx="0"/>
          </p:cNvCxnSpPr>
          <p:nvPr/>
        </p:nvCxnSpPr>
        <p:spPr>
          <a:xfrm rot="16200000" flipV="1">
            <a:off x="4912596" y="4945793"/>
            <a:ext cx="1624367" cy="19542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Ops Stats over the Belle VO last 2yrs</a:t>
            </a:r>
            <a:endParaRPr lang="ja-JP" altLang="en-US" smtClean="0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idx="1"/>
          </p:nvPr>
        </p:nvSpPr>
        <p:spPr>
          <a:xfrm>
            <a:off x="571472" y="1523987"/>
            <a:ext cx="8358246" cy="2333641"/>
          </a:xfrm>
        </p:spPr>
        <p:txBody>
          <a:bodyPr>
            <a:normAutofit lnSpcReduction="10000"/>
          </a:bodyPr>
          <a:lstStyle/>
          <a:p>
            <a:r>
              <a:rPr lang="en-US" altLang="zh-TW" smtClean="0"/>
              <a:t>Number of Jobs: 12,417</a:t>
            </a:r>
          </a:p>
          <a:p>
            <a:pPr lvl="1"/>
            <a:r>
              <a:rPr lang="en-US" altLang="zh-TW" smtClean="0"/>
              <a:t>7,706 of 12,417 has been processed at KEK-1/2</a:t>
            </a:r>
            <a:endParaRPr lang="en-US" altLang="ja-JP" smtClean="0"/>
          </a:p>
          <a:p>
            <a:r>
              <a:rPr lang="en-US" altLang="zh-TW" smtClean="0"/>
              <a:t>220</a:t>
            </a:r>
            <a:r>
              <a:rPr lang="en-US" altLang="ja-JP" smtClean="0"/>
              <a:t>,</a:t>
            </a:r>
            <a:r>
              <a:rPr lang="en-US" altLang="zh-TW" smtClean="0"/>
              <a:t>809 </a:t>
            </a:r>
            <a:r>
              <a:rPr lang="en-US" altLang="ja-JP" smtClean="0"/>
              <a:t>CPU</a:t>
            </a:r>
            <a:r>
              <a:rPr lang="en-US" altLang="zh-TW" smtClean="0"/>
              <a:t> time normalized by 1kSI2K (</a:t>
            </a:r>
            <a:r>
              <a:rPr lang="en-US" altLang="ja-JP" smtClean="0"/>
              <a:t>hrs*kSI2K</a:t>
            </a:r>
            <a:r>
              <a:rPr lang="en-US" altLang="zh-TW" smtClean="0"/>
              <a:t>)</a:t>
            </a:r>
            <a:endParaRPr lang="ja-JP" altLang="en-US" smtClean="0"/>
          </a:p>
          <a:p>
            <a:pPr lvl="1"/>
            <a:r>
              <a:rPr lang="en-US" altLang="zh-TW" smtClean="0"/>
              <a:t>122,032 of 220,809 has been used at KEK-1/2</a:t>
            </a:r>
            <a:endParaRPr lang="en-US" altLang="zh-TW" dirty="0" smtClean="0"/>
          </a:p>
        </p:txBody>
      </p:sp>
      <p:pic>
        <p:nvPicPr>
          <p:cNvPr id="23" name="Picture 2" descr="C:\Users\iwai\Desktop\2007-09-21 日本物理学会（第62回年次大会；札幌）\belle_njobs_normcpu_SITE_DA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3968772"/>
            <a:ext cx="7177088" cy="253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グループ化 22"/>
          <p:cNvGrpSpPr>
            <a:grpSpLocks/>
          </p:cNvGrpSpPr>
          <p:nvPr/>
        </p:nvGrpSpPr>
        <p:grpSpPr bwMode="auto">
          <a:xfrm>
            <a:off x="1714500" y="6224609"/>
            <a:ext cx="5715000" cy="347663"/>
            <a:chOff x="1714480" y="4723643"/>
            <a:chExt cx="5715040" cy="348437"/>
          </a:xfrm>
        </p:grpSpPr>
        <p:sp>
          <p:nvSpPr>
            <p:cNvPr id="25" name="正方形/長方形 24"/>
            <p:cNvSpPr/>
            <p:nvPr/>
          </p:nvSpPr>
          <p:spPr>
            <a:xfrm>
              <a:off x="1714480" y="4723643"/>
              <a:ext cx="1000132" cy="276840"/>
            </a:xfrm>
            <a:prstGeom prst="rect">
              <a:avLst/>
            </a:prstGeom>
            <a:solidFill>
              <a:srgbClr val="FFFF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2714612" y="4723643"/>
              <a:ext cx="2857520" cy="286386"/>
            </a:xfrm>
            <a:prstGeom prst="rect">
              <a:avLst/>
            </a:prstGeom>
            <a:solidFill>
              <a:srgbClr val="92D05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5572132" y="4723643"/>
              <a:ext cx="1857388" cy="286386"/>
            </a:xfrm>
            <a:prstGeom prst="rect">
              <a:avLst/>
            </a:prstGeom>
            <a:solidFill>
              <a:srgbClr val="00B0F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924031" y="4795240"/>
              <a:ext cx="576267" cy="2768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2005</a:t>
              </a:r>
              <a:endPara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781419" y="4795240"/>
              <a:ext cx="576267" cy="2768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2006</a:t>
              </a:r>
              <a:endPara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281750" y="4795240"/>
              <a:ext cx="576266" cy="2768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2007</a:t>
              </a:r>
              <a:endPara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13" name="日付プレースホルダ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Computing Resources over the Belle VO</a:t>
            </a:r>
            <a:endParaRPr kumimoji="1" lang="ja-JP" altLang="en-US" dirty="0"/>
          </a:p>
        </p:txBody>
      </p:sp>
      <p:pic>
        <p:nvPicPr>
          <p:cNvPr id="7" name="Picture 2" descr="C:\Users\iwai\Desktop\2007-09-21 日本物理学会（第62回年次大会；札幌）\belle_cpu_resourc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8907" y="1857375"/>
            <a:ext cx="6123373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iwai\Desktop\2007-09-21 日本物理学会（第62回年次大会；札幌）\belle_storage_resourc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688909" y="4500563"/>
            <a:ext cx="6123370" cy="216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テキスト ボックス 8"/>
          <p:cNvSpPr txBox="1"/>
          <p:nvPr/>
        </p:nvSpPr>
        <p:spPr>
          <a:xfrm>
            <a:off x="1330295" y="1488032"/>
            <a:ext cx="674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CPU resources over the belle VO as a function of sites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42976" y="4131238"/>
            <a:ext cx="7210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capacities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over the belle VO as a function of sites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86512" y="4598267"/>
            <a:ext cx="1389548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■: used</a:t>
            </a:r>
          </a:p>
          <a:p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□: available</a:t>
            </a:r>
          </a:p>
          <a:p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22.5TB in total</a:t>
            </a:r>
          </a:p>
          <a:p>
            <a:r>
              <a:rPr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5.94TB in use</a:t>
            </a:r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28992" y="2294745"/>
            <a:ext cx="2683170" cy="276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883 cores, 1,260kSI2K in total</a:t>
            </a:r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Agenda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Introduction</a:t>
            </a:r>
          </a:p>
          <a:p>
            <a:pPr lvl="1"/>
            <a:r>
              <a:rPr lang="en-US" altLang="ja-JP" dirty="0" smtClean="0"/>
              <a:t>Grid at KEK, its role and stance, etc</a:t>
            </a:r>
          </a:p>
          <a:p>
            <a:pPr lvl="1"/>
            <a:r>
              <a:rPr lang="en-US" altLang="ja-JP" dirty="0" smtClean="0"/>
              <a:t>Brief history and summary on Grid</a:t>
            </a:r>
          </a:p>
          <a:p>
            <a:pPr lvl="1"/>
            <a:r>
              <a:rPr lang="en-US" altLang="ja-JP" dirty="0" smtClean="0"/>
              <a:t>Ops stats</a:t>
            </a:r>
          </a:p>
          <a:p>
            <a:pPr lvl="1"/>
            <a:r>
              <a:rPr lang="en-US" altLang="ja-JP" dirty="0" smtClean="0"/>
              <a:t>Grid related services</a:t>
            </a:r>
          </a:p>
          <a:p>
            <a:pPr lvl="1"/>
            <a:r>
              <a:rPr lang="en-US" altLang="ja-JP" dirty="0" smtClean="0"/>
              <a:t>Networking (SINET3)</a:t>
            </a:r>
            <a:endParaRPr kumimoji="1" lang="en-US" altLang="ja-JP" dirty="0" smtClean="0"/>
          </a:p>
          <a:p>
            <a:r>
              <a:rPr lang="en-US" altLang="zh-TW" dirty="0" smtClean="0"/>
              <a:t>Particular Activities over the VO</a:t>
            </a:r>
          </a:p>
          <a:p>
            <a:pPr lvl="1"/>
            <a:r>
              <a:rPr lang="en-US" altLang="zh-TW" dirty="0" smtClean="0"/>
              <a:t>Belle experiments</a:t>
            </a:r>
          </a:p>
          <a:p>
            <a:pPr lvl="1"/>
            <a:r>
              <a:rPr lang="en-US" altLang="zh-TW" dirty="0" smtClean="0"/>
              <a:t>Accelerator Science over the SINET3</a:t>
            </a:r>
          </a:p>
          <a:p>
            <a:pPr lvl="1"/>
            <a:r>
              <a:rPr lang="en-US" altLang="zh-TW" dirty="0" smtClean="0"/>
              <a:t>ILC experiments</a:t>
            </a:r>
          </a:p>
          <a:p>
            <a:pPr lvl="1"/>
            <a:r>
              <a:rPr lang="en-US" altLang="zh-TW" dirty="0" smtClean="0"/>
              <a:t>Geant4 Medical Application</a:t>
            </a:r>
          </a:p>
          <a:p>
            <a:r>
              <a:rPr lang="en-US" altLang="zh-TW" dirty="0" smtClean="0"/>
              <a:t>NAREGI</a:t>
            </a:r>
          </a:p>
          <a:p>
            <a:pPr lvl="1"/>
            <a:r>
              <a:rPr lang="en-US" altLang="zh-TW" dirty="0" smtClean="0"/>
              <a:t>Beta-1: Activities at KEK</a:t>
            </a:r>
          </a:p>
          <a:p>
            <a:pPr lvl="1"/>
            <a:r>
              <a:rPr lang="en-US" altLang="zh-TW" dirty="0" smtClean="0"/>
              <a:t>Beta-2: Current status</a:t>
            </a:r>
          </a:p>
          <a:p>
            <a:r>
              <a:rPr lang="en-US" altLang="zh-TW" dirty="0" smtClean="0"/>
              <a:t>Summary</a:t>
            </a:r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 descr="CSI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73" y="157164"/>
            <a:ext cx="6826251" cy="34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PPJ: The VO for Accelerator Science in Japan</a:t>
            </a:r>
            <a:endParaRPr lang="ja-JP" altLang="en-US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71472" y="4857760"/>
            <a:ext cx="8358246" cy="1857390"/>
          </a:xfrm>
        </p:spPr>
        <p:txBody>
          <a:bodyPr>
            <a:normAutofit fontScale="47500" lnSpcReduction="20000"/>
          </a:bodyPr>
          <a:lstStyle/>
          <a:p>
            <a:r>
              <a:rPr lang="en-US" altLang="zh-TW" dirty="0" smtClean="0"/>
              <a:t>Federated among major university groups and KEK only in Japan.</a:t>
            </a:r>
            <a:endParaRPr lang="en-US" altLang="ja-JP" dirty="0" smtClean="0"/>
          </a:p>
          <a:p>
            <a:pPr lvl="1"/>
            <a:r>
              <a:rPr lang="en-US" altLang="zh-TW" dirty="0" smtClean="0"/>
              <a:t>Tohoku-U	(KAMLAND</a:t>
            </a:r>
            <a:r>
              <a:rPr lang="en-US" altLang="zh-TW" dirty="0" smtClean="0"/>
              <a:t>, ILC)</a:t>
            </a:r>
          </a:p>
          <a:p>
            <a:pPr lvl="1"/>
            <a:r>
              <a:rPr lang="en-US" altLang="zh-TW" dirty="0" smtClean="0"/>
              <a:t>Tsukuba-U	(CDF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Nagoya-U	(BELLE</a:t>
            </a:r>
            <a:r>
              <a:rPr lang="en-US" altLang="zh-TW" dirty="0" smtClean="0"/>
              <a:t>, ATLAS)</a:t>
            </a:r>
          </a:p>
          <a:p>
            <a:pPr lvl="1"/>
            <a:r>
              <a:rPr lang="en-US" altLang="zh-TW" dirty="0" smtClean="0"/>
              <a:t>Kobe-U	(ILC</a:t>
            </a:r>
            <a:r>
              <a:rPr lang="en-US" altLang="zh-TW" dirty="0" smtClean="0"/>
              <a:t>, ATLAS)</a:t>
            </a:r>
          </a:p>
          <a:p>
            <a:pPr lvl="1"/>
            <a:r>
              <a:rPr lang="en-US" altLang="zh-TW" dirty="0" smtClean="0"/>
              <a:t>Hiroshima-IT	(ATLAS</a:t>
            </a:r>
            <a:r>
              <a:rPr lang="en-US" altLang="zh-TW" dirty="0" smtClean="0"/>
              <a:t>, Computing Science)</a:t>
            </a:r>
            <a:endParaRPr lang="en-US" altLang="ja-JP" dirty="0" smtClean="0"/>
          </a:p>
          <a:p>
            <a:r>
              <a:rPr lang="en-US" altLang="zh-TW" dirty="0" smtClean="0"/>
              <a:t>We have a common VO, but do NOT depend on scientific projects.</a:t>
            </a:r>
          </a:p>
          <a:p>
            <a:pPr lvl="1"/>
            <a:r>
              <a:rPr lang="en-US" altLang="zh-TW" dirty="0" smtClean="0"/>
              <a:t>To test each site.</a:t>
            </a:r>
          </a:p>
          <a:p>
            <a:r>
              <a:rPr lang="en-US" altLang="zh-TW" dirty="0" smtClean="0"/>
              <a:t>KEK assists their operation over the this VO</a:t>
            </a:r>
          </a:p>
          <a:p>
            <a:pPr lvl="1"/>
            <a:r>
              <a:rPr lang="en-US" altLang="zh-TW" dirty="0" smtClean="0"/>
              <a:t>same motivation with ops VO</a:t>
            </a:r>
            <a:endParaRPr lang="en-US" altLang="ja-JP" dirty="0" smtClean="0"/>
          </a:p>
        </p:txBody>
      </p:sp>
      <p:graphicFrame>
        <p:nvGraphicFramePr>
          <p:cNvPr id="30" name="Group 54"/>
          <p:cNvGraphicFramePr>
            <a:graphicFrameLocks noGrp="1"/>
          </p:cNvGraphicFramePr>
          <p:nvPr/>
        </p:nvGraphicFramePr>
        <p:xfrm>
          <a:off x="214282" y="3934786"/>
          <a:ext cx="8643999" cy="708660"/>
        </p:xfrm>
        <a:graphic>
          <a:graphicData uri="http://schemas.openxmlformats.org/drawingml/2006/table">
            <a:tbl>
              <a:tblPr/>
              <a:tblGrid>
                <a:gridCol w="1080956"/>
                <a:gridCol w="1080955"/>
                <a:gridCol w="1079133"/>
                <a:gridCol w="1080956"/>
                <a:gridCol w="1080955"/>
                <a:gridCol w="1080956"/>
                <a:gridCol w="1079133"/>
                <a:gridCol w="1080955"/>
              </a:tblGrid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itchFamily="34" charset="0"/>
                        <a:ea typeface="HGPｺﾞｼｯｸE" pitchFamily="50" charset="-128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Tohoku U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itchFamily="34" charset="0"/>
                        <a:ea typeface="HGPｺﾞｼｯｸE" pitchFamily="50" charset="-128"/>
                      </a:endParaRPr>
                    </a:p>
                  </a:txBody>
                  <a:tcPr marT="34290" marB="34290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KEK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itchFamily="34" charset="0"/>
                        <a:ea typeface="HGPｺﾞｼｯｸE" pitchFamily="50" charset="-128"/>
                      </a:endParaRPr>
                    </a:p>
                  </a:txBody>
                  <a:tcPr marT="34290" marB="34290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Tsukuba U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itchFamily="34" charset="0"/>
                        <a:ea typeface="HGPｺﾞｼｯｸE" pitchFamily="50" charset="-128"/>
                      </a:endParaRPr>
                    </a:p>
                  </a:txBody>
                  <a:tcPr marT="34290" marB="34290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Nagoya U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itchFamily="34" charset="0"/>
                        <a:ea typeface="HGPｺﾞｼｯｸE" pitchFamily="50" charset="-128"/>
                      </a:endParaRPr>
                    </a:p>
                  </a:txBody>
                  <a:tcPr marT="34290" marB="34290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Kobe U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itchFamily="34" charset="0"/>
                        <a:ea typeface="HGPｺﾞｼｯｸE" pitchFamily="50" charset="-128"/>
                      </a:endParaRPr>
                    </a:p>
                  </a:txBody>
                  <a:tcPr marT="34290" marB="34290"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HIT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itchFamily="34" charset="0"/>
                        <a:ea typeface="HGPｺﾞｼｯｸE" pitchFamily="50" charset="-128"/>
                      </a:endParaRPr>
                    </a:p>
                  </a:txBody>
                  <a:tcPr marT="34290" marB="34290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itchFamily="34" charset="0"/>
                        <a:ea typeface="HGPｺﾞｼｯｸE" pitchFamily="50" charset="-128"/>
                      </a:endParaRPr>
                    </a:p>
                  </a:txBody>
                  <a:tcPr marT="34290" marB="34290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CPU (k</a:t>
                      </a: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SI2K)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itchFamily="34" charset="0"/>
                        <a:ea typeface="HGPｺﾞｼｯｸE" pitchFamily="50" charset="-128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</a:t>
                      </a: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itchFamily="34" charset="0"/>
                        <a:ea typeface="HGPｺﾞｼｯｸE" pitchFamily="50" charset="-128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itchFamily="34" charset="0"/>
                        <a:ea typeface="HGPｺﾞｼｯｸE" pitchFamily="50" charset="-128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kumimoji="1" lang="en-US" altLang="zh-TW" sz="11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.1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itchFamily="34" charset="0"/>
                        <a:ea typeface="HGPｺﾞｼｯｸE" pitchFamily="50" charset="-128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kumimoji="1" lang="en-US" altLang="zh-TW" sz="11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.3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itchFamily="34" charset="0"/>
                        <a:ea typeface="HGPｺﾞｼｯｸE" pitchFamily="50" charset="-128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kumimoji="1" lang="en-US" altLang="zh-TW" sz="11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itchFamily="34" charset="0"/>
                        <a:ea typeface="HGPｺﾞｼｯｸE" pitchFamily="50" charset="-128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kumimoji="1" lang="en-US" altLang="zh-TW" sz="11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.2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itchFamily="34" charset="0"/>
                        <a:ea typeface="HGPｺﾞｼｯｸE" pitchFamily="50" charset="-128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115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itchFamily="34" charset="0"/>
                        <a:ea typeface="HGPｺﾞｼｯｸE" pitchFamily="50" charset="-128"/>
                      </a:endParaRPr>
                    </a:p>
                  </a:txBody>
                  <a:tcPr marT="34290" marB="34290"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 (GB)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itchFamily="34" charset="0"/>
                        <a:ea typeface="HGPｺﾞｼｯｸE" pitchFamily="50" charset="-128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150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itchFamily="34" charset="0"/>
                        <a:ea typeface="HGPｺﾞｼｯｸE" pitchFamily="50" charset="-128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2,676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itchFamily="34" charset="0"/>
                        <a:ea typeface="HGPｺﾞｼｯｸE" pitchFamily="50" charset="-128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itchFamily="34" charset="0"/>
                        <a:ea typeface="HGPｺﾞｼｯｸE" pitchFamily="50" charset="-128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150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itchFamily="34" charset="0"/>
                        <a:ea typeface="HGPｺﾞｼｯｸE" pitchFamily="50" charset="-128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itchFamily="34" charset="0"/>
                        <a:ea typeface="HGPｺﾞｼｯｸE" pitchFamily="50" charset="-128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itchFamily="34" charset="0"/>
                        <a:ea typeface="HGPｺﾞｼｯｸE" pitchFamily="50" charset="-128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3,145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itchFamily="34" charset="0"/>
                        <a:ea typeface="HGPｺﾞｼｯｸE" pitchFamily="50" charset="-128"/>
                      </a:endParaRPr>
                    </a:p>
                  </a:txBody>
                  <a:tcPr marT="34290" marB="34290" horzOverflow="overflow"/>
                </a:tc>
              </a:tr>
            </a:tbl>
          </a:graphicData>
        </a:graphic>
      </p:graphicFrame>
      <p:sp>
        <p:nvSpPr>
          <p:cNvPr id="12" name="日付プレースホルダ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dirty="0" smtClean="0"/>
              <a:t>Workshop KEK - CC-IN2P3: LCG update and plan at KEK</a:t>
            </a:r>
            <a:endParaRPr kumimoji="1" lang="ja-JP" altLang="en-US" dirty="0"/>
          </a:p>
        </p:txBody>
      </p:sp>
      <p:sp>
        <p:nvSpPr>
          <p:cNvPr id="16" name="円/楕円 15"/>
          <p:cNvSpPr/>
          <p:nvPr/>
        </p:nvSpPr>
        <p:spPr>
          <a:xfrm>
            <a:off x="3157534" y="2586038"/>
            <a:ext cx="200020" cy="200020"/>
          </a:xfrm>
          <a:prstGeom prst="ellipse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3586162" y="2586038"/>
            <a:ext cx="200020" cy="200020"/>
          </a:xfrm>
          <a:prstGeom prst="ellipse">
            <a:avLst/>
          </a:prstGeom>
          <a:solidFill>
            <a:srgbClr val="7030A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4357686" y="2657476"/>
            <a:ext cx="200020" cy="200020"/>
          </a:xfrm>
          <a:prstGeom prst="ellipse">
            <a:avLst/>
          </a:prstGeom>
          <a:solidFill>
            <a:srgbClr val="0070C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5429256" y="2571744"/>
            <a:ext cx="200020" cy="200020"/>
          </a:xfrm>
          <a:prstGeom prst="ellipse">
            <a:avLst/>
          </a:prstGeom>
          <a:solidFill>
            <a:srgbClr val="FF0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500694" y="2428868"/>
            <a:ext cx="200020" cy="200020"/>
          </a:xfrm>
          <a:prstGeom prst="ellipse">
            <a:avLst/>
          </a:prstGeom>
          <a:solidFill>
            <a:srgbClr val="00B05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5857884" y="2014534"/>
            <a:ext cx="200020" cy="200020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929454" y="1571612"/>
            <a:ext cx="1308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Tohoku Univ.</a:t>
            </a:r>
            <a:endParaRPr kumimoji="1" lang="ja-JP" alt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111316" y="2549719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</a:t>
            </a:r>
            <a:endParaRPr kumimoji="1" lang="ja-JP" alt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500826" y="3071810"/>
            <a:ext cx="1629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Univ. of Tsukuba</a:t>
            </a:r>
            <a:endParaRPr kumimoji="1" lang="ja-JP" alt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143108" y="1478149"/>
            <a:ext cx="1332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Nagoya Univ.</a:t>
            </a:r>
            <a:endParaRPr kumimoji="1" lang="ja-JP" alt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714480" y="1857364"/>
            <a:ext cx="1112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Kobe Univ.</a:t>
            </a:r>
            <a:endParaRPr kumimoji="1" lang="ja-JP" alt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14348" y="2214554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Hiroshima IT</a:t>
            </a:r>
            <a:endParaRPr kumimoji="1" lang="ja-JP" alt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9" name="直線コネクタ 38"/>
          <p:cNvCxnSpPr>
            <a:stCxn id="21" idx="7"/>
            <a:endCxn id="32" idx="1"/>
          </p:cNvCxnSpPr>
          <p:nvPr/>
        </p:nvCxnSpPr>
        <p:spPr>
          <a:xfrm rot="5400000" flipH="1" flipV="1">
            <a:off x="6319871" y="1434243"/>
            <a:ext cx="318325" cy="9008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20" idx="6"/>
          </p:cNvCxnSpPr>
          <p:nvPr/>
        </p:nvCxnSpPr>
        <p:spPr>
          <a:xfrm>
            <a:off x="5700714" y="2528878"/>
            <a:ext cx="1443054" cy="1857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stCxn id="19" idx="5"/>
            <a:endCxn id="34" idx="1"/>
          </p:cNvCxnSpPr>
          <p:nvPr/>
        </p:nvCxnSpPr>
        <p:spPr>
          <a:xfrm rot="16200000" flipH="1">
            <a:off x="5808792" y="2533664"/>
            <a:ext cx="483227" cy="9008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コネクタ 48"/>
          <p:cNvCxnSpPr>
            <a:stCxn id="35" idx="3"/>
            <a:endCxn id="18" idx="1"/>
          </p:cNvCxnSpPr>
          <p:nvPr/>
        </p:nvCxnSpPr>
        <p:spPr>
          <a:xfrm>
            <a:off x="3475909" y="1632038"/>
            <a:ext cx="911069" cy="105473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36" idx="3"/>
            <a:endCxn id="17" idx="1"/>
          </p:cNvCxnSpPr>
          <p:nvPr/>
        </p:nvCxnSpPr>
        <p:spPr>
          <a:xfrm>
            <a:off x="2827092" y="2011253"/>
            <a:ext cx="788362" cy="60407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stCxn id="37" idx="3"/>
            <a:endCxn id="16" idx="2"/>
          </p:cNvCxnSpPr>
          <p:nvPr/>
        </p:nvCxnSpPr>
        <p:spPr>
          <a:xfrm>
            <a:off x="2025926" y="2368443"/>
            <a:ext cx="1131608" cy="3176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214282" y="3627009"/>
            <a:ext cx="8643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 Resources over the PPJ VO</a:t>
            </a:r>
            <a:endParaRPr kumimoji="1" lang="ja-JP" alt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iwai\Desktop\2007-09-21 日本物理学会（第62回年次大会；札幌）\第三版　加速器科学仮想組織におけるグリッド環境自動監視・診断システム\スライド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0713" y="2001851"/>
            <a:ext cx="4570412" cy="3427413"/>
          </a:xfrm>
          <a:prstGeom prst="rect">
            <a:avLst/>
          </a:prstGeom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4" descr="C:\Users\iwai\Desktop\2007-09-21 日本物理学会（第62回年次大会；札幌）\第三版　加速器科学仮想組織におけるグリッド環境自動監視・診断システム\スライド2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2357449"/>
            <a:ext cx="3714750" cy="2786063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2" descr="C:\Users\iwai\Desktop\2007-09-21 日本物理学会（第62回年次大会；札幌）\第三版　加速器科学仮想組織におけるグリッド環境自動監視・診断システム\スライド2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" y="1428762"/>
            <a:ext cx="3238500" cy="2428875"/>
          </a:xfrm>
          <a:prstGeom prst="rect">
            <a:avLst/>
          </a:prstGeom>
          <a:ln w="38100"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Supporting System</a:t>
            </a:r>
            <a:endParaRPr lang="ja-JP" altLang="en-US" dirty="0" smtClean="0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idx="1"/>
          </p:nvPr>
        </p:nvSpPr>
        <p:spPr>
          <a:xfrm>
            <a:off x="571472" y="5715016"/>
            <a:ext cx="5500726" cy="1000134"/>
          </a:xfrm>
        </p:spPr>
        <p:txBody>
          <a:bodyPr>
            <a:normAutofit fontScale="40000" lnSpcReduction="20000"/>
          </a:bodyPr>
          <a:lstStyle/>
          <a:p>
            <a:r>
              <a:rPr lang="en-US" altLang="zh-TW" dirty="0" smtClean="0"/>
              <a:t>The monitoring system based on </a:t>
            </a:r>
            <a:r>
              <a:rPr lang="en-US" altLang="zh-TW" dirty="0" err="1" smtClean="0"/>
              <a:t>nagios</a:t>
            </a:r>
            <a:r>
              <a:rPr lang="en-US" altLang="zh-TW" dirty="0" smtClean="0"/>
              <a:t> and wiki has been developed over the PPJ. </a:t>
            </a:r>
          </a:p>
          <a:p>
            <a:pPr lvl="1"/>
            <a:r>
              <a:rPr lang="en-US" altLang="zh-TW" dirty="0" smtClean="0"/>
              <a:t>To support their operation at the university.</a:t>
            </a:r>
            <a:endParaRPr lang="en-US" altLang="ja-JP" dirty="0" smtClean="0"/>
          </a:p>
          <a:p>
            <a:r>
              <a:rPr lang="en-US" altLang="ja-JP" dirty="0" smtClean="0"/>
              <a:t>The monitoring portal creates a link automatically b</a:t>
            </a:r>
            <a:r>
              <a:rPr lang="en-US" altLang="zh-TW" dirty="0" smtClean="0"/>
              <a:t>ased on knowledgebase </a:t>
            </a:r>
            <a:r>
              <a:rPr lang="en-US" altLang="ja-JP" dirty="0" smtClean="0"/>
              <a:t>and n</a:t>
            </a:r>
            <a:r>
              <a:rPr lang="en-US" altLang="zh-TW" dirty="0" smtClean="0"/>
              <a:t>avigate</a:t>
            </a:r>
            <a:r>
              <a:rPr lang="en-US" altLang="ja-JP" dirty="0" smtClean="0"/>
              <a:t>s administrators</a:t>
            </a:r>
            <a:r>
              <a:rPr lang="en-US" altLang="zh-TW" dirty="0" smtClean="0"/>
              <a:t> </a:t>
            </a:r>
            <a:r>
              <a:rPr lang="en-US" altLang="ja-JP" dirty="0" smtClean="0"/>
              <a:t>to </a:t>
            </a:r>
            <a:r>
              <a:rPr lang="en-US" altLang="zh-TW" dirty="0" smtClean="0"/>
              <a:t>appropriate troubleshooting page on wiki.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15008" y="190501"/>
            <a:ext cx="3306418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 anchorCtr="1">
            <a:spAutoFit/>
          </a:bodyPr>
          <a:lstStyle/>
          <a:p>
            <a:r>
              <a:rPr lang="en-US" altLang="zh-TW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Mineo Fujii, Hiroshima-IT</a:t>
            </a:r>
            <a:endParaRPr lang="en-US" altLang="ja-JP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dirty="0" smtClean="0"/>
              <a:t>Workshop KEK - CC-IN2P3: LCG update and plan at KEK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4282" y="5345684"/>
            <a:ext cx="231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Portal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5720" y="3429000"/>
            <a:ext cx="300039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few screenshots of supporting system: </a:t>
            </a:r>
            <a:r>
              <a:rPr kumimoji="1" lang="en-US" altLang="ja-JP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consists of “monitoring system” and “knowledge DB” and “FAQ by wiki” </a:t>
            </a:r>
            <a:endParaRPr kumimoji="1" lang="ja-JP" altLang="en-US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43306" y="1214422"/>
            <a:ext cx="3000396" cy="1754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screenshot of summary view: </a:t>
            </a:r>
            <a:r>
              <a:rPr kumimoji="1" lang="en-US" altLang="ja-JP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</a:t>
            </a:r>
            <a:r>
              <a:rPr lang="en-US" altLang="ja-JP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results are summarized and shown on the map as a </a:t>
            </a:r>
            <a:r>
              <a:rPr kumimoji="1" lang="en-US" altLang="ja-JP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monitoring system. </a:t>
            </a:r>
            <a:r>
              <a:rPr lang="en-US" altLang="ja-JP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site is </a:t>
            </a:r>
            <a:r>
              <a:rPr lang="en-US" altLang="ja-JP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iconified</a:t>
            </a:r>
            <a:r>
              <a:rPr lang="en-US" altLang="ja-JP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shown their status as a few color, e.g., yellow show “warning”, red show “error”. The thickness and color of line </a:t>
            </a:r>
            <a:r>
              <a:rPr lang="en-US" altLang="ja-JP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ja-JP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ndicates </a:t>
            </a:r>
            <a:r>
              <a:rPr lang="en-US" altLang="ja-JP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RTT and network status.</a:t>
            </a:r>
            <a:endParaRPr kumimoji="1" lang="ja-JP" altLang="en-US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29322" y="5214950"/>
            <a:ext cx="3000396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screenshots of monitoring system: </a:t>
            </a:r>
            <a:r>
              <a:rPr kumimoji="1" lang="en-US" altLang="ja-JP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ja-JP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status is checked by a few simple jobs or commands, and is listed here. Link to FAQ is generated as to error description.</a:t>
            </a:r>
          </a:p>
        </p:txBody>
      </p:sp>
      <p:cxnSp>
        <p:nvCxnSpPr>
          <p:cNvPr id="22" name="直線矢印コネクタ 21"/>
          <p:cNvCxnSpPr/>
          <p:nvPr/>
        </p:nvCxnSpPr>
        <p:spPr>
          <a:xfrm rot="10800000">
            <a:off x="2714612" y="2500306"/>
            <a:ext cx="2928958" cy="1571636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ILC/CALICE: The VO for Linear Collider Exp.</a:t>
            </a:r>
            <a:endParaRPr lang="ja-JP" altLang="en-US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ILC/CALICE supported by DESY has bean ready at KEK</a:t>
            </a:r>
          </a:p>
          <a:p>
            <a:pPr lvl="1"/>
            <a:r>
              <a:rPr lang="en-US" altLang="zh-TW" dirty="0" smtClean="0"/>
              <a:t>Since end of 2006</a:t>
            </a:r>
            <a:endParaRPr lang="en-US" altLang="ja-JP" dirty="0" smtClean="0"/>
          </a:p>
          <a:p>
            <a:r>
              <a:rPr lang="en-US" altLang="zh-TW" dirty="0" smtClean="0"/>
              <a:t>Initial goal is achieved.</a:t>
            </a:r>
          </a:p>
          <a:p>
            <a:pPr lvl="1"/>
            <a:r>
              <a:rPr lang="en-US" altLang="zh-TW" dirty="0" smtClean="0"/>
              <a:t>Triangle file sharing/transfer among DESY, IN2P3 and KEK over the VO</a:t>
            </a:r>
          </a:p>
          <a:p>
            <a:r>
              <a:rPr lang="en-US" altLang="ja-JP" dirty="0" smtClean="0"/>
              <a:t>ILC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Number of cores: </a:t>
            </a:r>
            <a:r>
              <a:rPr lang="en-US" altLang="ja-JP" dirty="0" smtClean="0"/>
              <a:t>32,793</a:t>
            </a:r>
          </a:p>
          <a:p>
            <a:pPr lvl="1"/>
            <a:r>
              <a:rPr lang="en-US" altLang="ja-JP" dirty="0" smtClean="0"/>
              <a:t>SPEC</a:t>
            </a:r>
            <a:r>
              <a:rPr lang="en-US" altLang="zh-TW" dirty="0" smtClean="0"/>
              <a:t>: </a:t>
            </a:r>
            <a:r>
              <a:rPr lang="en-US" altLang="ja-JP" dirty="0" smtClean="0"/>
              <a:t>35,384 kSI2K </a:t>
            </a:r>
          </a:p>
          <a:p>
            <a:pPr lvl="1"/>
            <a:r>
              <a:rPr lang="en-US" altLang="zh-TW" dirty="0" smtClean="0"/>
              <a:t>Storage: </a:t>
            </a:r>
            <a:r>
              <a:rPr lang="en-US" altLang="ja-JP" dirty="0" smtClean="0"/>
              <a:t>68.4TB </a:t>
            </a:r>
            <a:r>
              <a:rPr lang="en-US" altLang="zh-TW" dirty="0" smtClean="0"/>
              <a:t>(12.6TB in use)</a:t>
            </a:r>
            <a:endParaRPr lang="en-US" altLang="ja-JP" dirty="0" smtClean="0"/>
          </a:p>
          <a:p>
            <a:pPr lvl="1"/>
            <a:r>
              <a:rPr lang="en-US" altLang="zh-TW" dirty="0" smtClean="0"/>
              <a:t>Members: 69 (4 from Japan)</a:t>
            </a:r>
            <a:endParaRPr lang="en-US" altLang="ja-JP" dirty="0" smtClean="0"/>
          </a:p>
          <a:p>
            <a:r>
              <a:rPr lang="en-US" altLang="ja-JP" dirty="0" err="1" smtClean="0"/>
              <a:t>Calice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Number of cores: 13</a:t>
            </a:r>
            <a:r>
              <a:rPr lang="en-US" altLang="ja-JP" dirty="0" smtClean="0"/>
              <a:t>,</a:t>
            </a:r>
            <a:r>
              <a:rPr lang="en-US" altLang="zh-TW" dirty="0" smtClean="0"/>
              <a:t>469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SPEC</a:t>
            </a:r>
            <a:r>
              <a:rPr lang="en-US" altLang="zh-TW" dirty="0" smtClean="0"/>
              <a:t>: 1</a:t>
            </a:r>
            <a:r>
              <a:rPr lang="en-US" altLang="ja-JP" dirty="0" smtClean="0"/>
              <a:t>5,</a:t>
            </a:r>
            <a:r>
              <a:rPr lang="en-US" altLang="zh-TW" dirty="0" smtClean="0"/>
              <a:t>140</a:t>
            </a:r>
            <a:r>
              <a:rPr lang="en-US" altLang="ja-JP" dirty="0" smtClean="0"/>
              <a:t> kSI2K </a:t>
            </a:r>
          </a:p>
          <a:p>
            <a:pPr lvl="1"/>
            <a:r>
              <a:rPr lang="en-US" altLang="zh-TW" dirty="0" smtClean="0"/>
              <a:t>Storage: 203</a:t>
            </a:r>
            <a:r>
              <a:rPr lang="en-US" altLang="ja-JP" dirty="0" smtClean="0"/>
              <a:t>TB </a:t>
            </a:r>
            <a:r>
              <a:rPr lang="en-US" altLang="zh-TW" dirty="0" smtClean="0"/>
              <a:t>(15.6TB in use)</a:t>
            </a:r>
            <a:endParaRPr lang="en-US" altLang="ja-JP" dirty="0" smtClean="0"/>
          </a:p>
          <a:p>
            <a:pPr lvl="1"/>
            <a:r>
              <a:rPr lang="en-US" altLang="zh-TW" dirty="0" smtClean="0"/>
              <a:t>Members: 52 (3 from Japan)</a:t>
            </a:r>
            <a:endParaRPr lang="ja-JP" altLang="en-US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dirty="0" smtClean="0"/>
              <a:t>Workshop KEK - CC-IN2P3: LCG update and plan at KEK</a:t>
            </a:r>
            <a:endParaRPr kumimoji="1" lang="ja-JP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Ops Stats Last 2yrs</a:t>
            </a:r>
            <a:endParaRPr lang="ja-JP" altLang="en-US" smtClean="0"/>
          </a:p>
        </p:txBody>
      </p:sp>
      <p:sp>
        <p:nvSpPr>
          <p:cNvPr id="6" name="テキスト プレースホル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mtClean="0"/>
              <a:t>ILC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 smtClean="0"/>
              <a:t>Number of Jobs: </a:t>
            </a:r>
            <a:r>
              <a:rPr lang="en-US" altLang="ja-JP" dirty="0" smtClean="0"/>
              <a:t>150,269</a:t>
            </a:r>
          </a:p>
          <a:p>
            <a:pPr lvl="1"/>
            <a:r>
              <a:rPr lang="en-US" altLang="ja-JP" dirty="0" smtClean="0"/>
              <a:t>955</a:t>
            </a:r>
            <a:r>
              <a:rPr lang="en-US" altLang="zh-TW" dirty="0" smtClean="0"/>
              <a:t> of 150,269 has been processed at KEK-1/2</a:t>
            </a:r>
            <a:endParaRPr lang="en-US" altLang="ja-JP" dirty="0" smtClean="0"/>
          </a:p>
          <a:p>
            <a:r>
              <a:rPr lang="en-US" altLang="ja-JP" dirty="0" smtClean="0"/>
              <a:t>323,251</a:t>
            </a:r>
            <a:r>
              <a:rPr lang="en-US" altLang="zh-TW" dirty="0" smtClean="0"/>
              <a:t> CPU time normalized by 1kSI2K (hrs*kSI2K)</a:t>
            </a:r>
          </a:p>
          <a:p>
            <a:pPr lvl="1"/>
            <a:r>
              <a:rPr lang="en-US" altLang="zh-TW" dirty="0" smtClean="0"/>
              <a:t>569 of </a:t>
            </a:r>
            <a:r>
              <a:rPr lang="en-US" altLang="zh-TW" dirty="0" smtClean="0"/>
              <a:t>323,251 has </a:t>
            </a:r>
            <a:r>
              <a:rPr lang="en-US" altLang="zh-TW" dirty="0" smtClean="0"/>
              <a:t>been used at KEK-1/2</a:t>
            </a:r>
            <a:endParaRPr lang="ja-JP" altLang="en-US" dirty="0" smtClean="0"/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ja-JP" smtClean="0"/>
              <a:t>CALICE</a:t>
            </a:r>
            <a:endParaRPr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zh-TW" dirty="0" smtClean="0"/>
              <a:t>Number of Jobs: </a:t>
            </a:r>
            <a:r>
              <a:rPr lang="en-US" altLang="ja-JP" dirty="0" smtClean="0"/>
              <a:t>1</a:t>
            </a:r>
            <a:r>
              <a:rPr lang="en-US" altLang="zh-TW" dirty="0" smtClean="0"/>
              <a:t>45</a:t>
            </a:r>
            <a:r>
              <a:rPr lang="en-US" altLang="ja-JP" dirty="0" smtClean="0"/>
              <a:t>,</a:t>
            </a:r>
            <a:r>
              <a:rPr lang="en-US" altLang="zh-TW" dirty="0" smtClean="0"/>
              <a:t>776</a:t>
            </a:r>
            <a:endParaRPr lang="en-US" altLang="ja-JP" dirty="0" smtClean="0"/>
          </a:p>
          <a:p>
            <a:pPr lvl="1"/>
            <a:r>
              <a:rPr lang="en-US" altLang="zh-TW" dirty="0" smtClean="0"/>
              <a:t>579 of 145,776 has been processed at KEK-1/2</a:t>
            </a:r>
            <a:endParaRPr lang="en-US" altLang="ja-JP" dirty="0" smtClean="0"/>
          </a:p>
          <a:p>
            <a:r>
              <a:rPr lang="en-US" altLang="ja-JP" dirty="0" smtClean="0"/>
              <a:t>3</a:t>
            </a:r>
            <a:r>
              <a:rPr lang="en-US" altLang="zh-TW" dirty="0" smtClean="0"/>
              <a:t>38</a:t>
            </a:r>
            <a:r>
              <a:rPr lang="en-US" altLang="ja-JP" dirty="0" smtClean="0"/>
              <a:t>,</a:t>
            </a:r>
            <a:r>
              <a:rPr lang="en-US" altLang="zh-TW" dirty="0" smtClean="0"/>
              <a:t>531 CPU time normalized by 1kSI2K (hrs*kSI2K)</a:t>
            </a:r>
          </a:p>
          <a:p>
            <a:pPr lvl="1"/>
            <a:r>
              <a:rPr lang="en-US" altLang="zh-TW" dirty="0" smtClean="0"/>
              <a:t>1,061 of </a:t>
            </a:r>
            <a:r>
              <a:rPr lang="en-US" altLang="zh-TW" dirty="0" smtClean="0"/>
              <a:t>338,531 has </a:t>
            </a:r>
            <a:r>
              <a:rPr lang="en-US" altLang="zh-TW" dirty="0" smtClean="0"/>
              <a:t>been used at KEK-1/2</a:t>
            </a:r>
            <a:endParaRPr lang="ja-JP" altLang="zh-TW" dirty="0" smtClean="0"/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o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500438"/>
            <a:ext cx="2428860" cy="1464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sob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5143512"/>
            <a:ext cx="2428860" cy="1465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0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142984"/>
            <a:ext cx="2428860" cy="2226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G4MED: Geant4 Medical Application</a:t>
            </a:r>
            <a:endParaRPr lang="en-US" altLang="ja-JP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523987"/>
            <a:ext cx="5429288" cy="5191163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We provide the framework and software toolkit for simulation in radiotherapy</a:t>
            </a:r>
          </a:p>
          <a:p>
            <a:r>
              <a:rPr lang="en-US" altLang="ja-JP" dirty="0" smtClean="0"/>
              <a:t>This software has following functions</a:t>
            </a:r>
          </a:p>
          <a:p>
            <a:pPr lvl="1"/>
            <a:r>
              <a:rPr lang="en-US" altLang="ja-JP" dirty="0" smtClean="0"/>
              <a:t>CT/MRI data conversion to the Geant4 simulation</a:t>
            </a:r>
          </a:p>
          <a:p>
            <a:pPr lvl="1"/>
            <a:r>
              <a:rPr lang="en-US" altLang="ja-JP" dirty="0" smtClean="0">
                <a:solidFill>
                  <a:srgbClr val="00B050"/>
                </a:solidFill>
              </a:rPr>
              <a:t>Simulation load sharing and data sharing with data grid technology</a:t>
            </a:r>
          </a:p>
          <a:p>
            <a:pPr lvl="1"/>
            <a:r>
              <a:rPr lang="en-US" altLang="ja-JP" dirty="0" smtClean="0"/>
              <a:t>Visualization</a:t>
            </a:r>
          </a:p>
          <a:p>
            <a:pPr lvl="1"/>
            <a:r>
              <a:rPr lang="en-US" altLang="ja-JP" dirty="0" smtClean="0"/>
              <a:t>Interactivity</a:t>
            </a:r>
          </a:p>
          <a:p>
            <a:pPr lvl="1"/>
            <a:r>
              <a:rPr lang="en-US" altLang="ja-JP" dirty="0" smtClean="0">
                <a:solidFill>
                  <a:srgbClr val="00B050"/>
                </a:solidFill>
              </a:rPr>
              <a:t>Web based interface</a:t>
            </a:r>
            <a:endParaRPr lang="en-US" altLang="zh-TW" dirty="0" smtClean="0">
              <a:solidFill>
                <a:srgbClr val="00B050"/>
              </a:solidFill>
            </a:endParaRPr>
          </a:p>
          <a:p>
            <a:pPr lvl="2"/>
            <a:r>
              <a:rPr lang="en-US" altLang="zh-TW" dirty="0" smtClean="0"/>
              <a:t>Hospital is strongly protected by FW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etc</a:t>
            </a:r>
          </a:p>
        </p:txBody>
      </p:sp>
      <p:sp>
        <p:nvSpPr>
          <p:cNvPr id="5" name="フッター プレースホルダ 4"/>
          <p:cNvSpPr txBox="1">
            <a:spLocks noGrp="1"/>
          </p:cNvSpPr>
          <p:nvPr/>
        </p:nvSpPr>
        <p:spPr>
          <a:xfrm>
            <a:off x="0" y="0"/>
            <a:ext cx="9144000" cy="476251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付プレースホルダ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27 November 2007</a:t>
            </a:r>
            <a:endParaRPr lang="ja-JP" alt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Workshop KEK - CC-IN2P3: LCG update and plan at KEK</a:t>
            </a:r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Screenshots of Web Interface</a:t>
            </a:r>
            <a:endParaRPr lang="ja-JP" altLang="en-US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71472" y="5357826"/>
            <a:ext cx="8358246" cy="1357324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dirty="0" smtClean="0"/>
              <a:t>Web Interface has been developed as the first practical implementation.</a:t>
            </a:r>
            <a:endParaRPr lang="en-US" altLang="ja-JP" dirty="0" smtClean="0"/>
          </a:p>
          <a:p>
            <a:r>
              <a:rPr lang="en-US" altLang="zh-TW" dirty="0" smtClean="0"/>
              <a:t>Job control and getting/viewing results are available only with web browser without any rich client.</a:t>
            </a:r>
            <a:endParaRPr lang="en-US" altLang="ja-JP" dirty="0" smtClean="0"/>
          </a:p>
          <a:p>
            <a:r>
              <a:rPr lang="en-US" altLang="zh-TW" dirty="0" smtClean="0"/>
              <a:t>Keep the developing to improve the usability and to integrate into other components.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511" y="1875085"/>
            <a:ext cx="2928958" cy="1970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8395" y="3089530"/>
            <a:ext cx="2928958" cy="1970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1875084"/>
            <a:ext cx="2928958" cy="1970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3089530"/>
            <a:ext cx="2946481" cy="1982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テキスト ボックス 20"/>
          <p:cNvSpPr txBox="1"/>
          <p:nvPr/>
        </p:nvSpPr>
        <p:spPr>
          <a:xfrm>
            <a:off x="4865234" y="150017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 view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60453" y="1500174"/>
            <a:ext cx="255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Proxy cert Creation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071670" y="4572008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Status View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97181" y="4572008"/>
            <a:ext cx="223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History View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High priority issues</a:t>
            </a:r>
            <a:r>
              <a:rPr kumimoji="1" lang="en-US" altLang="ja-JP" dirty="0" smtClean="0"/>
              <a:t> in LCG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ja-JP" dirty="0" smtClean="0"/>
              <a:t>CE and WN</a:t>
            </a:r>
          </a:p>
          <a:p>
            <a:pPr lvl="1"/>
            <a:r>
              <a:rPr lang="en-US" altLang="ja-JP" dirty="0" smtClean="0"/>
              <a:t>Migration to SL4 (WN, </a:t>
            </a:r>
            <a:r>
              <a:rPr lang="en-US" altLang="ja-JP" dirty="0" err="1" smtClean="0"/>
              <a:t>lcg</a:t>
            </a:r>
            <a:r>
              <a:rPr lang="en-US" altLang="ja-JP" dirty="0" smtClean="0"/>
              <a:t>-CE)</a:t>
            </a:r>
          </a:p>
          <a:p>
            <a:pPr lvl="2"/>
            <a:r>
              <a:rPr lang="en-US" altLang="ja-JP" dirty="0" smtClean="0"/>
              <a:t>Higher performance for the application</a:t>
            </a:r>
          </a:p>
          <a:p>
            <a:pPr lvl="1"/>
            <a:r>
              <a:rPr lang="en-US" altLang="ja-JP" dirty="0" smtClean="0"/>
              <a:t>Queue settings</a:t>
            </a:r>
          </a:p>
          <a:p>
            <a:pPr lvl="2"/>
            <a:r>
              <a:rPr lang="en-US" altLang="ja-JP" dirty="0" smtClean="0"/>
              <a:t>Always occupied by jobs, sometime jobs from ops are expired</a:t>
            </a:r>
          </a:p>
          <a:p>
            <a:pPr lvl="1"/>
            <a:r>
              <a:rPr lang="en-US" altLang="ja-JP" dirty="0" smtClean="0"/>
              <a:t>Migration to LSF</a:t>
            </a:r>
          </a:p>
          <a:p>
            <a:pPr lvl="2"/>
            <a:r>
              <a:rPr lang="en-US" altLang="ja-JP" dirty="0" smtClean="0"/>
              <a:t>Sharing resources with local user and grid user</a:t>
            </a:r>
          </a:p>
          <a:p>
            <a:pPr lvl="2"/>
            <a:r>
              <a:rPr kumimoji="1" lang="en-US" altLang="ja-JP" dirty="0" smtClean="0"/>
              <a:t>Most of batch system at KEK are using LSF</a:t>
            </a:r>
          </a:p>
          <a:p>
            <a:pPr lvl="2"/>
            <a:r>
              <a:rPr lang="en-US" altLang="ja-JP" dirty="0" smtClean="0"/>
              <a:t>Most of staffs have many knowhow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Maui is a bit poor</a:t>
            </a:r>
          </a:p>
          <a:p>
            <a:r>
              <a:rPr kumimoji="1" lang="en-US" altLang="ja-JP" dirty="0" smtClean="0"/>
              <a:t>SE integration</a:t>
            </a:r>
          </a:p>
          <a:p>
            <a:pPr lvl="1"/>
            <a:r>
              <a:rPr lang="en-US" altLang="ja-JP" dirty="0" smtClean="0"/>
              <a:t>Currently only disk in use</a:t>
            </a:r>
          </a:p>
          <a:p>
            <a:pPr lvl="2"/>
            <a:r>
              <a:rPr lang="en-US" altLang="ja-JP" dirty="0" smtClean="0"/>
              <a:t>A bit poor for us</a:t>
            </a:r>
          </a:p>
          <a:p>
            <a:pPr lvl="2"/>
            <a:r>
              <a:rPr lang="en-US" altLang="ja-JP" dirty="0" smtClean="0"/>
              <a:t>We want larger scale storage, e.g. TAPE system</a:t>
            </a:r>
          </a:p>
          <a:p>
            <a:pPr lvl="1"/>
            <a:r>
              <a:rPr lang="en-US" altLang="ja-JP" dirty="0" smtClean="0"/>
              <a:t>We are </a:t>
            </a:r>
            <a:r>
              <a:rPr lang="en-US" altLang="ja-JP" smtClean="0"/>
              <a:t>using </a:t>
            </a:r>
            <a:r>
              <a:rPr lang="en-US" altLang="ja-JP" smtClean="0"/>
              <a:t>DPM/SRM </a:t>
            </a:r>
            <a:r>
              <a:rPr lang="en-US" altLang="ja-JP" smtClean="0"/>
              <a:t>as </a:t>
            </a:r>
            <a:r>
              <a:rPr lang="en-US" altLang="ja-JP" smtClean="0"/>
              <a:t>a head </a:t>
            </a:r>
            <a:r>
              <a:rPr lang="en-US" altLang="ja-JP" dirty="0" smtClean="0"/>
              <a:t>node of SE</a:t>
            </a:r>
          </a:p>
          <a:p>
            <a:pPr lvl="2"/>
            <a:r>
              <a:rPr lang="en-US" altLang="ja-JP" dirty="0" smtClean="0"/>
              <a:t>Established to access HSM by using SRB-DSI, hopefully HPSS by using HPSS-DSI soon</a:t>
            </a:r>
          </a:p>
          <a:p>
            <a:pPr lvl="3"/>
            <a:r>
              <a:rPr lang="en-US" altLang="ja-JP" dirty="0" smtClean="0"/>
              <a:t>We can access to both SRB-DSI and HPSS-DSI via GridFTP, but not use LFC</a:t>
            </a:r>
          </a:p>
          <a:p>
            <a:pPr lvl="1"/>
            <a:r>
              <a:rPr lang="en-US" altLang="ja-JP" dirty="0" smtClean="0"/>
              <a:t>Keep the contact with application team at ASGC</a:t>
            </a:r>
          </a:p>
          <a:p>
            <a:r>
              <a:rPr lang="en-US" altLang="ja-JP" dirty="0" smtClean="0"/>
              <a:t>Networking/Security</a:t>
            </a:r>
          </a:p>
          <a:p>
            <a:pPr lvl="1"/>
            <a:r>
              <a:rPr lang="en-US" altLang="ja-JP" dirty="0" smtClean="0"/>
              <a:t>Always tradeoff relationship between convenience and security</a:t>
            </a:r>
          </a:p>
          <a:p>
            <a:pPr lvl="1"/>
            <a:r>
              <a:rPr lang="en-US" altLang="ja-JP" dirty="0" smtClean="0"/>
              <a:t>Always important subject how to manage easily and quickly with security assurance</a:t>
            </a:r>
          </a:p>
          <a:p>
            <a:r>
              <a:rPr lang="en-US" altLang="ja-JP" dirty="0" smtClean="0"/>
              <a:t>More robust and higher performance services</a:t>
            </a:r>
          </a:p>
          <a:p>
            <a:pPr lvl="1"/>
            <a:r>
              <a:rPr lang="en-US" altLang="ja-JP" dirty="0" smtClean="0"/>
              <a:t>Using VM</a:t>
            </a:r>
          </a:p>
          <a:p>
            <a:pPr lvl="1"/>
            <a:r>
              <a:rPr lang="en-US" altLang="ja-JP" dirty="0" smtClean="0"/>
              <a:t>R</a:t>
            </a:r>
            <a:r>
              <a:rPr kumimoji="1" lang="en-US" altLang="ja-JP" dirty="0" smtClean="0"/>
              <a:t>edundant design</a:t>
            </a:r>
          </a:p>
          <a:p>
            <a:pPr lvl="2"/>
            <a:r>
              <a:rPr lang="en-US" altLang="ja-JP" dirty="0" smtClean="0"/>
              <a:t>How? round robin DNS?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図プレースホルダ 5" descr="j0401245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7148" b="27148"/>
          <a:stretch>
            <a:fillRect/>
          </a:stretch>
        </p:blipFill>
        <p:spPr/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NAREGI</a:t>
            </a:r>
            <a:endParaRPr lang="ja-JP" altLang="en-US" dirty="0"/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- Beta-1: Activities at KEK</a:t>
            </a:r>
          </a:p>
          <a:p>
            <a:pPr lvl="1"/>
            <a:r>
              <a:rPr lang="en-US" altLang="zh-TW" dirty="0" smtClean="0"/>
              <a:t>- Beta-2: Current status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Introduction to NAREGI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smtClean="0"/>
              <a:t>NAREGI: NAtional REsearch Grid Initiative</a:t>
            </a:r>
          </a:p>
          <a:p>
            <a:pPr lvl="1"/>
            <a:r>
              <a:rPr lang="en-US" altLang="ja-JP" smtClean="0"/>
              <a:t>Foundation</a:t>
            </a:r>
            <a:r>
              <a:rPr lang="en-US" altLang="zh-TW" smtClean="0"/>
              <a:t>:</a:t>
            </a:r>
            <a:r>
              <a:rPr lang="en-US" altLang="ja-JP" smtClean="0"/>
              <a:t> 2003-2007 10 billion Yen for 5 years (Initial plan)</a:t>
            </a:r>
          </a:p>
          <a:p>
            <a:pPr lvl="2"/>
            <a:r>
              <a:rPr lang="en-US" altLang="ja-JP" smtClean="0"/>
              <a:t>extended to 2009 </a:t>
            </a:r>
          </a:p>
          <a:p>
            <a:pPr lvl="1"/>
            <a:r>
              <a:rPr lang="en-US" altLang="ja-JP" smtClean="0"/>
              <a:t>Host institute: National Institute of Informatics</a:t>
            </a:r>
            <a:r>
              <a:rPr lang="en-US" altLang="zh-TW" smtClean="0"/>
              <a:t> </a:t>
            </a:r>
            <a:r>
              <a:rPr lang="en-US" altLang="ja-JP" smtClean="0"/>
              <a:t>(NII)</a:t>
            </a:r>
          </a:p>
          <a:p>
            <a:pPr lvl="1"/>
            <a:r>
              <a:rPr lang="en-US" altLang="ja-JP" smtClean="0"/>
              <a:t>Core collaborators</a:t>
            </a:r>
            <a:r>
              <a:rPr lang="en-US" altLang="zh-TW" smtClean="0"/>
              <a:t>:</a:t>
            </a:r>
          </a:p>
          <a:p>
            <a:pPr lvl="2"/>
            <a:r>
              <a:rPr lang="en-US" altLang="ja-JP" smtClean="0"/>
              <a:t>IMS(molecular science), AIST</a:t>
            </a:r>
            <a:r>
              <a:rPr lang="en-US" altLang="zh-TW" smtClean="0"/>
              <a:t> </a:t>
            </a:r>
            <a:r>
              <a:rPr lang="en-US" altLang="ja-JP" smtClean="0"/>
              <a:t>(industrial app.), TIT, Osaka, Hitachi, Fujitsu, NEC</a:t>
            </a:r>
          </a:p>
          <a:p>
            <a:r>
              <a:rPr lang="en-US" altLang="ja-JP" smtClean="0"/>
              <a:t>Mission</a:t>
            </a:r>
            <a:r>
              <a:rPr lang="en-US" altLang="zh-TW" smtClean="0"/>
              <a:t>:</a:t>
            </a:r>
            <a:endParaRPr lang="en-US" altLang="ja-JP" smtClean="0"/>
          </a:p>
          <a:p>
            <a:pPr lvl="1"/>
            <a:r>
              <a:rPr lang="en-US" altLang="ja-JP" smtClean="0"/>
              <a:t>R&amp;D of the Grid middleware for research and industrial application toward the advanced infrastructure</a:t>
            </a:r>
          </a:p>
          <a:p>
            <a:pPr lvl="1"/>
            <a:r>
              <a:rPr lang="en-US" altLang="ja-JP" smtClean="0"/>
              <a:t>Primary target application is nano technology for innovative and intelligent materials production.</a:t>
            </a:r>
          </a:p>
          <a:p>
            <a:pPr lvl="2"/>
            <a:r>
              <a:rPr lang="en-US" altLang="ja-JP" smtClean="0"/>
              <a:t>More focused in the computing grid for linking supercomputer centers for coupled simulation of multi-scale physics</a:t>
            </a:r>
          </a:p>
          <a:p>
            <a:pPr lvl="2"/>
            <a:r>
              <a:rPr lang="en-US" altLang="ja-JP" smtClean="0"/>
              <a:t>Support heterogeneous computer architectures (vector &amp; super parallel &amp; clusters)</a:t>
            </a:r>
          </a:p>
          <a:p>
            <a:pPr lvl="2"/>
            <a:r>
              <a:rPr lang="en-US" altLang="ja-JP" smtClean="0"/>
              <a:t>Data grid part were integrated in 2005</a:t>
            </a:r>
          </a:p>
          <a:p>
            <a:pPr lvl="1"/>
            <a:endParaRPr lang="en-US" altLang="ja-JP" dirty="0" smtClean="0"/>
          </a:p>
        </p:txBody>
      </p:sp>
      <p:sp>
        <p:nvSpPr>
          <p:cNvPr id="16" name="日付プレースホルダ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16868"/>
            <a:ext cx="2571768" cy="1839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20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NAREGI Architecture</a:t>
            </a:r>
          </a:p>
        </p:txBody>
      </p:sp>
      <p:sp>
        <p:nvSpPr>
          <p:cNvPr id="342019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Complete set of Grid middleware</a:t>
            </a:r>
          </a:p>
          <a:p>
            <a:r>
              <a:rPr lang="en-US" altLang="ja-JP" dirty="0" smtClean="0"/>
              <a:t>Advanced implementation of the OGF</a:t>
            </a:r>
            <a:r>
              <a:rPr lang="en-US" altLang="zh-TW" dirty="0" smtClean="0"/>
              <a:t> </a:t>
            </a:r>
            <a:r>
              <a:rPr lang="en-US" altLang="ja-JP" dirty="0" smtClean="0"/>
              <a:t>(GGF) standards to contribute for Grid world</a:t>
            </a:r>
          </a:p>
          <a:p>
            <a:r>
              <a:rPr lang="en-US" altLang="ja-JP" dirty="0" smtClean="0"/>
              <a:t>OGSA-WSRF(</a:t>
            </a:r>
            <a:r>
              <a:rPr lang="en-US" altLang="ja-JP" dirty="0" err="1" smtClean="0"/>
              <a:t>WebServiceResoureFramework</a:t>
            </a:r>
            <a:r>
              <a:rPr lang="en-US" altLang="ja-JP" dirty="0" smtClean="0"/>
              <a:t>) compliant architecture based on </a:t>
            </a:r>
            <a:r>
              <a:rPr lang="en-US" altLang="ja-JP" dirty="0" err="1" smtClean="0"/>
              <a:t>Globus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ToolKits</a:t>
            </a:r>
            <a:r>
              <a:rPr lang="en-US" altLang="ja-JP" dirty="0" smtClean="0"/>
              <a:t> 4.0 (GT2 in gLite)</a:t>
            </a:r>
          </a:p>
          <a:p>
            <a:pPr lvl="1"/>
            <a:r>
              <a:rPr lang="en-US" altLang="ja-JP" dirty="0" smtClean="0"/>
              <a:t>provides Web service interface components for various services</a:t>
            </a:r>
          </a:p>
          <a:p>
            <a:pPr lvl="1"/>
            <a:r>
              <a:rPr lang="en-US" altLang="ja-JP" dirty="0" smtClean="0"/>
              <a:t>not only resource brokering. resource reservation, co-allocation, and co-scheduling</a:t>
            </a:r>
          </a:p>
          <a:p>
            <a:pPr lvl="1"/>
            <a:r>
              <a:rPr lang="en-US" altLang="ja-JP" dirty="0" smtClean="0"/>
              <a:t>GGF JDSL 1.0 for job submission</a:t>
            </a:r>
            <a:r>
              <a:rPr lang="en-US" altLang="zh-TW" dirty="0" smtClean="0"/>
              <a:t> </a:t>
            </a:r>
            <a:r>
              <a:rPr lang="en-US" altLang="ja-JP" dirty="0" smtClean="0"/>
              <a:t>(JDL in gLite)</a:t>
            </a:r>
          </a:p>
          <a:p>
            <a:pPr lvl="1"/>
            <a:r>
              <a:rPr lang="en-US" altLang="ja-JP" dirty="0" smtClean="0"/>
              <a:t>Resource Information based on CIM standard schema (GLUE schema in gLite)</a:t>
            </a:r>
          </a:p>
          <a:p>
            <a:r>
              <a:rPr lang="en-US" altLang="ja-JP" dirty="0" smtClean="0"/>
              <a:t>Security</a:t>
            </a:r>
          </a:p>
          <a:p>
            <a:pPr lvl="1"/>
            <a:r>
              <a:rPr lang="en-US" altLang="ja-JP" dirty="0" smtClean="0"/>
              <a:t>adopt VOMS/EGEE </a:t>
            </a:r>
          </a:p>
          <a:p>
            <a:r>
              <a:rPr lang="en-US" altLang="ja-JP" dirty="0" smtClean="0"/>
              <a:t>Information service</a:t>
            </a:r>
          </a:p>
          <a:p>
            <a:pPr lvl="1"/>
            <a:r>
              <a:rPr lang="en-US" altLang="ja-JP" dirty="0" smtClean="0"/>
              <a:t>Service interface: OGSA-DAI</a:t>
            </a:r>
            <a:r>
              <a:rPr lang="en-US" altLang="zh-TW" dirty="0" smtClean="0"/>
              <a:t> </a:t>
            </a:r>
            <a:r>
              <a:rPr lang="en-US" altLang="ja-JP" dirty="0" smtClean="0"/>
              <a:t>(Data Access</a:t>
            </a:r>
            <a:r>
              <a:rPr lang="en-US" altLang="zh-TW" dirty="0" smtClean="0"/>
              <a:t> </a:t>
            </a:r>
            <a:r>
              <a:rPr lang="en-US" altLang="ja-JP" dirty="0" smtClean="0"/>
              <a:t>&amp; Integration)</a:t>
            </a:r>
          </a:p>
          <a:p>
            <a:r>
              <a:rPr lang="en-US" altLang="ja-JP" dirty="0" smtClean="0"/>
              <a:t>Adopt many standards</a:t>
            </a:r>
          </a:p>
          <a:p>
            <a:r>
              <a:rPr lang="en-US" altLang="ja-JP" dirty="0" smtClean="0"/>
              <a:t>NAREGI beta-1 released in May 2006</a:t>
            </a:r>
            <a:endParaRPr lang="zh-TW" altLang="en-US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altLang="ja-JP" dirty="0" smtClean="0"/>
              <a:t>- Grid at KEK, its role and stance, etc</a:t>
            </a:r>
          </a:p>
          <a:p>
            <a:pPr lvl="1"/>
            <a:r>
              <a:rPr lang="en-US" altLang="ja-JP" dirty="0" smtClean="0"/>
              <a:t>- Brief history and summary on Grid</a:t>
            </a:r>
          </a:p>
          <a:p>
            <a:pPr lvl="1"/>
            <a:r>
              <a:rPr lang="en-US" altLang="ja-JP" dirty="0" smtClean="0"/>
              <a:t>- Ops stats</a:t>
            </a:r>
          </a:p>
          <a:p>
            <a:pPr lvl="1"/>
            <a:r>
              <a:rPr lang="en-US" altLang="ja-JP" dirty="0" smtClean="0"/>
              <a:t>- Grid related services</a:t>
            </a:r>
          </a:p>
          <a:p>
            <a:pPr lvl="1"/>
            <a:r>
              <a:rPr lang="en-US" altLang="ja-JP" dirty="0" smtClean="0"/>
              <a:t>- Networking (SINET3)</a:t>
            </a:r>
            <a:endParaRPr kumimoji="1" lang="ja-JP" altLang="en-US" dirty="0"/>
          </a:p>
        </p:txBody>
      </p:sp>
      <p:pic>
        <p:nvPicPr>
          <p:cNvPr id="10" name="図プレースホルダ 9" descr="j0399962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4286" b="14286"/>
          <a:stretch>
            <a:fillRect/>
          </a:stretch>
        </p:blipFill>
        <p:spPr/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NAREGI-b</a:t>
            </a:r>
            <a:r>
              <a:rPr lang="en-US" altLang="zh-TW" dirty="0" smtClean="0"/>
              <a:t>eta1 </a:t>
            </a:r>
            <a:r>
              <a:rPr lang="en-US" altLang="ja-JP" dirty="0" smtClean="0"/>
              <a:t>at KEK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Testbed: 9 server nodes </a:t>
            </a:r>
            <a:r>
              <a:rPr lang="en-US" altLang="zh-TW" dirty="0" smtClean="0"/>
              <a:t>&amp;</a:t>
            </a:r>
            <a:r>
              <a:rPr lang="en-US" altLang="ja-JP" dirty="0" smtClean="0"/>
              <a:t> 5 compute nodes</a:t>
            </a:r>
          </a:p>
          <a:p>
            <a:r>
              <a:rPr lang="en-US" altLang="ja-JP" dirty="0" smtClean="0"/>
              <a:t>Middleware installation</a:t>
            </a:r>
          </a:p>
          <a:p>
            <a:pPr lvl="1"/>
            <a:r>
              <a:rPr lang="en-US" altLang="ja-JP" dirty="0" smtClean="0"/>
              <a:t>NAREGI-beta 1.0.1: Jun. 2006 - Nov. 2006</a:t>
            </a:r>
          </a:p>
          <a:p>
            <a:pPr lvl="2"/>
            <a:r>
              <a:rPr lang="en-US" altLang="ja-JP" dirty="0" smtClean="0"/>
              <a:t>Manual installation for all the steps</a:t>
            </a:r>
          </a:p>
          <a:p>
            <a:pPr lvl="2"/>
            <a:r>
              <a:rPr lang="en-US" altLang="ja-JP" dirty="0" smtClean="0"/>
              <a:t>Confirmed functionalities </a:t>
            </a:r>
            <a:r>
              <a:rPr lang="en-US" altLang="ja-JP" dirty="0" smtClean="0"/>
              <a:t>of Information </a:t>
            </a:r>
            <a:r>
              <a:rPr lang="en-US" altLang="ja-JP" dirty="0" smtClean="0"/>
              <a:t>Service, PSE (Problem Solving Environment), WFT (GUI Workflow Tool), GVS (Grid Visualization System)</a:t>
            </a:r>
          </a:p>
          <a:p>
            <a:pPr lvl="1"/>
            <a:r>
              <a:rPr lang="en-US" altLang="ja-JP" dirty="0" smtClean="0"/>
              <a:t>NAREGI-beta 1.0.2: Feb 2007</a:t>
            </a:r>
          </a:p>
          <a:p>
            <a:pPr lvl="2"/>
            <a:r>
              <a:rPr lang="en-US" altLang="ja-JP" dirty="0" smtClean="0"/>
              <a:t>DG comprehensive installation manual was released in Jan. 2007</a:t>
            </a:r>
          </a:p>
          <a:p>
            <a:r>
              <a:rPr lang="en-US" altLang="ja-JP" dirty="0" smtClean="0"/>
              <a:t>Site federation test</a:t>
            </a:r>
            <a:r>
              <a:rPr lang="en-US" altLang="zh-TW" dirty="0" smtClean="0"/>
              <a:t> </a:t>
            </a:r>
            <a:r>
              <a:rPr lang="en-US" altLang="ja-JP" dirty="0" smtClean="0"/>
              <a:t>Sep. 2007</a:t>
            </a:r>
          </a:p>
          <a:p>
            <a:pPr lvl="1"/>
            <a:r>
              <a:rPr lang="en-US" altLang="ja-JP" dirty="0" smtClean="0"/>
              <a:t>KEK-NAREGI/NII</a:t>
            </a:r>
          </a:p>
          <a:p>
            <a:r>
              <a:rPr lang="en-US" altLang="ja-JP" dirty="0" smtClean="0"/>
              <a:t>Job Tests with Application software </a:t>
            </a:r>
          </a:p>
          <a:p>
            <a:pPr lvl="1"/>
            <a:r>
              <a:rPr lang="en-US" altLang="ja-JP" dirty="0" smtClean="0"/>
              <a:t>Data analysis of ion scattering experiment</a:t>
            </a:r>
          </a:p>
          <a:p>
            <a:pPr lvl="1"/>
            <a:r>
              <a:rPr lang="en-US" altLang="ja-JP" dirty="0" smtClean="0"/>
              <a:t>Geant4 simulation with MPI</a:t>
            </a:r>
          </a:p>
          <a:p>
            <a:pPr lvl="1"/>
            <a:r>
              <a:rPr lang="en-US" altLang="ja-JP" dirty="0" smtClean="0"/>
              <a:t>Belle event simulation 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円/楕円 129"/>
          <p:cNvSpPr/>
          <p:nvPr/>
        </p:nvSpPr>
        <p:spPr>
          <a:xfrm>
            <a:off x="5715008" y="-500090"/>
            <a:ext cx="4357718" cy="205740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1" name="グループ化 130"/>
          <p:cNvGrpSpPr/>
          <p:nvPr/>
        </p:nvGrpSpPr>
        <p:grpSpPr>
          <a:xfrm>
            <a:off x="6357950" y="214290"/>
            <a:ext cx="2644895" cy="1035515"/>
            <a:chOff x="5094814" y="3237114"/>
            <a:chExt cx="2644895" cy="1035515"/>
          </a:xfrm>
        </p:grpSpPr>
        <p:cxnSp>
          <p:nvCxnSpPr>
            <p:cNvPr id="132" name="直線コネクタ 131"/>
            <p:cNvCxnSpPr/>
            <p:nvPr/>
          </p:nvCxnSpPr>
          <p:spPr>
            <a:xfrm rot="5400000" flipH="1" flipV="1">
              <a:off x="6768914" y="3502609"/>
              <a:ext cx="31836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>
              <a:off x="6360131" y="3343429"/>
              <a:ext cx="1379561" cy="78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4" name="グループ化 190"/>
            <p:cNvGrpSpPr>
              <a:grpSpLocks/>
            </p:cNvGrpSpPr>
            <p:nvPr/>
          </p:nvGrpSpPr>
          <p:grpSpPr bwMode="auto">
            <a:xfrm>
              <a:off x="6080061" y="3237114"/>
              <a:ext cx="503665" cy="244605"/>
              <a:chOff x="1934529" y="2928940"/>
              <a:chExt cx="1018064" cy="493628"/>
            </a:xfrm>
          </p:grpSpPr>
          <p:sp>
            <p:nvSpPr>
              <p:cNvPr id="144" name="Firewall"/>
              <p:cNvSpPr>
                <a:spLocks noEditPoints="1" noChangeArrowheads="1"/>
              </p:cNvSpPr>
              <p:nvPr/>
            </p:nvSpPr>
            <p:spPr bwMode="auto">
              <a:xfrm>
                <a:off x="2000232" y="2928940"/>
                <a:ext cx="785818" cy="428628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060 w 21600"/>
                  <a:gd name="T7" fmla="*/ 10800 h 21600"/>
                  <a:gd name="T8" fmla="*/ 21060 w 21600"/>
                  <a:gd name="T9" fmla="*/ 21600 h 21600"/>
                  <a:gd name="T10" fmla="*/ 10800 w 21600"/>
                  <a:gd name="T11" fmla="*/ 21600 h 21600"/>
                  <a:gd name="T12" fmla="*/ 540 w 21600"/>
                  <a:gd name="T13" fmla="*/ 21600 h 21600"/>
                  <a:gd name="T14" fmla="*/ 540 w 21600"/>
                  <a:gd name="T15" fmla="*/ 10800 h 21600"/>
                  <a:gd name="T16" fmla="*/ 761 w 21600"/>
                  <a:gd name="T17" fmla="*/ 22454 h 21600"/>
                  <a:gd name="T18" fmla="*/ 21069 w 21600"/>
                  <a:gd name="T19" fmla="*/ 32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540" y="4628"/>
                    </a:moveTo>
                    <a:lnTo>
                      <a:pt x="0" y="4628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4628"/>
                    </a:lnTo>
                    <a:lnTo>
                      <a:pt x="21060" y="4628"/>
                    </a:lnTo>
                    <a:lnTo>
                      <a:pt x="21060" y="21600"/>
                    </a:lnTo>
                    <a:lnTo>
                      <a:pt x="540" y="21600"/>
                    </a:lnTo>
                    <a:lnTo>
                      <a:pt x="540" y="4628"/>
                    </a:lnTo>
                    <a:close/>
                  </a:path>
                  <a:path w="21600" h="21600" extrusionOk="0">
                    <a:moveTo>
                      <a:pt x="540" y="4628"/>
                    </a:moveTo>
                    <a:lnTo>
                      <a:pt x="540" y="6171"/>
                    </a:lnTo>
                    <a:lnTo>
                      <a:pt x="2700" y="6171"/>
                    </a:lnTo>
                    <a:lnTo>
                      <a:pt x="2700" y="4628"/>
                    </a:lnTo>
                    <a:lnTo>
                      <a:pt x="540" y="4628"/>
                    </a:lnTo>
                    <a:close/>
                  </a:path>
                  <a:path w="21600" h="21600" extrusionOk="0">
                    <a:moveTo>
                      <a:pt x="2700" y="4628"/>
                    </a:moveTo>
                    <a:lnTo>
                      <a:pt x="2700" y="6171"/>
                    </a:lnTo>
                    <a:lnTo>
                      <a:pt x="4860" y="6171"/>
                    </a:lnTo>
                    <a:lnTo>
                      <a:pt x="4860" y="4628"/>
                    </a:lnTo>
                    <a:lnTo>
                      <a:pt x="2700" y="4628"/>
                    </a:lnTo>
                    <a:close/>
                  </a:path>
                  <a:path w="21600" h="21600" extrusionOk="0">
                    <a:moveTo>
                      <a:pt x="4860" y="4628"/>
                    </a:moveTo>
                    <a:lnTo>
                      <a:pt x="4860" y="6171"/>
                    </a:lnTo>
                    <a:lnTo>
                      <a:pt x="7020" y="6171"/>
                    </a:lnTo>
                    <a:lnTo>
                      <a:pt x="7020" y="4628"/>
                    </a:lnTo>
                    <a:lnTo>
                      <a:pt x="4860" y="4628"/>
                    </a:lnTo>
                    <a:close/>
                  </a:path>
                  <a:path w="21600" h="21600" extrusionOk="0">
                    <a:moveTo>
                      <a:pt x="7020" y="4628"/>
                    </a:moveTo>
                    <a:lnTo>
                      <a:pt x="7020" y="6171"/>
                    </a:lnTo>
                    <a:lnTo>
                      <a:pt x="9180" y="6171"/>
                    </a:lnTo>
                    <a:lnTo>
                      <a:pt x="9180" y="4628"/>
                    </a:lnTo>
                    <a:lnTo>
                      <a:pt x="7020" y="4628"/>
                    </a:lnTo>
                    <a:close/>
                  </a:path>
                  <a:path w="21600" h="21600" extrusionOk="0">
                    <a:moveTo>
                      <a:pt x="9180" y="4628"/>
                    </a:moveTo>
                    <a:lnTo>
                      <a:pt x="9180" y="6171"/>
                    </a:lnTo>
                    <a:lnTo>
                      <a:pt x="11340" y="6171"/>
                    </a:lnTo>
                    <a:lnTo>
                      <a:pt x="11340" y="4628"/>
                    </a:lnTo>
                    <a:lnTo>
                      <a:pt x="9180" y="4628"/>
                    </a:lnTo>
                    <a:close/>
                  </a:path>
                  <a:path w="21600" h="21600" extrusionOk="0">
                    <a:moveTo>
                      <a:pt x="11340" y="4628"/>
                    </a:moveTo>
                    <a:lnTo>
                      <a:pt x="11340" y="6171"/>
                    </a:lnTo>
                    <a:lnTo>
                      <a:pt x="13500" y="6171"/>
                    </a:lnTo>
                    <a:lnTo>
                      <a:pt x="13500" y="4628"/>
                    </a:lnTo>
                    <a:lnTo>
                      <a:pt x="11340" y="4628"/>
                    </a:lnTo>
                    <a:close/>
                  </a:path>
                  <a:path w="21600" h="21600" extrusionOk="0">
                    <a:moveTo>
                      <a:pt x="13500" y="4628"/>
                    </a:moveTo>
                    <a:lnTo>
                      <a:pt x="13500" y="6171"/>
                    </a:lnTo>
                    <a:lnTo>
                      <a:pt x="15660" y="6171"/>
                    </a:lnTo>
                    <a:lnTo>
                      <a:pt x="15660" y="4628"/>
                    </a:lnTo>
                    <a:lnTo>
                      <a:pt x="13500" y="4628"/>
                    </a:lnTo>
                    <a:close/>
                  </a:path>
                  <a:path w="21600" h="21600" extrusionOk="0">
                    <a:moveTo>
                      <a:pt x="15660" y="4628"/>
                    </a:moveTo>
                    <a:lnTo>
                      <a:pt x="15660" y="6171"/>
                    </a:lnTo>
                    <a:lnTo>
                      <a:pt x="17820" y="6171"/>
                    </a:lnTo>
                    <a:lnTo>
                      <a:pt x="17820" y="4628"/>
                    </a:lnTo>
                    <a:lnTo>
                      <a:pt x="15660" y="4628"/>
                    </a:lnTo>
                    <a:close/>
                  </a:path>
                  <a:path w="21600" h="21600" extrusionOk="0">
                    <a:moveTo>
                      <a:pt x="17820" y="4628"/>
                    </a:moveTo>
                    <a:lnTo>
                      <a:pt x="17820" y="6171"/>
                    </a:lnTo>
                    <a:lnTo>
                      <a:pt x="19980" y="6171"/>
                    </a:lnTo>
                    <a:lnTo>
                      <a:pt x="19980" y="4628"/>
                    </a:lnTo>
                    <a:lnTo>
                      <a:pt x="17820" y="4628"/>
                    </a:lnTo>
                    <a:close/>
                  </a:path>
                  <a:path w="21600" h="21600" extrusionOk="0">
                    <a:moveTo>
                      <a:pt x="1620" y="6171"/>
                    </a:moveTo>
                    <a:lnTo>
                      <a:pt x="1620" y="7714"/>
                    </a:lnTo>
                    <a:lnTo>
                      <a:pt x="3779" y="7714"/>
                    </a:lnTo>
                    <a:lnTo>
                      <a:pt x="3779" y="6171"/>
                    </a:lnTo>
                    <a:lnTo>
                      <a:pt x="1620" y="6171"/>
                    </a:lnTo>
                    <a:close/>
                  </a:path>
                  <a:path w="21600" h="21600" extrusionOk="0">
                    <a:moveTo>
                      <a:pt x="3779" y="6171"/>
                    </a:moveTo>
                    <a:lnTo>
                      <a:pt x="3779" y="7714"/>
                    </a:lnTo>
                    <a:lnTo>
                      <a:pt x="5940" y="7714"/>
                    </a:lnTo>
                    <a:lnTo>
                      <a:pt x="5940" y="6171"/>
                    </a:lnTo>
                    <a:lnTo>
                      <a:pt x="3779" y="6171"/>
                    </a:lnTo>
                    <a:close/>
                  </a:path>
                  <a:path w="21600" h="21600" extrusionOk="0">
                    <a:moveTo>
                      <a:pt x="5940" y="6171"/>
                    </a:moveTo>
                    <a:lnTo>
                      <a:pt x="5940" y="7714"/>
                    </a:lnTo>
                    <a:lnTo>
                      <a:pt x="8100" y="7714"/>
                    </a:lnTo>
                    <a:lnTo>
                      <a:pt x="8100" y="6171"/>
                    </a:lnTo>
                    <a:lnTo>
                      <a:pt x="5940" y="6171"/>
                    </a:lnTo>
                    <a:close/>
                  </a:path>
                  <a:path w="21600" h="21600" extrusionOk="0">
                    <a:moveTo>
                      <a:pt x="8100" y="6171"/>
                    </a:moveTo>
                    <a:lnTo>
                      <a:pt x="8100" y="7714"/>
                    </a:lnTo>
                    <a:lnTo>
                      <a:pt x="10260" y="7714"/>
                    </a:lnTo>
                    <a:lnTo>
                      <a:pt x="10260" y="6171"/>
                    </a:lnTo>
                    <a:lnTo>
                      <a:pt x="8100" y="6171"/>
                    </a:lnTo>
                    <a:close/>
                  </a:path>
                  <a:path w="21600" h="21600" extrusionOk="0">
                    <a:moveTo>
                      <a:pt x="10260" y="6171"/>
                    </a:moveTo>
                    <a:lnTo>
                      <a:pt x="10260" y="7714"/>
                    </a:lnTo>
                    <a:lnTo>
                      <a:pt x="12419" y="7714"/>
                    </a:lnTo>
                    <a:lnTo>
                      <a:pt x="12419" y="6171"/>
                    </a:lnTo>
                    <a:lnTo>
                      <a:pt x="10260" y="6171"/>
                    </a:lnTo>
                    <a:close/>
                  </a:path>
                  <a:path w="21600" h="21600" extrusionOk="0">
                    <a:moveTo>
                      <a:pt x="12419" y="6171"/>
                    </a:moveTo>
                    <a:lnTo>
                      <a:pt x="12419" y="7714"/>
                    </a:lnTo>
                    <a:lnTo>
                      <a:pt x="14580" y="7714"/>
                    </a:lnTo>
                    <a:lnTo>
                      <a:pt x="14580" y="6171"/>
                    </a:lnTo>
                    <a:lnTo>
                      <a:pt x="12419" y="6171"/>
                    </a:lnTo>
                    <a:close/>
                  </a:path>
                  <a:path w="21600" h="21600" extrusionOk="0">
                    <a:moveTo>
                      <a:pt x="14580" y="6171"/>
                    </a:moveTo>
                    <a:lnTo>
                      <a:pt x="14580" y="7714"/>
                    </a:lnTo>
                    <a:lnTo>
                      <a:pt x="16740" y="7714"/>
                    </a:lnTo>
                    <a:lnTo>
                      <a:pt x="16740" y="6171"/>
                    </a:lnTo>
                    <a:lnTo>
                      <a:pt x="14580" y="6171"/>
                    </a:lnTo>
                    <a:close/>
                  </a:path>
                  <a:path w="21600" h="21600" extrusionOk="0">
                    <a:moveTo>
                      <a:pt x="16740" y="6171"/>
                    </a:moveTo>
                    <a:lnTo>
                      <a:pt x="16740" y="7714"/>
                    </a:lnTo>
                    <a:lnTo>
                      <a:pt x="18900" y="7714"/>
                    </a:lnTo>
                    <a:lnTo>
                      <a:pt x="18900" y="6171"/>
                    </a:lnTo>
                    <a:lnTo>
                      <a:pt x="16740" y="6171"/>
                    </a:lnTo>
                    <a:close/>
                  </a:path>
                  <a:path w="21600" h="21600" extrusionOk="0">
                    <a:moveTo>
                      <a:pt x="18900" y="6171"/>
                    </a:moveTo>
                    <a:lnTo>
                      <a:pt x="18900" y="7714"/>
                    </a:lnTo>
                    <a:lnTo>
                      <a:pt x="21060" y="7714"/>
                    </a:lnTo>
                    <a:lnTo>
                      <a:pt x="21060" y="6171"/>
                    </a:lnTo>
                    <a:lnTo>
                      <a:pt x="18900" y="6171"/>
                    </a:lnTo>
                    <a:close/>
                  </a:path>
                  <a:path w="21600" h="21600" extrusionOk="0">
                    <a:moveTo>
                      <a:pt x="540" y="7714"/>
                    </a:moveTo>
                    <a:lnTo>
                      <a:pt x="540" y="9257"/>
                    </a:lnTo>
                    <a:lnTo>
                      <a:pt x="2700" y="9257"/>
                    </a:lnTo>
                    <a:lnTo>
                      <a:pt x="2700" y="7714"/>
                    </a:lnTo>
                    <a:lnTo>
                      <a:pt x="540" y="7714"/>
                    </a:lnTo>
                    <a:close/>
                  </a:path>
                  <a:path w="21600" h="21600" extrusionOk="0">
                    <a:moveTo>
                      <a:pt x="2700" y="7714"/>
                    </a:moveTo>
                    <a:lnTo>
                      <a:pt x="2700" y="9257"/>
                    </a:lnTo>
                    <a:lnTo>
                      <a:pt x="4860" y="9257"/>
                    </a:lnTo>
                    <a:lnTo>
                      <a:pt x="4860" y="7714"/>
                    </a:lnTo>
                    <a:lnTo>
                      <a:pt x="2700" y="7714"/>
                    </a:lnTo>
                    <a:close/>
                  </a:path>
                  <a:path w="21600" h="21600" extrusionOk="0">
                    <a:moveTo>
                      <a:pt x="4860" y="7714"/>
                    </a:moveTo>
                    <a:lnTo>
                      <a:pt x="4860" y="9257"/>
                    </a:lnTo>
                    <a:lnTo>
                      <a:pt x="7020" y="9257"/>
                    </a:lnTo>
                    <a:lnTo>
                      <a:pt x="7020" y="7714"/>
                    </a:lnTo>
                    <a:lnTo>
                      <a:pt x="4860" y="7714"/>
                    </a:lnTo>
                    <a:close/>
                  </a:path>
                  <a:path w="21600" h="21600" extrusionOk="0">
                    <a:moveTo>
                      <a:pt x="7020" y="7714"/>
                    </a:moveTo>
                    <a:lnTo>
                      <a:pt x="7020" y="9257"/>
                    </a:lnTo>
                    <a:lnTo>
                      <a:pt x="9180" y="9257"/>
                    </a:lnTo>
                    <a:lnTo>
                      <a:pt x="9180" y="7714"/>
                    </a:lnTo>
                    <a:lnTo>
                      <a:pt x="7020" y="7714"/>
                    </a:lnTo>
                    <a:close/>
                  </a:path>
                  <a:path w="21600" h="21600" extrusionOk="0">
                    <a:moveTo>
                      <a:pt x="9180" y="7714"/>
                    </a:moveTo>
                    <a:lnTo>
                      <a:pt x="9180" y="9257"/>
                    </a:lnTo>
                    <a:lnTo>
                      <a:pt x="11340" y="9257"/>
                    </a:lnTo>
                    <a:lnTo>
                      <a:pt x="11340" y="7714"/>
                    </a:lnTo>
                    <a:lnTo>
                      <a:pt x="9180" y="7714"/>
                    </a:lnTo>
                    <a:close/>
                  </a:path>
                  <a:path w="21600" h="21600" extrusionOk="0">
                    <a:moveTo>
                      <a:pt x="11340" y="7714"/>
                    </a:moveTo>
                    <a:lnTo>
                      <a:pt x="11340" y="9257"/>
                    </a:lnTo>
                    <a:lnTo>
                      <a:pt x="13500" y="9257"/>
                    </a:lnTo>
                    <a:lnTo>
                      <a:pt x="13500" y="7714"/>
                    </a:lnTo>
                    <a:lnTo>
                      <a:pt x="11340" y="7714"/>
                    </a:lnTo>
                    <a:close/>
                  </a:path>
                  <a:path w="21600" h="21600" extrusionOk="0">
                    <a:moveTo>
                      <a:pt x="13500" y="7714"/>
                    </a:moveTo>
                    <a:lnTo>
                      <a:pt x="13500" y="9257"/>
                    </a:lnTo>
                    <a:lnTo>
                      <a:pt x="15660" y="9257"/>
                    </a:lnTo>
                    <a:lnTo>
                      <a:pt x="15660" y="7714"/>
                    </a:lnTo>
                    <a:lnTo>
                      <a:pt x="13500" y="7714"/>
                    </a:lnTo>
                    <a:close/>
                  </a:path>
                  <a:path w="21600" h="21600" extrusionOk="0">
                    <a:moveTo>
                      <a:pt x="15660" y="7714"/>
                    </a:moveTo>
                    <a:lnTo>
                      <a:pt x="15660" y="9257"/>
                    </a:lnTo>
                    <a:lnTo>
                      <a:pt x="17820" y="9257"/>
                    </a:lnTo>
                    <a:lnTo>
                      <a:pt x="17820" y="7714"/>
                    </a:lnTo>
                    <a:lnTo>
                      <a:pt x="15660" y="7714"/>
                    </a:lnTo>
                    <a:close/>
                  </a:path>
                  <a:path w="21600" h="21600" extrusionOk="0">
                    <a:moveTo>
                      <a:pt x="17820" y="7714"/>
                    </a:moveTo>
                    <a:lnTo>
                      <a:pt x="17820" y="9257"/>
                    </a:lnTo>
                    <a:lnTo>
                      <a:pt x="19980" y="9257"/>
                    </a:lnTo>
                    <a:lnTo>
                      <a:pt x="19980" y="7714"/>
                    </a:lnTo>
                    <a:lnTo>
                      <a:pt x="17820" y="7714"/>
                    </a:lnTo>
                    <a:close/>
                  </a:path>
                  <a:path w="21600" h="21600" extrusionOk="0">
                    <a:moveTo>
                      <a:pt x="1620" y="9257"/>
                    </a:moveTo>
                    <a:lnTo>
                      <a:pt x="1620" y="10800"/>
                    </a:lnTo>
                    <a:lnTo>
                      <a:pt x="3779" y="10800"/>
                    </a:lnTo>
                    <a:lnTo>
                      <a:pt x="3779" y="9257"/>
                    </a:lnTo>
                    <a:lnTo>
                      <a:pt x="1620" y="9257"/>
                    </a:lnTo>
                    <a:close/>
                  </a:path>
                  <a:path w="21600" h="21600" extrusionOk="0">
                    <a:moveTo>
                      <a:pt x="3779" y="9257"/>
                    </a:moveTo>
                    <a:lnTo>
                      <a:pt x="3779" y="10800"/>
                    </a:lnTo>
                    <a:lnTo>
                      <a:pt x="5940" y="10800"/>
                    </a:lnTo>
                    <a:lnTo>
                      <a:pt x="5940" y="9257"/>
                    </a:lnTo>
                    <a:lnTo>
                      <a:pt x="3779" y="9257"/>
                    </a:lnTo>
                    <a:close/>
                  </a:path>
                  <a:path w="21600" h="21600" extrusionOk="0">
                    <a:moveTo>
                      <a:pt x="5940" y="9257"/>
                    </a:moveTo>
                    <a:lnTo>
                      <a:pt x="5940" y="10800"/>
                    </a:lnTo>
                    <a:lnTo>
                      <a:pt x="8100" y="10800"/>
                    </a:lnTo>
                    <a:lnTo>
                      <a:pt x="8100" y="9257"/>
                    </a:lnTo>
                    <a:lnTo>
                      <a:pt x="5940" y="9257"/>
                    </a:lnTo>
                    <a:close/>
                  </a:path>
                  <a:path w="21600" h="21600" extrusionOk="0">
                    <a:moveTo>
                      <a:pt x="8100" y="9257"/>
                    </a:moveTo>
                    <a:lnTo>
                      <a:pt x="8100" y="10800"/>
                    </a:lnTo>
                    <a:lnTo>
                      <a:pt x="10260" y="10800"/>
                    </a:lnTo>
                    <a:lnTo>
                      <a:pt x="10260" y="9257"/>
                    </a:lnTo>
                    <a:lnTo>
                      <a:pt x="8100" y="9257"/>
                    </a:lnTo>
                    <a:close/>
                  </a:path>
                  <a:path w="21600" h="21600" extrusionOk="0">
                    <a:moveTo>
                      <a:pt x="10260" y="9257"/>
                    </a:moveTo>
                    <a:lnTo>
                      <a:pt x="10260" y="10800"/>
                    </a:lnTo>
                    <a:lnTo>
                      <a:pt x="12419" y="10800"/>
                    </a:lnTo>
                    <a:lnTo>
                      <a:pt x="12419" y="9257"/>
                    </a:lnTo>
                    <a:lnTo>
                      <a:pt x="10260" y="9257"/>
                    </a:lnTo>
                    <a:close/>
                  </a:path>
                  <a:path w="21600" h="21600" extrusionOk="0">
                    <a:moveTo>
                      <a:pt x="12419" y="9257"/>
                    </a:moveTo>
                    <a:lnTo>
                      <a:pt x="12419" y="10800"/>
                    </a:lnTo>
                    <a:lnTo>
                      <a:pt x="14580" y="10800"/>
                    </a:lnTo>
                    <a:lnTo>
                      <a:pt x="14580" y="9257"/>
                    </a:lnTo>
                    <a:lnTo>
                      <a:pt x="12419" y="9257"/>
                    </a:lnTo>
                    <a:close/>
                  </a:path>
                  <a:path w="21600" h="21600" extrusionOk="0">
                    <a:moveTo>
                      <a:pt x="14580" y="9257"/>
                    </a:moveTo>
                    <a:lnTo>
                      <a:pt x="14580" y="10800"/>
                    </a:lnTo>
                    <a:lnTo>
                      <a:pt x="16740" y="10800"/>
                    </a:lnTo>
                    <a:lnTo>
                      <a:pt x="16740" y="9257"/>
                    </a:lnTo>
                    <a:lnTo>
                      <a:pt x="14580" y="9257"/>
                    </a:lnTo>
                    <a:close/>
                  </a:path>
                  <a:path w="21600" h="21600" extrusionOk="0">
                    <a:moveTo>
                      <a:pt x="16740" y="9257"/>
                    </a:moveTo>
                    <a:lnTo>
                      <a:pt x="16740" y="10800"/>
                    </a:lnTo>
                    <a:lnTo>
                      <a:pt x="18900" y="10800"/>
                    </a:lnTo>
                    <a:lnTo>
                      <a:pt x="18900" y="9257"/>
                    </a:lnTo>
                    <a:lnTo>
                      <a:pt x="16740" y="9257"/>
                    </a:lnTo>
                    <a:close/>
                  </a:path>
                  <a:path w="21600" h="21600" extrusionOk="0">
                    <a:moveTo>
                      <a:pt x="18900" y="9257"/>
                    </a:moveTo>
                    <a:lnTo>
                      <a:pt x="18900" y="10800"/>
                    </a:lnTo>
                    <a:lnTo>
                      <a:pt x="21060" y="10800"/>
                    </a:lnTo>
                    <a:lnTo>
                      <a:pt x="21060" y="9257"/>
                    </a:lnTo>
                    <a:lnTo>
                      <a:pt x="18900" y="9257"/>
                    </a:lnTo>
                    <a:close/>
                  </a:path>
                  <a:path w="21600" h="21600" extrusionOk="0">
                    <a:moveTo>
                      <a:pt x="540" y="10800"/>
                    </a:moveTo>
                    <a:lnTo>
                      <a:pt x="540" y="12342"/>
                    </a:lnTo>
                    <a:lnTo>
                      <a:pt x="2700" y="12342"/>
                    </a:lnTo>
                    <a:lnTo>
                      <a:pt x="2700" y="10800"/>
                    </a:lnTo>
                    <a:lnTo>
                      <a:pt x="540" y="10800"/>
                    </a:lnTo>
                    <a:close/>
                  </a:path>
                  <a:path w="21600" h="21600" extrusionOk="0">
                    <a:moveTo>
                      <a:pt x="2700" y="10800"/>
                    </a:moveTo>
                    <a:lnTo>
                      <a:pt x="2700" y="12342"/>
                    </a:lnTo>
                    <a:lnTo>
                      <a:pt x="4860" y="12342"/>
                    </a:lnTo>
                    <a:lnTo>
                      <a:pt x="4860" y="10800"/>
                    </a:lnTo>
                    <a:lnTo>
                      <a:pt x="2700" y="10800"/>
                    </a:lnTo>
                    <a:close/>
                  </a:path>
                  <a:path w="21600" h="21600" extrusionOk="0">
                    <a:moveTo>
                      <a:pt x="4860" y="10800"/>
                    </a:moveTo>
                    <a:lnTo>
                      <a:pt x="4860" y="12342"/>
                    </a:lnTo>
                    <a:lnTo>
                      <a:pt x="7020" y="12342"/>
                    </a:lnTo>
                    <a:lnTo>
                      <a:pt x="7020" y="10800"/>
                    </a:lnTo>
                    <a:lnTo>
                      <a:pt x="4860" y="10800"/>
                    </a:lnTo>
                    <a:close/>
                  </a:path>
                  <a:path w="21600" h="21600" extrusionOk="0">
                    <a:moveTo>
                      <a:pt x="7020" y="10800"/>
                    </a:moveTo>
                    <a:lnTo>
                      <a:pt x="7020" y="12342"/>
                    </a:lnTo>
                    <a:lnTo>
                      <a:pt x="9180" y="12342"/>
                    </a:lnTo>
                    <a:lnTo>
                      <a:pt x="9180" y="10800"/>
                    </a:lnTo>
                    <a:lnTo>
                      <a:pt x="7020" y="10800"/>
                    </a:lnTo>
                    <a:close/>
                  </a:path>
                  <a:path w="21600" h="21600" extrusionOk="0">
                    <a:moveTo>
                      <a:pt x="9180" y="10800"/>
                    </a:moveTo>
                    <a:lnTo>
                      <a:pt x="9180" y="12342"/>
                    </a:lnTo>
                    <a:lnTo>
                      <a:pt x="11340" y="12342"/>
                    </a:lnTo>
                    <a:lnTo>
                      <a:pt x="11340" y="10800"/>
                    </a:lnTo>
                    <a:lnTo>
                      <a:pt x="9180" y="10800"/>
                    </a:lnTo>
                    <a:close/>
                  </a:path>
                  <a:path w="21600" h="21600" extrusionOk="0">
                    <a:moveTo>
                      <a:pt x="11340" y="10800"/>
                    </a:moveTo>
                    <a:lnTo>
                      <a:pt x="11340" y="12342"/>
                    </a:lnTo>
                    <a:lnTo>
                      <a:pt x="13500" y="12342"/>
                    </a:lnTo>
                    <a:lnTo>
                      <a:pt x="13500" y="10800"/>
                    </a:lnTo>
                    <a:lnTo>
                      <a:pt x="11340" y="10800"/>
                    </a:lnTo>
                    <a:close/>
                  </a:path>
                  <a:path w="21600" h="21600" extrusionOk="0">
                    <a:moveTo>
                      <a:pt x="13500" y="10800"/>
                    </a:moveTo>
                    <a:lnTo>
                      <a:pt x="13500" y="12342"/>
                    </a:lnTo>
                    <a:lnTo>
                      <a:pt x="15660" y="12342"/>
                    </a:lnTo>
                    <a:lnTo>
                      <a:pt x="15660" y="10800"/>
                    </a:lnTo>
                    <a:lnTo>
                      <a:pt x="13500" y="10800"/>
                    </a:lnTo>
                    <a:close/>
                  </a:path>
                  <a:path w="21600" h="21600" extrusionOk="0">
                    <a:moveTo>
                      <a:pt x="15660" y="10800"/>
                    </a:moveTo>
                    <a:lnTo>
                      <a:pt x="15660" y="12342"/>
                    </a:lnTo>
                    <a:lnTo>
                      <a:pt x="17820" y="12342"/>
                    </a:lnTo>
                    <a:lnTo>
                      <a:pt x="17820" y="10800"/>
                    </a:lnTo>
                    <a:lnTo>
                      <a:pt x="15660" y="10800"/>
                    </a:lnTo>
                    <a:close/>
                  </a:path>
                  <a:path w="21600" h="21600" extrusionOk="0">
                    <a:moveTo>
                      <a:pt x="17820" y="10800"/>
                    </a:moveTo>
                    <a:lnTo>
                      <a:pt x="17820" y="12342"/>
                    </a:lnTo>
                    <a:lnTo>
                      <a:pt x="19980" y="12342"/>
                    </a:lnTo>
                    <a:lnTo>
                      <a:pt x="19980" y="10800"/>
                    </a:lnTo>
                    <a:lnTo>
                      <a:pt x="17820" y="10800"/>
                    </a:lnTo>
                    <a:close/>
                  </a:path>
                  <a:path w="21600" h="21600" extrusionOk="0">
                    <a:moveTo>
                      <a:pt x="1620" y="12342"/>
                    </a:moveTo>
                    <a:lnTo>
                      <a:pt x="1620" y="13885"/>
                    </a:lnTo>
                    <a:lnTo>
                      <a:pt x="3779" y="13885"/>
                    </a:lnTo>
                    <a:lnTo>
                      <a:pt x="3779" y="12342"/>
                    </a:lnTo>
                    <a:lnTo>
                      <a:pt x="1620" y="12342"/>
                    </a:lnTo>
                    <a:close/>
                  </a:path>
                  <a:path w="21600" h="21600" extrusionOk="0">
                    <a:moveTo>
                      <a:pt x="3779" y="12342"/>
                    </a:moveTo>
                    <a:lnTo>
                      <a:pt x="3779" y="13885"/>
                    </a:lnTo>
                    <a:lnTo>
                      <a:pt x="5940" y="13885"/>
                    </a:lnTo>
                    <a:lnTo>
                      <a:pt x="5940" y="12342"/>
                    </a:lnTo>
                    <a:lnTo>
                      <a:pt x="3779" y="12342"/>
                    </a:lnTo>
                    <a:close/>
                  </a:path>
                  <a:path w="21600" h="21600" extrusionOk="0">
                    <a:moveTo>
                      <a:pt x="5940" y="12342"/>
                    </a:moveTo>
                    <a:lnTo>
                      <a:pt x="5940" y="13885"/>
                    </a:lnTo>
                    <a:lnTo>
                      <a:pt x="8100" y="13885"/>
                    </a:lnTo>
                    <a:lnTo>
                      <a:pt x="8100" y="12342"/>
                    </a:lnTo>
                    <a:lnTo>
                      <a:pt x="5940" y="12342"/>
                    </a:lnTo>
                    <a:close/>
                  </a:path>
                  <a:path w="21600" h="21600" extrusionOk="0">
                    <a:moveTo>
                      <a:pt x="8100" y="12342"/>
                    </a:moveTo>
                    <a:lnTo>
                      <a:pt x="8100" y="13885"/>
                    </a:lnTo>
                    <a:lnTo>
                      <a:pt x="10260" y="13885"/>
                    </a:lnTo>
                    <a:lnTo>
                      <a:pt x="10260" y="12342"/>
                    </a:lnTo>
                    <a:lnTo>
                      <a:pt x="8100" y="12342"/>
                    </a:lnTo>
                    <a:close/>
                  </a:path>
                  <a:path w="21600" h="21600" extrusionOk="0">
                    <a:moveTo>
                      <a:pt x="10260" y="12342"/>
                    </a:moveTo>
                    <a:lnTo>
                      <a:pt x="10260" y="13885"/>
                    </a:lnTo>
                    <a:lnTo>
                      <a:pt x="12419" y="13885"/>
                    </a:lnTo>
                    <a:lnTo>
                      <a:pt x="12419" y="12342"/>
                    </a:lnTo>
                    <a:lnTo>
                      <a:pt x="10260" y="12342"/>
                    </a:lnTo>
                    <a:close/>
                  </a:path>
                  <a:path w="21600" h="21600" extrusionOk="0">
                    <a:moveTo>
                      <a:pt x="12419" y="12342"/>
                    </a:moveTo>
                    <a:lnTo>
                      <a:pt x="12419" y="13885"/>
                    </a:lnTo>
                    <a:lnTo>
                      <a:pt x="14580" y="13885"/>
                    </a:lnTo>
                    <a:lnTo>
                      <a:pt x="14580" y="12342"/>
                    </a:lnTo>
                    <a:lnTo>
                      <a:pt x="12419" y="12342"/>
                    </a:lnTo>
                    <a:close/>
                  </a:path>
                  <a:path w="21600" h="21600" extrusionOk="0">
                    <a:moveTo>
                      <a:pt x="14580" y="12342"/>
                    </a:moveTo>
                    <a:lnTo>
                      <a:pt x="14580" y="13885"/>
                    </a:lnTo>
                    <a:lnTo>
                      <a:pt x="16740" y="13885"/>
                    </a:lnTo>
                    <a:lnTo>
                      <a:pt x="16740" y="12342"/>
                    </a:lnTo>
                    <a:lnTo>
                      <a:pt x="14580" y="12342"/>
                    </a:lnTo>
                    <a:close/>
                  </a:path>
                  <a:path w="21600" h="21600" extrusionOk="0">
                    <a:moveTo>
                      <a:pt x="16740" y="12342"/>
                    </a:moveTo>
                    <a:lnTo>
                      <a:pt x="16740" y="13885"/>
                    </a:lnTo>
                    <a:lnTo>
                      <a:pt x="18900" y="13885"/>
                    </a:lnTo>
                    <a:lnTo>
                      <a:pt x="18900" y="12342"/>
                    </a:lnTo>
                    <a:lnTo>
                      <a:pt x="16740" y="12342"/>
                    </a:lnTo>
                    <a:close/>
                  </a:path>
                  <a:path w="21600" h="21600" extrusionOk="0">
                    <a:moveTo>
                      <a:pt x="18900" y="12342"/>
                    </a:moveTo>
                    <a:lnTo>
                      <a:pt x="18900" y="13885"/>
                    </a:lnTo>
                    <a:lnTo>
                      <a:pt x="21060" y="13885"/>
                    </a:lnTo>
                    <a:lnTo>
                      <a:pt x="21060" y="12342"/>
                    </a:lnTo>
                    <a:lnTo>
                      <a:pt x="18900" y="12342"/>
                    </a:lnTo>
                    <a:close/>
                  </a:path>
                  <a:path w="21600" h="21600" extrusionOk="0">
                    <a:moveTo>
                      <a:pt x="540" y="13885"/>
                    </a:moveTo>
                    <a:lnTo>
                      <a:pt x="540" y="15428"/>
                    </a:lnTo>
                    <a:lnTo>
                      <a:pt x="2700" y="15428"/>
                    </a:lnTo>
                    <a:lnTo>
                      <a:pt x="2700" y="13885"/>
                    </a:lnTo>
                    <a:lnTo>
                      <a:pt x="540" y="13885"/>
                    </a:lnTo>
                    <a:close/>
                  </a:path>
                  <a:path w="21600" h="21600" extrusionOk="0">
                    <a:moveTo>
                      <a:pt x="2700" y="13885"/>
                    </a:moveTo>
                    <a:lnTo>
                      <a:pt x="2700" y="15428"/>
                    </a:lnTo>
                    <a:lnTo>
                      <a:pt x="4860" y="15428"/>
                    </a:lnTo>
                    <a:lnTo>
                      <a:pt x="4860" y="13885"/>
                    </a:lnTo>
                    <a:lnTo>
                      <a:pt x="2700" y="13885"/>
                    </a:lnTo>
                    <a:close/>
                  </a:path>
                  <a:path w="21600" h="21600" extrusionOk="0">
                    <a:moveTo>
                      <a:pt x="4860" y="13885"/>
                    </a:moveTo>
                    <a:lnTo>
                      <a:pt x="4860" y="15428"/>
                    </a:lnTo>
                    <a:lnTo>
                      <a:pt x="7020" y="15428"/>
                    </a:lnTo>
                    <a:lnTo>
                      <a:pt x="7020" y="13885"/>
                    </a:lnTo>
                    <a:lnTo>
                      <a:pt x="4860" y="13885"/>
                    </a:lnTo>
                    <a:close/>
                  </a:path>
                  <a:path w="21600" h="21600" extrusionOk="0">
                    <a:moveTo>
                      <a:pt x="7020" y="13885"/>
                    </a:moveTo>
                    <a:lnTo>
                      <a:pt x="7020" y="15428"/>
                    </a:lnTo>
                    <a:lnTo>
                      <a:pt x="9180" y="15428"/>
                    </a:lnTo>
                    <a:lnTo>
                      <a:pt x="9180" y="13885"/>
                    </a:lnTo>
                    <a:lnTo>
                      <a:pt x="7020" y="13885"/>
                    </a:lnTo>
                    <a:close/>
                  </a:path>
                  <a:path w="21600" h="21600" extrusionOk="0">
                    <a:moveTo>
                      <a:pt x="9180" y="13885"/>
                    </a:moveTo>
                    <a:lnTo>
                      <a:pt x="9180" y="15428"/>
                    </a:lnTo>
                    <a:lnTo>
                      <a:pt x="11340" y="15428"/>
                    </a:lnTo>
                    <a:lnTo>
                      <a:pt x="11340" y="13885"/>
                    </a:lnTo>
                    <a:lnTo>
                      <a:pt x="9180" y="13885"/>
                    </a:lnTo>
                    <a:close/>
                  </a:path>
                  <a:path w="21600" h="21600" extrusionOk="0">
                    <a:moveTo>
                      <a:pt x="11340" y="13885"/>
                    </a:moveTo>
                    <a:lnTo>
                      <a:pt x="11340" y="15428"/>
                    </a:lnTo>
                    <a:lnTo>
                      <a:pt x="13500" y="15428"/>
                    </a:lnTo>
                    <a:lnTo>
                      <a:pt x="13500" y="13885"/>
                    </a:lnTo>
                    <a:lnTo>
                      <a:pt x="11340" y="13885"/>
                    </a:lnTo>
                    <a:close/>
                  </a:path>
                  <a:path w="21600" h="21600" extrusionOk="0">
                    <a:moveTo>
                      <a:pt x="13500" y="13885"/>
                    </a:moveTo>
                    <a:lnTo>
                      <a:pt x="13500" y="15428"/>
                    </a:lnTo>
                    <a:lnTo>
                      <a:pt x="15660" y="15428"/>
                    </a:lnTo>
                    <a:lnTo>
                      <a:pt x="15660" y="13885"/>
                    </a:lnTo>
                    <a:lnTo>
                      <a:pt x="13500" y="13885"/>
                    </a:lnTo>
                    <a:close/>
                  </a:path>
                  <a:path w="21600" h="21600" extrusionOk="0">
                    <a:moveTo>
                      <a:pt x="15660" y="13885"/>
                    </a:moveTo>
                    <a:lnTo>
                      <a:pt x="15660" y="15428"/>
                    </a:lnTo>
                    <a:lnTo>
                      <a:pt x="17820" y="15428"/>
                    </a:lnTo>
                    <a:lnTo>
                      <a:pt x="17820" y="13885"/>
                    </a:lnTo>
                    <a:lnTo>
                      <a:pt x="15660" y="13885"/>
                    </a:lnTo>
                    <a:close/>
                  </a:path>
                  <a:path w="21600" h="21600" extrusionOk="0">
                    <a:moveTo>
                      <a:pt x="17820" y="13885"/>
                    </a:moveTo>
                    <a:lnTo>
                      <a:pt x="17820" y="15428"/>
                    </a:lnTo>
                    <a:lnTo>
                      <a:pt x="19980" y="15428"/>
                    </a:lnTo>
                    <a:lnTo>
                      <a:pt x="19980" y="13885"/>
                    </a:lnTo>
                    <a:lnTo>
                      <a:pt x="17820" y="13885"/>
                    </a:lnTo>
                    <a:close/>
                  </a:path>
                  <a:path w="21600" h="21600" extrusionOk="0">
                    <a:moveTo>
                      <a:pt x="1620" y="15428"/>
                    </a:moveTo>
                    <a:lnTo>
                      <a:pt x="1620" y="16971"/>
                    </a:lnTo>
                    <a:lnTo>
                      <a:pt x="3779" y="16971"/>
                    </a:lnTo>
                    <a:lnTo>
                      <a:pt x="3779" y="15428"/>
                    </a:lnTo>
                    <a:lnTo>
                      <a:pt x="1620" y="15428"/>
                    </a:lnTo>
                    <a:close/>
                  </a:path>
                  <a:path w="21600" h="21600" extrusionOk="0">
                    <a:moveTo>
                      <a:pt x="3779" y="15428"/>
                    </a:moveTo>
                    <a:lnTo>
                      <a:pt x="3779" y="16971"/>
                    </a:lnTo>
                    <a:lnTo>
                      <a:pt x="5940" y="16971"/>
                    </a:lnTo>
                    <a:lnTo>
                      <a:pt x="5940" y="15428"/>
                    </a:lnTo>
                    <a:lnTo>
                      <a:pt x="3779" y="15428"/>
                    </a:lnTo>
                    <a:close/>
                  </a:path>
                  <a:path w="21600" h="21600" extrusionOk="0">
                    <a:moveTo>
                      <a:pt x="5940" y="15428"/>
                    </a:moveTo>
                    <a:lnTo>
                      <a:pt x="5940" y="16971"/>
                    </a:lnTo>
                    <a:lnTo>
                      <a:pt x="8100" y="16971"/>
                    </a:lnTo>
                    <a:lnTo>
                      <a:pt x="8100" y="15428"/>
                    </a:lnTo>
                    <a:lnTo>
                      <a:pt x="5940" y="15428"/>
                    </a:lnTo>
                    <a:close/>
                  </a:path>
                  <a:path w="21600" h="21600" extrusionOk="0">
                    <a:moveTo>
                      <a:pt x="8100" y="15428"/>
                    </a:moveTo>
                    <a:lnTo>
                      <a:pt x="8100" y="16971"/>
                    </a:lnTo>
                    <a:lnTo>
                      <a:pt x="10260" y="16971"/>
                    </a:lnTo>
                    <a:lnTo>
                      <a:pt x="10260" y="15428"/>
                    </a:lnTo>
                    <a:lnTo>
                      <a:pt x="8100" y="15428"/>
                    </a:lnTo>
                    <a:close/>
                  </a:path>
                  <a:path w="21600" h="21600" extrusionOk="0">
                    <a:moveTo>
                      <a:pt x="10260" y="15428"/>
                    </a:moveTo>
                    <a:lnTo>
                      <a:pt x="10260" y="16971"/>
                    </a:lnTo>
                    <a:lnTo>
                      <a:pt x="12419" y="16971"/>
                    </a:lnTo>
                    <a:lnTo>
                      <a:pt x="12419" y="15428"/>
                    </a:lnTo>
                    <a:lnTo>
                      <a:pt x="10260" y="15428"/>
                    </a:lnTo>
                    <a:close/>
                  </a:path>
                  <a:path w="21600" h="21600" extrusionOk="0">
                    <a:moveTo>
                      <a:pt x="12419" y="15428"/>
                    </a:moveTo>
                    <a:lnTo>
                      <a:pt x="12419" y="16971"/>
                    </a:lnTo>
                    <a:lnTo>
                      <a:pt x="14580" y="16971"/>
                    </a:lnTo>
                    <a:lnTo>
                      <a:pt x="14580" y="15428"/>
                    </a:lnTo>
                    <a:lnTo>
                      <a:pt x="12419" y="15428"/>
                    </a:lnTo>
                    <a:close/>
                  </a:path>
                  <a:path w="21600" h="21600" extrusionOk="0">
                    <a:moveTo>
                      <a:pt x="14580" y="15428"/>
                    </a:moveTo>
                    <a:lnTo>
                      <a:pt x="14580" y="16971"/>
                    </a:lnTo>
                    <a:lnTo>
                      <a:pt x="16740" y="16971"/>
                    </a:lnTo>
                    <a:lnTo>
                      <a:pt x="16740" y="15428"/>
                    </a:lnTo>
                    <a:lnTo>
                      <a:pt x="14580" y="15428"/>
                    </a:lnTo>
                    <a:close/>
                  </a:path>
                  <a:path w="21600" h="21600" extrusionOk="0">
                    <a:moveTo>
                      <a:pt x="16740" y="15428"/>
                    </a:moveTo>
                    <a:lnTo>
                      <a:pt x="16740" y="16971"/>
                    </a:lnTo>
                    <a:lnTo>
                      <a:pt x="18900" y="16971"/>
                    </a:lnTo>
                    <a:lnTo>
                      <a:pt x="18900" y="15428"/>
                    </a:lnTo>
                    <a:lnTo>
                      <a:pt x="16740" y="15428"/>
                    </a:lnTo>
                    <a:close/>
                  </a:path>
                  <a:path w="21600" h="21600" extrusionOk="0">
                    <a:moveTo>
                      <a:pt x="18900" y="15428"/>
                    </a:moveTo>
                    <a:lnTo>
                      <a:pt x="18900" y="16971"/>
                    </a:lnTo>
                    <a:lnTo>
                      <a:pt x="21060" y="16971"/>
                    </a:lnTo>
                    <a:lnTo>
                      <a:pt x="21060" y="15428"/>
                    </a:lnTo>
                    <a:lnTo>
                      <a:pt x="18900" y="15428"/>
                    </a:lnTo>
                    <a:close/>
                  </a:path>
                  <a:path w="21600" h="21600" extrusionOk="0">
                    <a:moveTo>
                      <a:pt x="540" y="16971"/>
                    </a:moveTo>
                    <a:lnTo>
                      <a:pt x="540" y="18514"/>
                    </a:lnTo>
                    <a:lnTo>
                      <a:pt x="2700" y="18514"/>
                    </a:lnTo>
                    <a:lnTo>
                      <a:pt x="2700" y="16971"/>
                    </a:lnTo>
                    <a:lnTo>
                      <a:pt x="540" y="16971"/>
                    </a:lnTo>
                    <a:close/>
                  </a:path>
                  <a:path w="21600" h="21600" extrusionOk="0">
                    <a:moveTo>
                      <a:pt x="2700" y="16971"/>
                    </a:moveTo>
                    <a:lnTo>
                      <a:pt x="2700" y="18514"/>
                    </a:lnTo>
                    <a:lnTo>
                      <a:pt x="4860" y="18514"/>
                    </a:lnTo>
                    <a:lnTo>
                      <a:pt x="4860" y="16971"/>
                    </a:lnTo>
                    <a:lnTo>
                      <a:pt x="2700" y="16971"/>
                    </a:lnTo>
                    <a:close/>
                  </a:path>
                  <a:path w="21600" h="21600" extrusionOk="0">
                    <a:moveTo>
                      <a:pt x="4860" y="16971"/>
                    </a:moveTo>
                    <a:lnTo>
                      <a:pt x="4860" y="18514"/>
                    </a:lnTo>
                    <a:lnTo>
                      <a:pt x="7020" y="18514"/>
                    </a:lnTo>
                    <a:lnTo>
                      <a:pt x="7020" y="16971"/>
                    </a:lnTo>
                    <a:lnTo>
                      <a:pt x="4860" y="16971"/>
                    </a:lnTo>
                    <a:close/>
                  </a:path>
                  <a:path w="21600" h="21600" extrusionOk="0">
                    <a:moveTo>
                      <a:pt x="7020" y="16971"/>
                    </a:moveTo>
                    <a:lnTo>
                      <a:pt x="7020" y="18514"/>
                    </a:lnTo>
                    <a:lnTo>
                      <a:pt x="9180" y="18514"/>
                    </a:lnTo>
                    <a:lnTo>
                      <a:pt x="9180" y="16971"/>
                    </a:lnTo>
                    <a:lnTo>
                      <a:pt x="7020" y="16971"/>
                    </a:lnTo>
                    <a:close/>
                  </a:path>
                  <a:path w="21600" h="21600" extrusionOk="0">
                    <a:moveTo>
                      <a:pt x="9180" y="16971"/>
                    </a:moveTo>
                    <a:lnTo>
                      <a:pt x="9180" y="18514"/>
                    </a:lnTo>
                    <a:lnTo>
                      <a:pt x="11340" y="18514"/>
                    </a:lnTo>
                    <a:lnTo>
                      <a:pt x="11340" y="16971"/>
                    </a:lnTo>
                    <a:lnTo>
                      <a:pt x="9180" y="16971"/>
                    </a:lnTo>
                    <a:close/>
                  </a:path>
                  <a:path w="21600" h="21600" extrusionOk="0">
                    <a:moveTo>
                      <a:pt x="11340" y="16971"/>
                    </a:moveTo>
                    <a:lnTo>
                      <a:pt x="11340" y="18514"/>
                    </a:lnTo>
                    <a:lnTo>
                      <a:pt x="13500" y="18514"/>
                    </a:lnTo>
                    <a:lnTo>
                      <a:pt x="13500" y="16971"/>
                    </a:lnTo>
                    <a:lnTo>
                      <a:pt x="11340" y="16971"/>
                    </a:lnTo>
                    <a:close/>
                  </a:path>
                  <a:path w="21600" h="21600" extrusionOk="0">
                    <a:moveTo>
                      <a:pt x="13500" y="16971"/>
                    </a:moveTo>
                    <a:lnTo>
                      <a:pt x="13500" y="18514"/>
                    </a:lnTo>
                    <a:lnTo>
                      <a:pt x="15660" y="18514"/>
                    </a:lnTo>
                    <a:lnTo>
                      <a:pt x="15660" y="16971"/>
                    </a:lnTo>
                    <a:lnTo>
                      <a:pt x="13500" y="16971"/>
                    </a:lnTo>
                    <a:close/>
                  </a:path>
                  <a:path w="21600" h="21600" extrusionOk="0">
                    <a:moveTo>
                      <a:pt x="15660" y="16971"/>
                    </a:moveTo>
                    <a:lnTo>
                      <a:pt x="15660" y="18514"/>
                    </a:lnTo>
                    <a:lnTo>
                      <a:pt x="17820" y="18514"/>
                    </a:lnTo>
                    <a:lnTo>
                      <a:pt x="17820" y="16971"/>
                    </a:lnTo>
                    <a:lnTo>
                      <a:pt x="15660" y="16971"/>
                    </a:lnTo>
                    <a:close/>
                  </a:path>
                  <a:path w="21600" h="21600" extrusionOk="0">
                    <a:moveTo>
                      <a:pt x="17820" y="16971"/>
                    </a:moveTo>
                    <a:lnTo>
                      <a:pt x="17820" y="18514"/>
                    </a:lnTo>
                    <a:lnTo>
                      <a:pt x="19980" y="18514"/>
                    </a:lnTo>
                    <a:lnTo>
                      <a:pt x="19980" y="16971"/>
                    </a:lnTo>
                    <a:lnTo>
                      <a:pt x="17820" y="16971"/>
                    </a:lnTo>
                    <a:close/>
                  </a:path>
                  <a:path w="21600" h="21600" extrusionOk="0">
                    <a:moveTo>
                      <a:pt x="1620" y="18514"/>
                    </a:moveTo>
                    <a:lnTo>
                      <a:pt x="1620" y="20057"/>
                    </a:lnTo>
                    <a:lnTo>
                      <a:pt x="3779" y="20057"/>
                    </a:lnTo>
                    <a:lnTo>
                      <a:pt x="3779" y="18514"/>
                    </a:lnTo>
                    <a:lnTo>
                      <a:pt x="1620" y="18514"/>
                    </a:lnTo>
                    <a:close/>
                  </a:path>
                  <a:path w="21600" h="21600" extrusionOk="0">
                    <a:moveTo>
                      <a:pt x="3779" y="18514"/>
                    </a:moveTo>
                    <a:lnTo>
                      <a:pt x="3779" y="20057"/>
                    </a:lnTo>
                    <a:lnTo>
                      <a:pt x="5940" y="20057"/>
                    </a:lnTo>
                    <a:lnTo>
                      <a:pt x="5940" y="18514"/>
                    </a:lnTo>
                    <a:lnTo>
                      <a:pt x="3779" y="18514"/>
                    </a:lnTo>
                    <a:close/>
                  </a:path>
                  <a:path w="21600" h="21600" extrusionOk="0">
                    <a:moveTo>
                      <a:pt x="5940" y="18514"/>
                    </a:moveTo>
                    <a:lnTo>
                      <a:pt x="5940" y="20057"/>
                    </a:lnTo>
                    <a:lnTo>
                      <a:pt x="8100" y="20057"/>
                    </a:lnTo>
                    <a:lnTo>
                      <a:pt x="8100" y="18514"/>
                    </a:lnTo>
                    <a:lnTo>
                      <a:pt x="5940" y="18514"/>
                    </a:lnTo>
                    <a:close/>
                  </a:path>
                  <a:path w="21600" h="21600" extrusionOk="0">
                    <a:moveTo>
                      <a:pt x="8100" y="18514"/>
                    </a:moveTo>
                    <a:lnTo>
                      <a:pt x="8100" y="20057"/>
                    </a:lnTo>
                    <a:lnTo>
                      <a:pt x="10260" y="20057"/>
                    </a:lnTo>
                    <a:lnTo>
                      <a:pt x="10260" y="18514"/>
                    </a:lnTo>
                    <a:lnTo>
                      <a:pt x="8100" y="18514"/>
                    </a:lnTo>
                    <a:close/>
                  </a:path>
                  <a:path w="21600" h="21600" extrusionOk="0">
                    <a:moveTo>
                      <a:pt x="10260" y="18514"/>
                    </a:moveTo>
                    <a:lnTo>
                      <a:pt x="10260" y="20057"/>
                    </a:lnTo>
                    <a:lnTo>
                      <a:pt x="12419" y="20057"/>
                    </a:lnTo>
                    <a:lnTo>
                      <a:pt x="12419" y="18514"/>
                    </a:lnTo>
                    <a:lnTo>
                      <a:pt x="10260" y="18514"/>
                    </a:lnTo>
                    <a:close/>
                  </a:path>
                  <a:path w="21600" h="21600" extrusionOk="0">
                    <a:moveTo>
                      <a:pt x="12419" y="18514"/>
                    </a:moveTo>
                    <a:lnTo>
                      <a:pt x="12419" y="20057"/>
                    </a:lnTo>
                    <a:lnTo>
                      <a:pt x="14580" y="20057"/>
                    </a:lnTo>
                    <a:lnTo>
                      <a:pt x="14580" y="18514"/>
                    </a:lnTo>
                    <a:lnTo>
                      <a:pt x="12419" y="18514"/>
                    </a:lnTo>
                    <a:close/>
                  </a:path>
                  <a:path w="21600" h="21600" extrusionOk="0">
                    <a:moveTo>
                      <a:pt x="14580" y="18514"/>
                    </a:moveTo>
                    <a:lnTo>
                      <a:pt x="14580" y="20057"/>
                    </a:lnTo>
                    <a:lnTo>
                      <a:pt x="16740" y="20057"/>
                    </a:lnTo>
                    <a:lnTo>
                      <a:pt x="16740" y="18514"/>
                    </a:lnTo>
                    <a:lnTo>
                      <a:pt x="14580" y="18514"/>
                    </a:lnTo>
                    <a:close/>
                  </a:path>
                  <a:path w="21600" h="21600" extrusionOk="0">
                    <a:moveTo>
                      <a:pt x="16740" y="18514"/>
                    </a:moveTo>
                    <a:lnTo>
                      <a:pt x="16740" y="20057"/>
                    </a:lnTo>
                    <a:lnTo>
                      <a:pt x="18900" y="20057"/>
                    </a:lnTo>
                    <a:lnTo>
                      <a:pt x="18900" y="18514"/>
                    </a:lnTo>
                    <a:lnTo>
                      <a:pt x="16740" y="18514"/>
                    </a:lnTo>
                    <a:close/>
                  </a:path>
                  <a:path w="21600" h="21600" extrusionOk="0">
                    <a:moveTo>
                      <a:pt x="18900" y="18514"/>
                    </a:moveTo>
                    <a:lnTo>
                      <a:pt x="18900" y="20057"/>
                    </a:lnTo>
                    <a:lnTo>
                      <a:pt x="21060" y="20057"/>
                    </a:lnTo>
                    <a:lnTo>
                      <a:pt x="21060" y="18514"/>
                    </a:lnTo>
                    <a:lnTo>
                      <a:pt x="18900" y="18514"/>
                    </a:lnTo>
                    <a:close/>
                  </a:path>
                  <a:path w="21600" h="21600" extrusionOk="0">
                    <a:moveTo>
                      <a:pt x="540" y="20057"/>
                    </a:moveTo>
                    <a:lnTo>
                      <a:pt x="540" y="21600"/>
                    </a:lnTo>
                    <a:lnTo>
                      <a:pt x="2700" y="21600"/>
                    </a:lnTo>
                    <a:lnTo>
                      <a:pt x="2700" y="20057"/>
                    </a:lnTo>
                    <a:lnTo>
                      <a:pt x="540" y="20057"/>
                    </a:lnTo>
                    <a:close/>
                  </a:path>
                  <a:path w="21600" h="21600" extrusionOk="0">
                    <a:moveTo>
                      <a:pt x="2700" y="20057"/>
                    </a:moveTo>
                    <a:lnTo>
                      <a:pt x="2700" y="21600"/>
                    </a:lnTo>
                    <a:lnTo>
                      <a:pt x="4860" y="21600"/>
                    </a:lnTo>
                    <a:lnTo>
                      <a:pt x="4860" y="20057"/>
                    </a:lnTo>
                    <a:lnTo>
                      <a:pt x="2700" y="20057"/>
                    </a:lnTo>
                    <a:close/>
                  </a:path>
                  <a:path w="21600" h="21600" extrusionOk="0">
                    <a:moveTo>
                      <a:pt x="4860" y="20057"/>
                    </a:moveTo>
                    <a:lnTo>
                      <a:pt x="4860" y="21600"/>
                    </a:lnTo>
                    <a:lnTo>
                      <a:pt x="7020" y="21600"/>
                    </a:lnTo>
                    <a:lnTo>
                      <a:pt x="7020" y="20057"/>
                    </a:lnTo>
                    <a:lnTo>
                      <a:pt x="4860" y="20057"/>
                    </a:lnTo>
                    <a:close/>
                  </a:path>
                  <a:path w="21600" h="21600" extrusionOk="0">
                    <a:moveTo>
                      <a:pt x="7020" y="20057"/>
                    </a:moveTo>
                    <a:lnTo>
                      <a:pt x="7020" y="21600"/>
                    </a:lnTo>
                    <a:lnTo>
                      <a:pt x="9180" y="21600"/>
                    </a:lnTo>
                    <a:lnTo>
                      <a:pt x="9180" y="20057"/>
                    </a:lnTo>
                    <a:lnTo>
                      <a:pt x="7020" y="20057"/>
                    </a:lnTo>
                    <a:close/>
                  </a:path>
                  <a:path w="21600" h="21600" extrusionOk="0">
                    <a:moveTo>
                      <a:pt x="9180" y="20057"/>
                    </a:moveTo>
                    <a:lnTo>
                      <a:pt x="9180" y="21600"/>
                    </a:lnTo>
                    <a:lnTo>
                      <a:pt x="11340" y="21600"/>
                    </a:lnTo>
                    <a:lnTo>
                      <a:pt x="11340" y="20057"/>
                    </a:lnTo>
                    <a:lnTo>
                      <a:pt x="9180" y="20057"/>
                    </a:lnTo>
                    <a:close/>
                  </a:path>
                  <a:path w="21600" h="21600" extrusionOk="0">
                    <a:moveTo>
                      <a:pt x="11340" y="20057"/>
                    </a:moveTo>
                    <a:lnTo>
                      <a:pt x="11340" y="21600"/>
                    </a:lnTo>
                    <a:lnTo>
                      <a:pt x="13500" y="21600"/>
                    </a:lnTo>
                    <a:lnTo>
                      <a:pt x="13500" y="20057"/>
                    </a:lnTo>
                    <a:lnTo>
                      <a:pt x="11340" y="20057"/>
                    </a:lnTo>
                    <a:close/>
                  </a:path>
                  <a:path w="21600" h="21600" extrusionOk="0">
                    <a:moveTo>
                      <a:pt x="13500" y="20057"/>
                    </a:moveTo>
                    <a:lnTo>
                      <a:pt x="13500" y="21600"/>
                    </a:lnTo>
                    <a:lnTo>
                      <a:pt x="15660" y="21600"/>
                    </a:lnTo>
                    <a:lnTo>
                      <a:pt x="15660" y="20057"/>
                    </a:lnTo>
                    <a:lnTo>
                      <a:pt x="13500" y="20057"/>
                    </a:lnTo>
                    <a:close/>
                  </a:path>
                  <a:path w="21600" h="21600" extrusionOk="0">
                    <a:moveTo>
                      <a:pt x="15660" y="20057"/>
                    </a:moveTo>
                    <a:lnTo>
                      <a:pt x="15660" y="21600"/>
                    </a:lnTo>
                    <a:lnTo>
                      <a:pt x="17820" y="21600"/>
                    </a:lnTo>
                    <a:lnTo>
                      <a:pt x="17820" y="20057"/>
                    </a:lnTo>
                    <a:lnTo>
                      <a:pt x="15660" y="20057"/>
                    </a:lnTo>
                    <a:close/>
                  </a:path>
                  <a:path w="21600" h="21600" extrusionOk="0">
                    <a:moveTo>
                      <a:pt x="17820" y="20057"/>
                    </a:moveTo>
                    <a:lnTo>
                      <a:pt x="17820" y="21600"/>
                    </a:lnTo>
                    <a:lnTo>
                      <a:pt x="19980" y="21600"/>
                    </a:lnTo>
                    <a:lnTo>
                      <a:pt x="19980" y="20057"/>
                    </a:lnTo>
                    <a:lnTo>
                      <a:pt x="17820" y="20057"/>
                    </a:lnTo>
                    <a:close/>
                  </a:path>
                  <a:path w="21600" h="21600" extrusionOk="0">
                    <a:moveTo>
                      <a:pt x="19980" y="4628"/>
                    </a:moveTo>
                    <a:lnTo>
                      <a:pt x="21060" y="4628"/>
                    </a:lnTo>
                    <a:lnTo>
                      <a:pt x="21060" y="6171"/>
                    </a:lnTo>
                    <a:lnTo>
                      <a:pt x="19980" y="6171"/>
                    </a:lnTo>
                    <a:lnTo>
                      <a:pt x="19980" y="4628"/>
                    </a:ln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 dirty="0">
                  <a:latin typeface="+mn-lt"/>
                  <a:ea typeface="+mn-ea"/>
                </a:endParaRPr>
              </a:p>
            </p:txBody>
          </p:sp>
          <p:sp>
            <p:nvSpPr>
              <p:cNvPr id="145" name="テキスト ボックス 144"/>
              <p:cNvSpPr txBox="1"/>
              <p:nvPr/>
            </p:nvSpPr>
            <p:spPr>
              <a:xfrm>
                <a:off x="1934529" y="3049901"/>
                <a:ext cx="1018064" cy="3726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KEK FW</a:t>
                </a:r>
                <a:endParaRPr lang="ja-JP" altLang="en-US" sz="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endParaRPr>
              </a:p>
            </p:txBody>
          </p:sp>
        </p:grpSp>
        <p:sp>
          <p:nvSpPr>
            <p:cNvPr id="135" name="テキスト ボックス 134"/>
            <p:cNvSpPr txBox="1"/>
            <p:nvPr/>
          </p:nvSpPr>
          <p:spPr>
            <a:xfrm>
              <a:off x="6643702" y="3626416"/>
              <a:ext cx="522900" cy="21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KEK-2</a:t>
              </a:r>
              <a:endParaRPr lang="ja-JP" alt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6" name="テキスト ボックス 135"/>
            <p:cNvSpPr txBox="1"/>
            <p:nvPr/>
          </p:nvSpPr>
          <p:spPr>
            <a:xfrm>
              <a:off x="7215206" y="3237309"/>
              <a:ext cx="524503" cy="21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SINET</a:t>
              </a:r>
              <a:endParaRPr lang="ja-JP" alt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7" name="直線コネクタ 136"/>
            <p:cNvCxnSpPr/>
            <p:nvPr/>
          </p:nvCxnSpPr>
          <p:spPr>
            <a:xfrm>
              <a:off x="5245477" y="3767909"/>
              <a:ext cx="1238068" cy="786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38" name="テキスト ボックス 137"/>
            <p:cNvSpPr txBox="1"/>
            <p:nvPr/>
          </p:nvSpPr>
          <p:spPr>
            <a:xfrm>
              <a:off x="5094814" y="3590512"/>
              <a:ext cx="405880" cy="338554"/>
            </a:xfrm>
            <a:prstGeom prst="rect">
              <a:avLst/>
            </a:prstGeom>
            <a:ln w="1905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KEK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LAN</a:t>
              </a:r>
              <a:endParaRPr lang="ja-JP" alt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9" name="直線コネクタ 138"/>
            <p:cNvCxnSpPr/>
            <p:nvPr/>
          </p:nvCxnSpPr>
          <p:spPr>
            <a:xfrm rot="5400000" flipH="1" flipV="1">
              <a:off x="5668266" y="3927090"/>
              <a:ext cx="31836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40" name="テキスト ボックス 139"/>
            <p:cNvSpPr txBox="1"/>
            <p:nvPr/>
          </p:nvSpPr>
          <p:spPr>
            <a:xfrm>
              <a:off x="5549298" y="4050896"/>
              <a:ext cx="522900" cy="21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KEK-1</a:t>
              </a:r>
              <a:endParaRPr lang="ja-JP" alt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1" name="直線コネクタ 140"/>
            <p:cNvCxnSpPr/>
            <p:nvPr/>
          </p:nvCxnSpPr>
          <p:spPr>
            <a:xfrm rot="5400000" flipH="1" flipV="1">
              <a:off x="6147498" y="3608730"/>
              <a:ext cx="318360" cy="0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 rot="5400000" flipH="1" flipV="1">
              <a:off x="6249687" y="3933378"/>
              <a:ext cx="31836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43" name="テキスト ボックス 142"/>
            <p:cNvSpPr txBox="1"/>
            <p:nvPr/>
          </p:nvSpPr>
          <p:spPr>
            <a:xfrm>
              <a:off x="6156537" y="4057185"/>
              <a:ext cx="620683" cy="215444"/>
            </a:xfrm>
            <a:prstGeom prst="rect">
              <a:avLst/>
            </a:prstGeom>
            <a:solidFill>
              <a:schemeClr val="accent4"/>
            </a:solidFill>
            <a:ln w="19050"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NAREGI</a:t>
              </a:r>
              <a:endParaRPr lang="ja-JP" alt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Line 115"/>
          <p:cNvSpPr>
            <a:spLocks noChangeShapeType="1"/>
          </p:cNvSpPr>
          <p:nvPr/>
        </p:nvSpPr>
        <p:spPr bwMode="auto">
          <a:xfrm>
            <a:off x="4518049" y="4657743"/>
            <a:ext cx="1587" cy="2492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Line 116"/>
          <p:cNvSpPr>
            <a:spLocks noChangeShapeType="1"/>
          </p:cNvSpPr>
          <p:nvPr/>
        </p:nvSpPr>
        <p:spPr bwMode="auto">
          <a:xfrm>
            <a:off x="4643461" y="3313130"/>
            <a:ext cx="1211263" cy="476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117"/>
          <p:cNvGrpSpPr>
            <a:grpSpLocks/>
          </p:cNvGrpSpPr>
          <p:nvPr/>
        </p:nvGrpSpPr>
        <p:grpSpPr bwMode="auto">
          <a:xfrm>
            <a:off x="3946549" y="2074880"/>
            <a:ext cx="698500" cy="222250"/>
            <a:chOff x="1275" y="535"/>
            <a:chExt cx="759" cy="203"/>
          </a:xfrm>
        </p:grpSpPr>
        <p:sp>
          <p:nvSpPr>
            <p:cNvPr id="5" name="Rectangle 118"/>
            <p:cNvSpPr>
              <a:spLocks noChangeArrowheads="1"/>
            </p:cNvSpPr>
            <p:nvPr/>
          </p:nvSpPr>
          <p:spPr bwMode="auto">
            <a:xfrm>
              <a:off x="1275" y="535"/>
              <a:ext cx="759" cy="20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Rectangle 119"/>
            <p:cNvSpPr>
              <a:spLocks noChangeArrowheads="1"/>
            </p:cNvSpPr>
            <p:nvPr/>
          </p:nvSpPr>
          <p:spPr bwMode="auto">
            <a:xfrm>
              <a:off x="1275" y="535"/>
              <a:ext cx="759" cy="203"/>
            </a:xfrm>
            <a:prstGeom prst="rect">
              <a:avLst/>
            </a:prstGeom>
            <a:solidFill>
              <a:schemeClr val="accent2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20"/>
          <p:cNvSpPr>
            <a:spLocks noChangeArrowheads="1"/>
          </p:cNvSpPr>
          <p:nvPr/>
        </p:nvSpPr>
        <p:spPr bwMode="auto">
          <a:xfrm>
            <a:off x="4179911" y="2130443"/>
            <a:ext cx="32541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</a:t>
            </a:r>
            <a:endParaRPr lang="en-US" altLang="ja-JP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121"/>
          <p:cNvGrpSpPr>
            <a:grpSpLocks/>
          </p:cNvGrpSpPr>
          <p:nvPr/>
        </p:nvGrpSpPr>
        <p:grpSpPr bwMode="auto">
          <a:xfrm>
            <a:off x="3946549" y="2821005"/>
            <a:ext cx="698500" cy="223838"/>
            <a:chOff x="1275" y="1216"/>
            <a:chExt cx="759" cy="203"/>
          </a:xfrm>
        </p:grpSpPr>
        <p:sp>
          <p:nvSpPr>
            <p:cNvPr id="9" name="Rectangle 122"/>
            <p:cNvSpPr>
              <a:spLocks noChangeArrowheads="1"/>
            </p:cNvSpPr>
            <p:nvPr/>
          </p:nvSpPr>
          <p:spPr bwMode="auto">
            <a:xfrm>
              <a:off x="1275" y="1216"/>
              <a:ext cx="759" cy="20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angle 123"/>
            <p:cNvSpPr>
              <a:spLocks noChangeArrowheads="1"/>
            </p:cNvSpPr>
            <p:nvPr/>
          </p:nvSpPr>
          <p:spPr bwMode="auto">
            <a:xfrm>
              <a:off x="1275" y="1216"/>
              <a:ext cx="759" cy="203"/>
            </a:xfrm>
            <a:prstGeom prst="rect">
              <a:avLst/>
            </a:prstGeom>
            <a:solidFill>
              <a:schemeClr val="accent2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Rectangle 124"/>
          <p:cNvSpPr>
            <a:spLocks noChangeArrowheads="1"/>
          </p:cNvSpPr>
          <p:nvPr/>
        </p:nvSpPr>
        <p:spPr bwMode="auto">
          <a:xfrm>
            <a:off x="4195786" y="2865455"/>
            <a:ext cx="147476" cy="13849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</a:t>
            </a:r>
            <a:endParaRPr lang="en-US" altLang="ja-JP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25"/>
          <p:cNvGrpSpPr>
            <a:grpSpLocks/>
          </p:cNvGrpSpPr>
          <p:nvPr/>
        </p:nvGrpSpPr>
        <p:grpSpPr bwMode="auto">
          <a:xfrm>
            <a:off x="3933849" y="3163905"/>
            <a:ext cx="698500" cy="223838"/>
            <a:chOff x="1275" y="1533"/>
            <a:chExt cx="759" cy="203"/>
          </a:xfrm>
        </p:grpSpPr>
        <p:sp>
          <p:nvSpPr>
            <p:cNvPr id="13" name="Rectangle 126"/>
            <p:cNvSpPr>
              <a:spLocks noChangeArrowheads="1"/>
            </p:cNvSpPr>
            <p:nvPr/>
          </p:nvSpPr>
          <p:spPr bwMode="auto">
            <a:xfrm>
              <a:off x="1275" y="1533"/>
              <a:ext cx="759" cy="20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angle 127"/>
            <p:cNvSpPr>
              <a:spLocks noChangeArrowheads="1"/>
            </p:cNvSpPr>
            <p:nvPr/>
          </p:nvSpPr>
          <p:spPr bwMode="auto">
            <a:xfrm>
              <a:off x="1275" y="1533"/>
              <a:ext cx="759" cy="203"/>
            </a:xfrm>
            <a:prstGeom prst="rect">
              <a:avLst/>
            </a:prstGeom>
            <a:solidFill>
              <a:schemeClr val="accent2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Rectangle 128"/>
          <p:cNvSpPr>
            <a:spLocks noChangeArrowheads="1"/>
          </p:cNvSpPr>
          <p:nvPr/>
        </p:nvSpPr>
        <p:spPr bwMode="auto">
          <a:xfrm>
            <a:off x="3971949" y="3216293"/>
            <a:ext cx="633187" cy="13849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GridVM Ser</a:t>
            </a:r>
            <a:endParaRPr lang="en-US" altLang="ja-JP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29"/>
          <p:cNvGrpSpPr>
            <a:grpSpLocks/>
          </p:cNvGrpSpPr>
          <p:nvPr/>
        </p:nvGrpSpPr>
        <p:grpSpPr bwMode="auto">
          <a:xfrm>
            <a:off x="3946549" y="2422543"/>
            <a:ext cx="698500" cy="223837"/>
            <a:chOff x="1275" y="853"/>
            <a:chExt cx="759" cy="203"/>
          </a:xfrm>
        </p:grpSpPr>
        <p:sp>
          <p:nvSpPr>
            <p:cNvPr id="17" name="Rectangle 130"/>
            <p:cNvSpPr>
              <a:spLocks noChangeArrowheads="1"/>
            </p:cNvSpPr>
            <p:nvPr/>
          </p:nvSpPr>
          <p:spPr bwMode="auto">
            <a:xfrm>
              <a:off x="1275" y="853"/>
              <a:ext cx="759" cy="20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ectangle 131"/>
            <p:cNvSpPr>
              <a:spLocks noChangeArrowheads="1"/>
            </p:cNvSpPr>
            <p:nvPr/>
          </p:nvSpPr>
          <p:spPr bwMode="auto">
            <a:xfrm>
              <a:off x="1275" y="853"/>
              <a:ext cx="759" cy="203"/>
            </a:xfrm>
            <a:prstGeom prst="rect">
              <a:avLst/>
            </a:prstGeom>
            <a:solidFill>
              <a:schemeClr val="accent2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Rectangle 132"/>
          <p:cNvSpPr>
            <a:spLocks noChangeArrowheads="1"/>
          </p:cNvSpPr>
          <p:nvPr/>
        </p:nvSpPr>
        <p:spPr bwMode="auto">
          <a:xfrm>
            <a:off x="4195786" y="2471755"/>
            <a:ext cx="12022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</a:p>
        </p:txBody>
      </p:sp>
      <p:grpSp>
        <p:nvGrpSpPr>
          <p:cNvPr id="20" name="Group 133"/>
          <p:cNvGrpSpPr>
            <a:grpSpLocks/>
          </p:cNvGrpSpPr>
          <p:nvPr/>
        </p:nvGrpSpPr>
        <p:grpSpPr bwMode="auto">
          <a:xfrm>
            <a:off x="3933849" y="3662380"/>
            <a:ext cx="698500" cy="228600"/>
            <a:chOff x="1275" y="2123"/>
            <a:chExt cx="759" cy="203"/>
          </a:xfrm>
        </p:grpSpPr>
        <p:sp>
          <p:nvSpPr>
            <p:cNvPr id="21" name="Rectangle 134"/>
            <p:cNvSpPr>
              <a:spLocks noChangeArrowheads="1"/>
            </p:cNvSpPr>
            <p:nvPr/>
          </p:nvSpPr>
          <p:spPr bwMode="auto">
            <a:xfrm>
              <a:off x="1275" y="2123"/>
              <a:ext cx="759" cy="20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Rectangle 135"/>
            <p:cNvSpPr>
              <a:spLocks noChangeArrowheads="1"/>
            </p:cNvSpPr>
            <p:nvPr/>
          </p:nvSpPr>
          <p:spPr bwMode="auto">
            <a:xfrm>
              <a:off x="1275" y="2123"/>
              <a:ext cx="759" cy="203"/>
            </a:xfrm>
            <a:prstGeom prst="rect">
              <a:avLst/>
            </a:prstGeom>
            <a:solidFill>
              <a:schemeClr val="accent2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Line 136"/>
          <p:cNvSpPr>
            <a:spLocks noChangeShapeType="1"/>
          </p:cNvSpPr>
          <p:nvPr/>
        </p:nvSpPr>
        <p:spPr bwMode="auto">
          <a:xfrm>
            <a:off x="5853136" y="2865455"/>
            <a:ext cx="3175" cy="2641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Line 137"/>
          <p:cNvSpPr>
            <a:spLocks noChangeShapeType="1"/>
          </p:cNvSpPr>
          <p:nvPr/>
        </p:nvSpPr>
        <p:spPr bwMode="auto">
          <a:xfrm>
            <a:off x="5854724" y="3267093"/>
            <a:ext cx="125412" cy="1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 138"/>
          <p:cNvGrpSpPr>
            <a:grpSpLocks/>
          </p:cNvGrpSpPr>
          <p:nvPr/>
        </p:nvGrpSpPr>
        <p:grpSpPr bwMode="auto">
          <a:xfrm>
            <a:off x="5988074" y="3154380"/>
            <a:ext cx="698500" cy="223838"/>
            <a:chOff x="2772" y="1533"/>
            <a:chExt cx="759" cy="203"/>
          </a:xfrm>
        </p:grpSpPr>
        <p:sp>
          <p:nvSpPr>
            <p:cNvPr id="26" name="Rectangle 139"/>
            <p:cNvSpPr>
              <a:spLocks noChangeArrowheads="1"/>
            </p:cNvSpPr>
            <p:nvPr/>
          </p:nvSpPr>
          <p:spPr bwMode="auto">
            <a:xfrm>
              <a:off x="2772" y="1533"/>
              <a:ext cx="759" cy="2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140"/>
            <p:cNvSpPr>
              <a:spLocks noChangeArrowheads="1"/>
            </p:cNvSpPr>
            <p:nvPr/>
          </p:nvSpPr>
          <p:spPr bwMode="auto">
            <a:xfrm>
              <a:off x="2772" y="1533"/>
              <a:ext cx="759" cy="2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Line 141"/>
          <p:cNvSpPr>
            <a:spLocks noChangeShapeType="1"/>
          </p:cNvSpPr>
          <p:nvPr/>
        </p:nvSpPr>
        <p:spPr bwMode="auto">
          <a:xfrm>
            <a:off x="5854724" y="3267093"/>
            <a:ext cx="125412" cy="1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Line 142"/>
          <p:cNvSpPr>
            <a:spLocks noChangeShapeType="1"/>
          </p:cNvSpPr>
          <p:nvPr/>
        </p:nvSpPr>
        <p:spPr bwMode="auto">
          <a:xfrm>
            <a:off x="5854724" y="3554430"/>
            <a:ext cx="125412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Group 143"/>
          <p:cNvGrpSpPr>
            <a:grpSpLocks/>
          </p:cNvGrpSpPr>
          <p:nvPr/>
        </p:nvGrpSpPr>
        <p:grpSpPr bwMode="auto">
          <a:xfrm>
            <a:off x="5980136" y="3430605"/>
            <a:ext cx="698500" cy="222250"/>
            <a:chOff x="2772" y="1794"/>
            <a:chExt cx="759" cy="203"/>
          </a:xfrm>
        </p:grpSpPr>
        <p:sp>
          <p:nvSpPr>
            <p:cNvPr id="31" name="Rectangle 144"/>
            <p:cNvSpPr>
              <a:spLocks noChangeArrowheads="1"/>
            </p:cNvSpPr>
            <p:nvPr/>
          </p:nvSpPr>
          <p:spPr bwMode="auto">
            <a:xfrm>
              <a:off x="2772" y="1794"/>
              <a:ext cx="759" cy="2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Rectangle 145"/>
            <p:cNvSpPr>
              <a:spLocks noChangeArrowheads="1"/>
            </p:cNvSpPr>
            <p:nvPr/>
          </p:nvSpPr>
          <p:spPr bwMode="auto">
            <a:xfrm>
              <a:off x="2772" y="1794"/>
              <a:ext cx="759" cy="2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" name="Line 146"/>
          <p:cNvSpPr>
            <a:spLocks noChangeShapeType="1"/>
          </p:cNvSpPr>
          <p:nvPr/>
        </p:nvSpPr>
        <p:spPr bwMode="auto">
          <a:xfrm>
            <a:off x="5854724" y="3554430"/>
            <a:ext cx="125412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Line 147"/>
          <p:cNvSpPr>
            <a:spLocks noChangeShapeType="1"/>
          </p:cNvSpPr>
          <p:nvPr/>
        </p:nvSpPr>
        <p:spPr bwMode="auto">
          <a:xfrm>
            <a:off x="5854724" y="3814780"/>
            <a:ext cx="125412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148"/>
          <p:cNvGrpSpPr>
            <a:grpSpLocks/>
          </p:cNvGrpSpPr>
          <p:nvPr/>
        </p:nvGrpSpPr>
        <p:grpSpPr bwMode="auto">
          <a:xfrm>
            <a:off x="5988074" y="3719530"/>
            <a:ext cx="698500" cy="223838"/>
            <a:chOff x="2772" y="2032"/>
            <a:chExt cx="759" cy="203"/>
          </a:xfrm>
        </p:grpSpPr>
        <p:sp>
          <p:nvSpPr>
            <p:cNvPr id="36" name="Rectangle 149"/>
            <p:cNvSpPr>
              <a:spLocks noChangeArrowheads="1"/>
            </p:cNvSpPr>
            <p:nvPr/>
          </p:nvSpPr>
          <p:spPr bwMode="auto">
            <a:xfrm>
              <a:off x="2772" y="2032"/>
              <a:ext cx="759" cy="2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Rectangle 150"/>
            <p:cNvSpPr>
              <a:spLocks noChangeArrowheads="1"/>
            </p:cNvSpPr>
            <p:nvPr/>
          </p:nvSpPr>
          <p:spPr bwMode="auto">
            <a:xfrm>
              <a:off x="2772" y="2032"/>
              <a:ext cx="759" cy="2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Line 151"/>
          <p:cNvSpPr>
            <a:spLocks noChangeShapeType="1"/>
          </p:cNvSpPr>
          <p:nvPr/>
        </p:nvSpPr>
        <p:spPr bwMode="auto">
          <a:xfrm>
            <a:off x="5854724" y="3814780"/>
            <a:ext cx="125412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9" name="Group 152"/>
          <p:cNvGrpSpPr>
            <a:grpSpLocks/>
          </p:cNvGrpSpPr>
          <p:nvPr/>
        </p:nvGrpSpPr>
        <p:grpSpPr bwMode="auto">
          <a:xfrm>
            <a:off x="5980136" y="4013218"/>
            <a:ext cx="698500" cy="223837"/>
            <a:chOff x="2772" y="2303"/>
            <a:chExt cx="759" cy="204"/>
          </a:xfrm>
        </p:grpSpPr>
        <p:sp>
          <p:nvSpPr>
            <p:cNvPr id="40" name="Rectangle 153"/>
            <p:cNvSpPr>
              <a:spLocks noChangeArrowheads="1"/>
            </p:cNvSpPr>
            <p:nvPr/>
          </p:nvSpPr>
          <p:spPr bwMode="auto">
            <a:xfrm>
              <a:off x="2772" y="2303"/>
              <a:ext cx="759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Rectangle 154"/>
            <p:cNvSpPr>
              <a:spLocks noChangeArrowheads="1"/>
            </p:cNvSpPr>
            <p:nvPr/>
          </p:nvSpPr>
          <p:spPr bwMode="auto">
            <a:xfrm>
              <a:off x="2772" y="2303"/>
              <a:ext cx="759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2" name="Line 155"/>
          <p:cNvSpPr>
            <a:spLocks noChangeShapeType="1"/>
          </p:cNvSpPr>
          <p:nvPr/>
        </p:nvSpPr>
        <p:spPr bwMode="auto">
          <a:xfrm>
            <a:off x="5854724" y="4113230"/>
            <a:ext cx="125412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Line 156"/>
          <p:cNvSpPr>
            <a:spLocks noChangeShapeType="1"/>
          </p:cNvSpPr>
          <p:nvPr/>
        </p:nvSpPr>
        <p:spPr bwMode="auto">
          <a:xfrm>
            <a:off x="5854724" y="4113230"/>
            <a:ext cx="125412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" name="Group 157"/>
          <p:cNvGrpSpPr>
            <a:grpSpLocks/>
          </p:cNvGrpSpPr>
          <p:nvPr/>
        </p:nvGrpSpPr>
        <p:grpSpPr bwMode="auto">
          <a:xfrm>
            <a:off x="5980136" y="4300555"/>
            <a:ext cx="698500" cy="222250"/>
            <a:chOff x="2772" y="2565"/>
            <a:chExt cx="759" cy="203"/>
          </a:xfrm>
        </p:grpSpPr>
        <p:sp>
          <p:nvSpPr>
            <p:cNvPr id="45" name="Rectangle 158"/>
            <p:cNvSpPr>
              <a:spLocks noChangeArrowheads="1"/>
            </p:cNvSpPr>
            <p:nvPr/>
          </p:nvSpPr>
          <p:spPr bwMode="auto">
            <a:xfrm>
              <a:off x="2772" y="2565"/>
              <a:ext cx="759" cy="203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Rectangle 159"/>
            <p:cNvSpPr>
              <a:spLocks noChangeArrowheads="1"/>
            </p:cNvSpPr>
            <p:nvPr/>
          </p:nvSpPr>
          <p:spPr bwMode="auto">
            <a:xfrm>
              <a:off x="2772" y="2565"/>
              <a:ext cx="759" cy="20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7" name="Line 160"/>
          <p:cNvSpPr>
            <a:spLocks noChangeShapeType="1"/>
          </p:cNvSpPr>
          <p:nvPr/>
        </p:nvSpPr>
        <p:spPr bwMode="auto">
          <a:xfrm>
            <a:off x="5854724" y="4400568"/>
            <a:ext cx="125412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8" name="Group 161"/>
          <p:cNvGrpSpPr>
            <a:grpSpLocks/>
          </p:cNvGrpSpPr>
          <p:nvPr/>
        </p:nvGrpSpPr>
        <p:grpSpPr bwMode="auto">
          <a:xfrm>
            <a:off x="5980136" y="4300555"/>
            <a:ext cx="698500" cy="222250"/>
            <a:chOff x="2772" y="2565"/>
            <a:chExt cx="759" cy="203"/>
          </a:xfrm>
        </p:grpSpPr>
        <p:sp>
          <p:nvSpPr>
            <p:cNvPr id="49" name="Rectangle 162"/>
            <p:cNvSpPr>
              <a:spLocks noChangeArrowheads="1"/>
            </p:cNvSpPr>
            <p:nvPr/>
          </p:nvSpPr>
          <p:spPr bwMode="auto">
            <a:xfrm>
              <a:off x="2772" y="2565"/>
              <a:ext cx="759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Rectangle 163"/>
            <p:cNvSpPr>
              <a:spLocks noChangeArrowheads="1"/>
            </p:cNvSpPr>
            <p:nvPr/>
          </p:nvSpPr>
          <p:spPr bwMode="auto">
            <a:xfrm>
              <a:off x="2772" y="2565"/>
              <a:ext cx="759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1" name="Line 164"/>
          <p:cNvSpPr>
            <a:spLocks noChangeShapeType="1"/>
          </p:cNvSpPr>
          <p:nvPr/>
        </p:nvSpPr>
        <p:spPr bwMode="auto">
          <a:xfrm>
            <a:off x="5854724" y="4400568"/>
            <a:ext cx="125412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Line 165"/>
          <p:cNvSpPr>
            <a:spLocks noChangeShapeType="1"/>
          </p:cNvSpPr>
          <p:nvPr/>
        </p:nvSpPr>
        <p:spPr bwMode="auto">
          <a:xfrm>
            <a:off x="5854724" y="4660918"/>
            <a:ext cx="125412" cy="1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" name="Group 166"/>
          <p:cNvGrpSpPr>
            <a:grpSpLocks/>
          </p:cNvGrpSpPr>
          <p:nvPr/>
        </p:nvGrpSpPr>
        <p:grpSpPr bwMode="auto">
          <a:xfrm>
            <a:off x="5988074" y="4583130"/>
            <a:ext cx="698500" cy="222250"/>
            <a:chOff x="2772" y="2803"/>
            <a:chExt cx="759" cy="202"/>
          </a:xfrm>
        </p:grpSpPr>
        <p:sp>
          <p:nvSpPr>
            <p:cNvPr id="54" name="Rectangle 167"/>
            <p:cNvSpPr>
              <a:spLocks noChangeArrowheads="1"/>
            </p:cNvSpPr>
            <p:nvPr/>
          </p:nvSpPr>
          <p:spPr bwMode="auto">
            <a:xfrm>
              <a:off x="2772" y="2803"/>
              <a:ext cx="759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Rectangle 168"/>
            <p:cNvSpPr>
              <a:spLocks noChangeArrowheads="1"/>
            </p:cNvSpPr>
            <p:nvPr/>
          </p:nvSpPr>
          <p:spPr bwMode="auto">
            <a:xfrm>
              <a:off x="2772" y="2803"/>
              <a:ext cx="759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6" name="Line 169"/>
          <p:cNvSpPr>
            <a:spLocks noChangeShapeType="1"/>
          </p:cNvSpPr>
          <p:nvPr/>
        </p:nvSpPr>
        <p:spPr bwMode="auto">
          <a:xfrm>
            <a:off x="5854724" y="4660918"/>
            <a:ext cx="125412" cy="1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7" name="Group 170"/>
          <p:cNvGrpSpPr>
            <a:grpSpLocks/>
          </p:cNvGrpSpPr>
          <p:nvPr/>
        </p:nvGrpSpPr>
        <p:grpSpPr bwMode="auto">
          <a:xfrm>
            <a:off x="4310086" y="4757755"/>
            <a:ext cx="458788" cy="247650"/>
            <a:chOff x="1411" y="2848"/>
            <a:chExt cx="499" cy="226"/>
          </a:xfrm>
        </p:grpSpPr>
        <p:sp>
          <p:nvSpPr>
            <p:cNvPr id="58" name="Freeform 171"/>
            <p:cNvSpPr>
              <a:spLocks/>
            </p:cNvSpPr>
            <p:nvPr/>
          </p:nvSpPr>
          <p:spPr bwMode="auto">
            <a:xfrm>
              <a:off x="1411" y="2848"/>
              <a:ext cx="499" cy="226"/>
            </a:xfrm>
            <a:custGeom>
              <a:avLst/>
              <a:gdLst/>
              <a:ahLst/>
              <a:cxnLst>
                <a:cxn ang="0">
                  <a:pos x="2079" y="0"/>
                </a:cxn>
                <a:cxn ang="0">
                  <a:pos x="0" y="236"/>
                </a:cxn>
                <a:cxn ang="0">
                  <a:pos x="0" y="1648"/>
                </a:cxn>
                <a:cxn ang="0">
                  <a:pos x="2079" y="1883"/>
                </a:cxn>
                <a:cxn ang="0">
                  <a:pos x="4158" y="1648"/>
                </a:cxn>
                <a:cxn ang="0">
                  <a:pos x="4158" y="236"/>
                </a:cxn>
                <a:cxn ang="0">
                  <a:pos x="2079" y="0"/>
                </a:cxn>
              </a:cxnLst>
              <a:rect l="0" t="0" r="r" b="b"/>
              <a:pathLst>
                <a:path w="4158" h="1883">
                  <a:moveTo>
                    <a:pt x="2079" y="0"/>
                  </a:moveTo>
                  <a:cubicBezTo>
                    <a:pt x="931" y="0"/>
                    <a:pt x="0" y="106"/>
                    <a:pt x="0" y="236"/>
                  </a:cubicBezTo>
                  <a:lnTo>
                    <a:pt x="0" y="1648"/>
                  </a:lnTo>
                  <a:cubicBezTo>
                    <a:pt x="0" y="1778"/>
                    <a:pt x="931" y="1883"/>
                    <a:pt x="2079" y="1883"/>
                  </a:cubicBezTo>
                  <a:cubicBezTo>
                    <a:pt x="3227" y="1883"/>
                    <a:pt x="4158" y="1778"/>
                    <a:pt x="4158" y="1648"/>
                  </a:cubicBezTo>
                  <a:lnTo>
                    <a:pt x="4158" y="236"/>
                  </a:lnTo>
                  <a:cubicBezTo>
                    <a:pt x="4158" y="106"/>
                    <a:pt x="3227" y="0"/>
                    <a:pt x="2079" y="0"/>
                  </a:cubicBezTo>
                  <a:close/>
                </a:path>
              </a:pathLst>
            </a:custGeom>
            <a:solidFill>
              <a:srgbClr val="BBE0E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Oval 172"/>
            <p:cNvSpPr>
              <a:spLocks noChangeArrowheads="1"/>
            </p:cNvSpPr>
            <p:nvPr/>
          </p:nvSpPr>
          <p:spPr bwMode="auto">
            <a:xfrm>
              <a:off x="1411" y="2848"/>
              <a:ext cx="499" cy="57"/>
            </a:xfrm>
            <a:prstGeom prst="ellipse">
              <a:avLst/>
            </a:prstGeom>
            <a:solidFill>
              <a:srgbClr val="C9E6E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Freeform 173"/>
            <p:cNvSpPr>
              <a:spLocks/>
            </p:cNvSpPr>
            <p:nvPr/>
          </p:nvSpPr>
          <p:spPr bwMode="auto">
            <a:xfrm>
              <a:off x="1411" y="2848"/>
              <a:ext cx="499" cy="226"/>
            </a:xfrm>
            <a:custGeom>
              <a:avLst/>
              <a:gdLst/>
              <a:ahLst/>
              <a:cxnLst>
                <a:cxn ang="0">
                  <a:pos x="2079" y="0"/>
                </a:cxn>
                <a:cxn ang="0">
                  <a:pos x="0" y="236"/>
                </a:cxn>
                <a:cxn ang="0">
                  <a:pos x="0" y="1648"/>
                </a:cxn>
                <a:cxn ang="0">
                  <a:pos x="2079" y="1883"/>
                </a:cxn>
                <a:cxn ang="0">
                  <a:pos x="4158" y="1648"/>
                </a:cxn>
                <a:cxn ang="0">
                  <a:pos x="4158" y="236"/>
                </a:cxn>
                <a:cxn ang="0">
                  <a:pos x="2079" y="0"/>
                </a:cxn>
              </a:cxnLst>
              <a:rect l="0" t="0" r="r" b="b"/>
              <a:pathLst>
                <a:path w="4158" h="1883">
                  <a:moveTo>
                    <a:pt x="2079" y="0"/>
                  </a:moveTo>
                  <a:cubicBezTo>
                    <a:pt x="931" y="0"/>
                    <a:pt x="0" y="106"/>
                    <a:pt x="0" y="236"/>
                  </a:cubicBezTo>
                  <a:lnTo>
                    <a:pt x="0" y="1648"/>
                  </a:lnTo>
                  <a:cubicBezTo>
                    <a:pt x="0" y="1778"/>
                    <a:pt x="931" y="1883"/>
                    <a:pt x="2079" y="1883"/>
                  </a:cubicBezTo>
                  <a:cubicBezTo>
                    <a:pt x="3227" y="1883"/>
                    <a:pt x="4158" y="1778"/>
                    <a:pt x="4158" y="1648"/>
                  </a:cubicBezTo>
                  <a:lnTo>
                    <a:pt x="4158" y="236"/>
                  </a:lnTo>
                  <a:cubicBezTo>
                    <a:pt x="4158" y="106"/>
                    <a:pt x="3227" y="0"/>
                    <a:pt x="2079" y="0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Freeform 174"/>
            <p:cNvSpPr>
              <a:spLocks/>
            </p:cNvSpPr>
            <p:nvPr/>
          </p:nvSpPr>
          <p:spPr bwMode="auto">
            <a:xfrm>
              <a:off x="1411" y="2877"/>
              <a:ext cx="49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" y="28"/>
                </a:cxn>
                <a:cxn ang="0">
                  <a:pos x="499" y="0"/>
                </a:cxn>
              </a:cxnLst>
              <a:rect l="0" t="0" r="r" b="b"/>
              <a:pathLst>
                <a:path w="499" h="28">
                  <a:moveTo>
                    <a:pt x="0" y="0"/>
                  </a:moveTo>
                  <a:cubicBezTo>
                    <a:pt x="0" y="15"/>
                    <a:pt x="112" y="28"/>
                    <a:pt x="250" y="28"/>
                  </a:cubicBezTo>
                  <a:cubicBezTo>
                    <a:pt x="388" y="28"/>
                    <a:pt x="499" y="15"/>
                    <a:pt x="499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2" name="Group 175"/>
          <p:cNvGrpSpPr>
            <a:grpSpLocks/>
          </p:cNvGrpSpPr>
          <p:nvPr/>
        </p:nvGrpSpPr>
        <p:grpSpPr bwMode="auto">
          <a:xfrm>
            <a:off x="5980136" y="5407043"/>
            <a:ext cx="698500" cy="222250"/>
            <a:chOff x="2772" y="3573"/>
            <a:chExt cx="759" cy="203"/>
          </a:xfrm>
        </p:grpSpPr>
        <p:sp>
          <p:nvSpPr>
            <p:cNvPr id="63" name="Rectangle 176"/>
            <p:cNvSpPr>
              <a:spLocks noChangeArrowheads="1"/>
            </p:cNvSpPr>
            <p:nvPr/>
          </p:nvSpPr>
          <p:spPr bwMode="auto">
            <a:xfrm>
              <a:off x="2772" y="3573"/>
              <a:ext cx="759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Rectangle 177"/>
            <p:cNvSpPr>
              <a:spLocks noChangeArrowheads="1"/>
            </p:cNvSpPr>
            <p:nvPr/>
          </p:nvSpPr>
          <p:spPr bwMode="auto">
            <a:xfrm>
              <a:off x="2772" y="3573"/>
              <a:ext cx="759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5" name="Line 178"/>
          <p:cNvSpPr>
            <a:spLocks noChangeShapeType="1"/>
          </p:cNvSpPr>
          <p:nvPr/>
        </p:nvSpPr>
        <p:spPr bwMode="auto">
          <a:xfrm>
            <a:off x="5854724" y="5507055"/>
            <a:ext cx="125412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Line 179"/>
          <p:cNvSpPr>
            <a:spLocks noChangeShapeType="1"/>
          </p:cNvSpPr>
          <p:nvPr/>
        </p:nvSpPr>
        <p:spPr bwMode="auto">
          <a:xfrm>
            <a:off x="5854724" y="5507055"/>
            <a:ext cx="125412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Line 180"/>
          <p:cNvSpPr>
            <a:spLocks noChangeShapeType="1"/>
          </p:cNvSpPr>
          <p:nvPr/>
        </p:nvSpPr>
        <p:spPr bwMode="auto">
          <a:xfrm>
            <a:off x="5854724" y="3017855"/>
            <a:ext cx="125412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8" name="Group 181"/>
          <p:cNvGrpSpPr>
            <a:grpSpLocks/>
          </p:cNvGrpSpPr>
          <p:nvPr/>
        </p:nvGrpSpPr>
        <p:grpSpPr bwMode="auto">
          <a:xfrm>
            <a:off x="5980136" y="2835293"/>
            <a:ext cx="698500" cy="223837"/>
            <a:chOff x="2772" y="1306"/>
            <a:chExt cx="759" cy="203"/>
          </a:xfrm>
        </p:grpSpPr>
        <p:sp>
          <p:nvSpPr>
            <p:cNvPr id="69" name="Rectangle 182"/>
            <p:cNvSpPr>
              <a:spLocks noChangeArrowheads="1"/>
            </p:cNvSpPr>
            <p:nvPr/>
          </p:nvSpPr>
          <p:spPr bwMode="auto">
            <a:xfrm>
              <a:off x="2772" y="1306"/>
              <a:ext cx="759" cy="203"/>
            </a:xfrm>
            <a:prstGeom prst="rect">
              <a:avLst/>
            </a:prstGeom>
            <a:solidFill>
              <a:srgbClr val="BBE0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Rectangle 183"/>
            <p:cNvSpPr>
              <a:spLocks noChangeArrowheads="1"/>
            </p:cNvSpPr>
            <p:nvPr/>
          </p:nvSpPr>
          <p:spPr bwMode="auto">
            <a:xfrm>
              <a:off x="2772" y="1306"/>
              <a:ext cx="759" cy="20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1" name="Line 184"/>
          <p:cNvSpPr>
            <a:spLocks noChangeShapeType="1"/>
          </p:cNvSpPr>
          <p:nvPr/>
        </p:nvSpPr>
        <p:spPr bwMode="auto">
          <a:xfrm>
            <a:off x="5854724" y="3017855"/>
            <a:ext cx="125412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Rectangle 185"/>
          <p:cNvSpPr>
            <a:spLocks noChangeArrowheads="1"/>
          </p:cNvSpPr>
          <p:nvPr/>
        </p:nvSpPr>
        <p:spPr bwMode="auto">
          <a:xfrm>
            <a:off x="5772174" y="2327293"/>
            <a:ext cx="24780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network( .keknrg.jp)</a:t>
            </a:r>
            <a:endParaRPr lang="en-US" altLang="ja-JP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3" name="Group 186"/>
          <p:cNvGrpSpPr>
            <a:grpSpLocks/>
          </p:cNvGrpSpPr>
          <p:nvPr/>
        </p:nvGrpSpPr>
        <p:grpSpPr bwMode="auto">
          <a:xfrm>
            <a:off x="3933849" y="4459305"/>
            <a:ext cx="698500" cy="222250"/>
            <a:chOff x="1275" y="2486"/>
            <a:chExt cx="759" cy="203"/>
          </a:xfrm>
        </p:grpSpPr>
        <p:sp>
          <p:nvSpPr>
            <p:cNvPr id="74" name="Rectangle 187"/>
            <p:cNvSpPr>
              <a:spLocks noChangeArrowheads="1"/>
            </p:cNvSpPr>
            <p:nvPr/>
          </p:nvSpPr>
          <p:spPr bwMode="auto">
            <a:xfrm>
              <a:off x="1275" y="2486"/>
              <a:ext cx="759" cy="20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5" name="Rectangle 188"/>
            <p:cNvSpPr>
              <a:spLocks noChangeArrowheads="1"/>
            </p:cNvSpPr>
            <p:nvPr/>
          </p:nvSpPr>
          <p:spPr bwMode="auto">
            <a:xfrm>
              <a:off x="1275" y="2486"/>
              <a:ext cx="759" cy="203"/>
            </a:xfrm>
            <a:prstGeom prst="rect">
              <a:avLst/>
            </a:prstGeom>
            <a:solidFill>
              <a:schemeClr val="accent2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6" name="Rectangle 189"/>
          <p:cNvSpPr>
            <a:spLocks noChangeArrowheads="1"/>
          </p:cNvSpPr>
          <p:nvPr/>
        </p:nvSpPr>
        <p:spPr bwMode="auto">
          <a:xfrm>
            <a:off x="4130699" y="4514868"/>
            <a:ext cx="3478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Gfarm</a:t>
            </a:r>
            <a:endParaRPr lang="en-US" altLang="ja-JP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7" name="Group 190"/>
          <p:cNvGrpSpPr>
            <a:grpSpLocks/>
          </p:cNvGrpSpPr>
          <p:nvPr/>
        </p:nvGrpSpPr>
        <p:grpSpPr bwMode="auto">
          <a:xfrm>
            <a:off x="3933849" y="5254643"/>
            <a:ext cx="698500" cy="223837"/>
            <a:chOff x="1275" y="3256"/>
            <a:chExt cx="759" cy="203"/>
          </a:xfrm>
        </p:grpSpPr>
        <p:sp>
          <p:nvSpPr>
            <p:cNvPr id="78" name="Rectangle 191"/>
            <p:cNvSpPr>
              <a:spLocks noChangeArrowheads="1"/>
            </p:cNvSpPr>
            <p:nvPr/>
          </p:nvSpPr>
          <p:spPr bwMode="auto">
            <a:xfrm>
              <a:off x="1275" y="3256"/>
              <a:ext cx="759" cy="20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Rectangle 192"/>
            <p:cNvSpPr>
              <a:spLocks noChangeArrowheads="1"/>
            </p:cNvSpPr>
            <p:nvPr/>
          </p:nvSpPr>
          <p:spPr bwMode="auto">
            <a:xfrm>
              <a:off x="1275" y="3256"/>
              <a:ext cx="759" cy="203"/>
            </a:xfrm>
            <a:prstGeom prst="rect">
              <a:avLst/>
            </a:prstGeom>
            <a:solidFill>
              <a:schemeClr val="accent2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0" name="Rectangle 193"/>
          <p:cNvSpPr>
            <a:spLocks noChangeArrowheads="1"/>
          </p:cNvSpPr>
          <p:nvPr/>
        </p:nvSpPr>
        <p:spPr bwMode="auto">
          <a:xfrm>
            <a:off x="3975124" y="5305443"/>
            <a:ext cx="5338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NAT/DNS</a:t>
            </a:r>
            <a:endParaRPr lang="en-US" altLang="ja-JP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1" name="Group 194"/>
          <p:cNvGrpSpPr>
            <a:grpSpLocks/>
          </p:cNvGrpSpPr>
          <p:nvPr/>
        </p:nvGrpSpPr>
        <p:grpSpPr bwMode="auto">
          <a:xfrm>
            <a:off x="3933849" y="4044968"/>
            <a:ext cx="698500" cy="228600"/>
            <a:chOff x="1275" y="2123"/>
            <a:chExt cx="759" cy="203"/>
          </a:xfrm>
        </p:grpSpPr>
        <p:sp>
          <p:nvSpPr>
            <p:cNvPr id="82" name="Rectangle 195"/>
            <p:cNvSpPr>
              <a:spLocks noChangeArrowheads="1"/>
            </p:cNvSpPr>
            <p:nvPr/>
          </p:nvSpPr>
          <p:spPr bwMode="auto">
            <a:xfrm>
              <a:off x="1275" y="2123"/>
              <a:ext cx="759" cy="20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ja-JP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AMS.</a:t>
              </a:r>
            </a:p>
          </p:txBody>
        </p:sp>
        <p:sp>
          <p:nvSpPr>
            <p:cNvPr id="83" name="Rectangle 196"/>
            <p:cNvSpPr>
              <a:spLocks noChangeArrowheads="1"/>
            </p:cNvSpPr>
            <p:nvPr/>
          </p:nvSpPr>
          <p:spPr bwMode="auto">
            <a:xfrm>
              <a:off x="1275" y="2123"/>
              <a:ext cx="759" cy="203"/>
            </a:xfrm>
            <a:prstGeom prst="rect">
              <a:avLst/>
            </a:prstGeom>
            <a:solidFill>
              <a:schemeClr val="accent2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ja-JP" altLang="en-US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altLang="ja-JP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AMS</a:t>
              </a:r>
            </a:p>
          </p:txBody>
        </p:sp>
      </p:grpSp>
      <p:sp>
        <p:nvSpPr>
          <p:cNvPr id="84" name="Text Box 197"/>
          <p:cNvSpPr txBox="1">
            <a:spLocks noChangeArrowheads="1"/>
          </p:cNvSpPr>
          <p:nvPr/>
        </p:nvSpPr>
        <p:spPr bwMode="auto">
          <a:xfrm>
            <a:off x="4691086" y="2889268"/>
            <a:ext cx="1274708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ja-JP" altLang="en-US" sz="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ja-JP" altLang="en-US" sz="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ja-JP" altLang="en-US" sz="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192.168.2.4: gvms</a:t>
            </a:r>
          </a:p>
          <a:p>
            <a:endParaRPr lang="en-US" altLang="ja-JP" sz="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192.168.2.6: gwy</a:t>
            </a:r>
          </a:p>
        </p:txBody>
      </p:sp>
      <p:sp>
        <p:nvSpPr>
          <p:cNvPr id="85" name="Text Box 198"/>
          <p:cNvSpPr txBox="1">
            <a:spLocks noChangeArrowheads="1"/>
          </p:cNvSpPr>
          <p:nvPr/>
        </p:nvSpPr>
        <p:spPr bwMode="auto">
          <a:xfrm>
            <a:off x="5772174" y="2567005"/>
            <a:ext cx="1433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192.168.2.101~</a:t>
            </a:r>
          </a:p>
        </p:txBody>
      </p:sp>
      <p:sp>
        <p:nvSpPr>
          <p:cNvPr id="86" name="Line 199"/>
          <p:cNvSpPr>
            <a:spLocks noChangeShapeType="1"/>
          </p:cNvSpPr>
          <p:nvPr/>
        </p:nvSpPr>
        <p:spPr bwMode="auto">
          <a:xfrm>
            <a:off x="4643461" y="5354655"/>
            <a:ext cx="1209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 Box 200"/>
          <p:cNvSpPr txBox="1">
            <a:spLocks noChangeArrowheads="1"/>
          </p:cNvSpPr>
          <p:nvPr/>
        </p:nvSpPr>
        <p:spPr bwMode="auto">
          <a:xfrm>
            <a:off x="3390924" y="2014555"/>
            <a:ext cx="5549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nrg00</a:t>
            </a: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nrg02</a:t>
            </a: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nrg01</a:t>
            </a: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nrg04</a:t>
            </a: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nrg09</a:t>
            </a: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nrg10</a:t>
            </a: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nrg11</a:t>
            </a: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nrg06</a:t>
            </a: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nrg03</a:t>
            </a:r>
          </a:p>
        </p:txBody>
      </p:sp>
      <p:sp>
        <p:nvSpPr>
          <p:cNvPr id="88" name="Line 201"/>
          <p:cNvSpPr>
            <a:spLocks noChangeShapeType="1"/>
          </p:cNvSpPr>
          <p:nvPr/>
        </p:nvSpPr>
        <p:spPr bwMode="auto">
          <a:xfrm>
            <a:off x="3349649" y="2217755"/>
            <a:ext cx="58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Line 202"/>
          <p:cNvSpPr>
            <a:spLocks noChangeShapeType="1"/>
          </p:cNvSpPr>
          <p:nvPr/>
        </p:nvSpPr>
        <p:spPr bwMode="auto">
          <a:xfrm>
            <a:off x="3349649" y="2516205"/>
            <a:ext cx="58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Line 203"/>
          <p:cNvSpPr>
            <a:spLocks noChangeShapeType="1"/>
          </p:cNvSpPr>
          <p:nvPr/>
        </p:nvSpPr>
        <p:spPr bwMode="auto">
          <a:xfrm>
            <a:off x="3349649" y="2965468"/>
            <a:ext cx="58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Line 204"/>
          <p:cNvSpPr>
            <a:spLocks noChangeShapeType="1"/>
          </p:cNvSpPr>
          <p:nvPr/>
        </p:nvSpPr>
        <p:spPr bwMode="auto">
          <a:xfrm>
            <a:off x="3349649" y="3313130"/>
            <a:ext cx="58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Line 205"/>
          <p:cNvSpPr>
            <a:spLocks noChangeShapeType="1"/>
          </p:cNvSpPr>
          <p:nvPr/>
        </p:nvSpPr>
        <p:spPr bwMode="auto">
          <a:xfrm>
            <a:off x="3349649" y="3811605"/>
            <a:ext cx="58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Line 206"/>
          <p:cNvSpPr>
            <a:spLocks noChangeShapeType="1"/>
          </p:cNvSpPr>
          <p:nvPr/>
        </p:nvSpPr>
        <p:spPr bwMode="auto">
          <a:xfrm>
            <a:off x="3349649" y="4159268"/>
            <a:ext cx="58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Line 207"/>
          <p:cNvSpPr>
            <a:spLocks noChangeShapeType="1"/>
          </p:cNvSpPr>
          <p:nvPr/>
        </p:nvSpPr>
        <p:spPr bwMode="auto">
          <a:xfrm>
            <a:off x="3349649" y="4557730"/>
            <a:ext cx="58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Line 208"/>
          <p:cNvSpPr>
            <a:spLocks noChangeShapeType="1"/>
          </p:cNvSpPr>
          <p:nvPr/>
        </p:nvSpPr>
        <p:spPr bwMode="auto">
          <a:xfrm>
            <a:off x="3349649" y="5354655"/>
            <a:ext cx="58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Line 209"/>
          <p:cNvSpPr>
            <a:spLocks noChangeShapeType="1"/>
          </p:cNvSpPr>
          <p:nvPr/>
        </p:nvSpPr>
        <p:spPr bwMode="auto">
          <a:xfrm flipH="1">
            <a:off x="3322661" y="2217755"/>
            <a:ext cx="26988" cy="3590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Text Box 210"/>
          <p:cNvSpPr txBox="1">
            <a:spLocks noChangeArrowheads="1"/>
          </p:cNvSpPr>
          <p:nvPr/>
        </p:nvSpPr>
        <p:spPr bwMode="auto">
          <a:xfrm>
            <a:off x="3997349" y="3676668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MDS</a:t>
            </a:r>
          </a:p>
        </p:txBody>
      </p:sp>
      <p:sp>
        <p:nvSpPr>
          <p:cNvPr id="98" name="Line 211"/>
          <p:cNvSpPr>
            <a:spLocks noChangeShapeType="1"/>
          </p:cNvSpPr>
          <p:nvPr/>
        </p:nvSpPr>
        <p:spPr bwMode="auto">
          <a:xfrm>
            <a:off x="2890861" y="3575068"/>
            <a:ext cx="458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Line 212"/>
          <p:cNvSpPr>
            <a:spLocks noChangeShapeType="1"/>
          </p:cNvSpPr>
          <p:nvPr/>
        </p:nvSpPr>
        <p:spPr bwMode="auto">
          <a:xfrm>
            <a:off x="730274" y="3575068"/>
            <a:ext cx="2303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AutoShape 213"/>
          <p:cNvSpPr>
            <a:spLocks noChangeArrowheads="1"/>
          </p:cNvSpPr>
          <p:nvPr/>
        </p:nvSpPr>
        <p:spPr bwMode="auto">
          <a:xfrm>
            <a:off x="1666899" y="3359168"/>
            <a:ext cx="1223962" cy="504825"/>
          </a:xfrm>
          <a:prstGeom prst="cloudCallout">
            <a:avLst>
              <a:gd name="adj1" fmla="val -5773"/>
              <a:gd name="adj2" fmla="val -471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Rectangle 214"/>
          <p:cNvSpPr>
            <a:spLocks noChangeArrowheads="1"/>
          </p:cNvSpPr>
          <p:nvPr/>
        </p:nvSpPr>
        <p:spPr bwMode="auto">
          <a:xfrm>
            <a:off x="6056336" y="2882918"/>
            <a:ext cx="65723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9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GridVM Eng</a:t>
            </a:r>
            <a:endParaRPr lang="en-US" altLang="ja-JP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 Box 215"/>
          <p:cNvSpPr txBox="1">
            <a:spLocks noChangeArrowheads="1"/>
          </p:cNvSpPr>
          <p:nvPr/>
        </p:nvSpPr>
        <p:spPr bwMode="auto">
          <a:xfrm>
            <a:off x="1862161" y="2948005"/>
            <a:ext cx="8826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SINET</a:t>
            </a:r>
          </a:p>
        </p:txBody>
      </p:sp>
      <p:sp>
        <p:nvSpPr>
          <p:cNvPr id="103" name="Text Box 216"/>
          <p:cNvSpPr txBox="1">
            <a:spLocks noChangeArrowheads="1"/>
          </p:cNvSpPr>
          <p:nvPr/>
        </p:nvSpPr>
        <p:spPr bwMode="auto">
          <a:xfrm>
            <a:off x="4136906" y="6286520"/>
            <a:ext cx="1220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 Site</a:t>
            </a:r>
          </a:p>
        </p:txBody>
      </p:sp>
      <p:sp>
        <p:nvSpPr>
          <p:cNvPr id="105" name="Text Box 218"/>
          <p:cNvSpPr txBox="1">
            <a:spLocks noChangeArrowheads="1"/>
          </p:cNvSpPr>
          <p:nvPr/>
        </p:nvSpPr>
        <p:spPr bwMode="auto">
          <a:xfrm>
            <a:off x="4724424" y="2130443"/>
            <a:ext cx="1269899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</a:t>
            </a: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Iinfo</a:t>
            </a:r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</a:t>
            </a:r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SuperSched</a:t>
            </a:r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GridVM</a:t>
            </a:r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</a:t>
            </a:r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MetaData</a:t>
            </a:r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</a:t>
            </a:r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AccessManage</a:t>
            </a:r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Gfarm</a:t>
            </a:r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192.168.2.11 </a:t>
            </a:r>
            <a:r>
              <a:rPr lang="en-US" altLang="ja-JP" sz="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gfms</a:t>
            </a:r>
            <a:endParaRPr lang="en-US" altLang="ja-JP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NAT/DNS</a:t>
            </a: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UMS/VOMS</a:t>
            </a:r>
          </a:p>
        </p:txBody>
      </p:sp>
      <p:grpSp>
        <p:nvGrpSpPr>
          <p:cNvPr id="104" name="Group 219"/>
          <p:cNvGrpSpPr>
            <a:grpSpLocks/>
          </p:cNvGrpSpPr>
          <p:nvPr/>
        </p:nvGrpSpPr>
        <p:grpSpPr bwMode="auto">
          <a:xfrm>
            <a:off x="3930674" y="5692793"/>
            <a:ext cx="698500" cy="223837"/>
            <a:chOff x="1275" y="3256"/>
            <a:chExt cx="759" cy="203"/>
          </a:xfrm>
        </p:grpSpPr>
        <p:sp>
          <p:nvSpPr>
            <p:cNvPr id="107" name="Rectangle 220"/>
            <p:cNvSpPr>
              <a:spLocks noChangeArrowheads="1"/>
            </p:cNvSpPr>
            <p:nvPr/>
          </p:nvSpPr>
          <p:spPr bwMode="auto">
            <a:xfrm>
              <a:off x="1275" y="3256"/>
              <a:ext cx="759" cy="20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" name="Rectangle 221"/>
            <p:cNvSpPr>
              <a:spLocks noChangeArrowheads="1"/>
            </p:cNvSpPr>
            <p:nvPr/>
          </p:nvSpPr>
          <p:spPr bwMode="auto">
            <a:xfrm>
              <a:off x="1275" y="3256"/>
              <a:ext cx="759" cy="203"/>
            </a:xfrm>
            <a:prstGeom prst="rect">
              <a:avLst/>
            </a:prstGeom>
            <a:solidFill>
              <a:schemeClr val="accent2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9" name="Rectangle 222"/>
          <p:cNvSpPr>
            <a:spLocks noChangeArrowheads="1"/>
          </p:cNvSpPr>
          <p:nvPr/>
        </p:nvSpPr>
        <p:spPr bwMode="auto">
          <a:xfrm>
            <a:off x="3971949" y="5743593"/>
            <a:ext cx="64120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UMS/VOMS</a:t>
            </a:r>
          </a:p>
        </p:txBody>
      </p:sp>
      <p:sp>
        <p:nvSpPr>
          <p:cNvPr id="110" name="Line 223"/>
          <p:cNvSpPr>
            <a:spLocks noChangeShapeType="1"/>
          </p:cNvSpPr>
          <p:nvPr/>
        </p:nvSpPr>
        <p:spPr bwMode="auto">
          <a:xfrm>
            <a:off x="3346474" y="5792805"/>
            <a:ext cx="58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Line 224"/>
          <p:cNvSpPr>
            <a:spLocks noChangeShapeType="1"/>
          </p:cNvSpPr>
          <p:nvPr/>
        </p:nvSpPr>
        <p:spPr bwMode="auto">
          <a:xfrm>
            <a:off x="4629174" y="4557730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タイトル 113"/>
          <p:cNvSpPr>
            <a:spLocks noGrp="1"/>
          </p:cNvSpPr>
          <p:nvPr>
            <p:ph type="title"/>
          </p:nvPr>
        </p:nvSpPr>
        <p:spPr>
          <a:xfrm>
            <a:off x="571472" y="0"/>
            <a:ext cx="5572164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Configuration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of </a:t>
            </a:r>
            <a:r>
              <a:rPr kumimoji="1" lang="en-US" altLang="ja-JP" dirty="0" smtClean="0"/>
              <a:t>NAREGI Testbed</a:t>
            </a:r>
            <a:r>
              <a:rPr lang="en-US" altLang="ja-JP" dirty="0" smtClean="0"/>
              <a:t> at KEK</a:t>
            </a:r>
            <a:endParaRPr kumimoji="1" lang="ja-JP" altLang="en-US" dirty="0"/>
          </a:p>
        </p:txBody>
      </p:sp>
      <p:sp>
        <p:nvSpPr>
          <p:cNvPr id="112" name="日付プレースホルダ 1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113" name="フッター プレースホルダ 1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dirty="0" smtClean="0"/>
              <a:t>Workshop KEK - CC-IN2P3: LCG update and plan at KEK</a:t>
            </a:r>
            <a:endParaRPr kumimoji="1" lang="ja-JP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Data storage with </a:t>
            </a:r>
            <a:r>
              <a:rPr lang="en-US" altLang="ja-JP" dirty="0" err="1" smtClean="0"/>
              <a:t>Gfarm</a:t>
            </a:r>
            <a:r>
              <a:rPr lang="en-US" altLang="ja-JP" dirty="0" smtClean="0"/>
              <a:t> Test</a:t>
            </a:r>
            <a:endParaRPr lang="en-US" altLang="ja-JP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Data Grid part is consist of </a:t>
            </a:r>
            <a:r>
              <a:rPr lang="en-US" altLang="ja-JP" dirty="0" err="1" smtClean="0"/>
              <a:t>Gfarm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data files are stored in the multiple disk servers under the </a:t>
            </a:r>
            <a:r>
              <a:rPr lang="en-US" altLang="ja-JP" dirty="0" err="1" smtClean="0"/>
              <a:t>Gfarm</a:t>
            </a:r>
            <a:r>
              <a:rPr lang="en-US" altLang="ja-JP" dirty="0" smtClean="0"/>
              <a:t> file system</a:t>
            </a:r>
          </a:p>
          <a:p>
            <a:pPr lvl="1"/>
            <a:r>
              <a:rPr lang="en-US" altLang="ja-JP" dirty="0" smtClean="0"/>
              <a:t>Input and output data are stage-in and stage-out to the </a:t>
            </a:r>
            <a:r>
              <a:rPr lang="en-US" altLang="ja-JP" dirty="0" err="1" smtClean="0"/>
              <a:t>GFarm</a:t>
            </a:r>
            <a:r>
              <a:rPr lang="en-US" altLang="ja-JP" dirty="0" smtClean="0"/>
              <a:t> storage.</a:t>
            </a:r>
          </a:p>
          <a:p>
            <a:pPr lvl="1"/>
            <a:r>
              <a:rPr lang="en-US" altLang="ja-JP" dirty="0" err="1" smtClean="0"/>
              <a:t>Gfarm</a:t>
            </a:r>
            <a:r>
              <a:rPr lang="en-US" altLang="ja-JP" dirty="0" smtClean="0"/>
              <a:t> client installed in the Engine nodes (Worker nodes) can get access the data file through program read/write directly with no change in the application program (Belle event simulation). 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Next </a:t>
            </a:r>
            <a:r>
              <a:rPr lang="en-US" altLang="zh-TW" dirty="0" smtClean="0"/>
              <a:t>S</a:t>
            </a:r>
            <a:r>
              <a:rPr lang="en-US" altLang="ja-JP" dirty="0" smtClean="0"/>
              <a:t>teps for us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NAREGI b</a:t>
            </a:r>
            <a:r>
              <a:rPr lang="en-US" altLang="zh-TW" dirty="0" smtClean="0"/>
              <a:t>eta-</a:t>
            </a:r>
            <a:r>
              <a:rPr lang="en-US" altLang="ja-JP" dirty="0" smtClean="0"/>
              <a:t>2 released in Oct. 2007</a:t>
            </a:r>
          </a:p>
          <a:p>
            <a:pPr lvl="1"/>
            <a:r>
              <a:rPr lang="en-US" altLang="ja-JP" dirty="0" smtClean="0"/>
              <a:t>Under installation now</a:t>
            </a:r>
          </a:p>
          <a:p>
            <a:pPr lvl="2"/>
            <a:r>
              <a:rPr lang="en-US" altLang="ja-JP" dirty="0" smtClean="0"/>
              <a:t>Mostly done, but DG part still not yet</a:t>
            </a:r>
          </a:p>
          <a:p>
            <a:pPr lvl="1"/>
            <a:r>
              <a:rPr lang="en-US" altLang="ja-JP" dirty="0" smtClean="0"/>
              <a:t>Features</a:t>
            </a:r>
          </a:p>
          <a:p>
            <a:pPr lvl="2"/>
            <a:r>
              <a:rPr lang="en-US" altLang="ja-JP" dirty="0" smtClean="0"/>
              <a:t>“</a:t>
            </a:r>
            <a:r>
              <a:rPr lang="en-US" altLang="ja-JP" b="1" dirty="0" smtClean="0">
                <a:solidFill>
                  <a:srgbClr val="00B050"/>
                </a:solidFill>
              </a:rPr>
              <a:t>Easy</a:t>
            </a:r>
            <a:r>
              <a:rPr lang="en-US" altLang="ja-JP" dirty="0" smtClean="0"/>
              <a:t>” installation by apt-rpm</a:t>
            </a:r>
          </a:p>
          <a:p>
            <a:pPr lvl="3"/>
            <a:r>
              <a:rPr lang="en-US" altLang="ja-JP" dirty="0" smtClean="0"/>
              <a:t>Greatly improved</a:t>
            </a:r>
          </a:p>
          <a:p>
            <a:pPr lvl="4"/>
            <a:r>
              <a:rPr lang="en-US" altLang="ja-JP" dirty="0" smtClean="0"/>
              <a:t>Beta-1: 6 months</a:t>
            </a:r>
          </a:p>
          <a:p>
            <a:pPr lvl="4"/>
            <a:r>
              <a:rPr lang="en-US" altLang="ja-JP" dirty="0" smtClean="0"/>
              <a:t>Beta-2: 2 hours</a:t>
            </a:r>
          </a:p>
          <a:p>
            <a:pPr lvl="4"/>
            <a:r>
              <a:rPr lang="en-US" altLang="ja-JP" dirty="0" smtClean="0"/>
              <a:t>DG part is exclusive</a:t>
            </a:r>
          </a:p>
          <a:p>
            <a:pPr lvl="2"/>
            <a:r>
              <a:rPr lang="en-US" altLang="ja-JP" dirty="0" smtClean="0"/>
              <a:t>Interoperation with EGEE/gLite</a:t>
            </a:r>
          </a:p>
          <a:p>
            <a:pPr lvl="3"/>
            <a:r>
              <a:rPr lang="en-US" altLang="ja-JP" dirty="0" smtClean="0"/>
              <a:t>Job submission, Data exchange, Information exchange</a:t>
            </a:r>
          </a:p>
          <a:p>
            <a:pPr lvl="2"/>
            <a:r>
              <a:rPr lang="en-US" altLang="ja-JP" dirty="0" smtClean="0"/>
              <a:t>Various useful features for application</a:t>
            </a:r>
          </a:p>
          <a:p>
            <a:pPr lvl="3"/>
            <a:r>
              <a:rPr lang="en-US" altLang="ja-JP" dirty="0" err="1" smtClean="0"/>
              <a:t>GridMPI</a:t>
            </a:r>
            <a:r>
              <a:rPr lang="en-US" altLang="zh-TW" dirty="0" smtClean="0"/>
              <a:t>:</a:t>
            </a:r>
            <a:r>
              <a:rPr lang="en-US" altLang="ja-JP" dirty="0" smtClean="0"/>
              <a:t> MPI jobs linking over sites</a:t>
            </a:r>
          </a:p>
          <a:p>
            <a:pPr lvl="3"/>
            <a:r>
              <a:rPr lang="en-US" altLang="ja-JP" dirty="0" smtClean="0"/>
              <a:t>Bu</a:t>
            </a:r>
            <a:r>
              <a:rPr lang="en-US" altLang="zh-TW" dirty="0" smtClean="0"/>
              <a:t>r</a:t>
            </a:r>
            <a:r>
              <a:rPr lang="en-US" altLang="ja-JP" dirty="0" smtClean="0"/>
              <a:t>st job submission</a:t>
            </a:r>
          </a:p>
          <a:p>
            <a:pPr lvl="3"/>
            <a:r>
              <a:rPr lang="en-US" altLang="ja-JP" dirty="0" smtClean="0"/>
              <a:t>GridFTP interface to the </a:t>
            </a:r>
            <a:r>
              <a:rPr lang="en-US" altLang="ja-JP" dirty="0" err="1" smtClean="0"/>
              <a:t>Gfarm</a:t>
            </a:r>
            <a:r>
              <a:rPr lang="en-US" altLang="ja-JP" dirty="0" smtClean="0"/>
              <a:t> files</a:t>
            </a:r>
          </a:p>
          <a:p>
            <a:pPr lvl="4"/>
            <a:r>
              <a:rPr lang="en-US" altLang="ja-JP" dirty="0" smtClean="0"/>
              <a:t>Perhaps, expect to work with SRM</a:t>
            </a:r>
          </a:p>
          <a:p>
            <a:r>
              <a:rPr lang="en-US" altLang="ja-JP" dirty="0" smtClean="0"/>
              <a:t>Release of NAREGI v</a:t>
            </a:r>
            <a:r>
              <a:rPr lang="en-US" altLang="zh-TW" dirty="0" smtClean="0"/>
              <a:t>er</a:t>
            </a:r>
            <a:r>
              <a:rPr lang="en-US" altLang="ja-JP" dirty="0" smtClean="0"/>
              <a:t>1.0 in Apr-May 2008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 (1/2)</a:t>
            </a:r>
            <a:endParaRPr lang="en-US" altLang="ja-JP" dirty="0" smtClean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571472" y="1523987"/>
            <a:ext cx="8358246" cy="3905277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2 systems are in operation as production.</a:t>
            </a:r>
          </a:p>
          <a:p>
            <a:pPr lvl="1"/>
            <a:r>
              <a:rPr lang="en-US" altLang="ja-JP" dirty="0" smtClean="0"/>
              <a:t>Main usage:</a:t>
            </a:r>
          </a:p>
          <a:p>
            <a:pPr lvl="2"/>
            <a:r>
              <a:rPr lang="en-US" altLang="ja-JP" dirty="0" smtClean="0"/>
              <a:t>KEK-1: R&amp;D</a:t>
            </a:r>
          </a:p>
          <a:p>
            <a:pPr lvl="2"/>
            <a:r>
              <a:rPr lang="en-US" altLang="ja-JP" dirty="0" smtClean="0"/>
              <a:t>KEK-2: high quality services</a:t>
            </a:r>
          </a:p>
          <a:p>
            <a:r>
              <a:rPr lang="en-US" altLang="ja-JP" dirty="0" smtClean="0"/>
              <a:t>NAREGI beta1 is installed and tested.</a:t>
            </a:r>
          </a:p>
          <a:p>
            <a:pPr lvl="1"/>
            <a:r>
              <a:rPr lang="en-US" altLang="ja-JP" dirty="0" smtClean="0"/>
              <a:t>being replaced with beta-2 very soon (this month)</a:t>
            </a:r>
          </a:p>
          <a:p>
            <a:r>
              <a:rPr lang="en-US" altLang="zh-TW" dirty="0" smtClean="0"/>
              <a:t>Other services related on Grid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KEK Grid CA</a:t>
            </a:r>
          </a:p>
          <a:p>
            <a:pPr lvl="1"/>
            <a:r>
              <a:rPr lang="en-US" altLang="ja-JP" dirty="0" smtClean="0"/>
              <a:t>VOMS</a:t>
            </a:r>
          </a:p>
          <a:p>
            <a:r>
              <a:rPr lang="en-US" altLang="ja-JP" dirty="0" smtClean="0"/>
              <a:t>19,628 jobs have been processed, 176,100 CPU hours have been used in KEK last 2 years.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lvl="2"/>
            <a:endParaRPr lang="en-US" altLang="ja-JP" dirty="0" smtClean="0"/>
          </a:p>
        </p:txBody>
      </p:sp>
      <p:graphicFrame>
        <p:nvGraphicFramePr>
          <p:cNvPr id="8" name="コンテンツ プレースホルダ 7"/>
          <p:cNvGraphicFramePr>
            <a:graphicFrameLocks noGrp="1"/>
          </p:cNvGraphicFramePr>
          <p:nvPr>
            <p:ph sz="half" idx="4294967295"/>
          </p:nvPr>
        </p:nvGraphicFramePr>
        <p:xfrm>
          <a:off x="214344" y="5586434"/>
          <a:ext cx="8786812" cy="914400"/>
        </p:xfrm>
        <a:graphic>
          <a:graphicData uri="http://schemas.openxmlformats.org/drawingml/2006/table">
            <a:tbl>
              <a:tblPr/>
              <a:tblGrid>
                <a:gridCol w="1000125"/>
                <a:gridCol w="1214437"/>
                <a:gridCol w="1857375"/>
                <a:gridCol w="1857375"/>
                <a:gridCol w="1071563"/>
                <a:gridCol w="1785937"/>
              </a:tblGrid>
              <a:tr h="205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HGPｺﾞｼｯｸE" pitchFamily="50" charset="-128"/>
                        </a:rPr>
                        <a:t>SITE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HGPｺﾞｼｯｸE" pitchFamily="50" charset="-128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HGPｺﾞｼｯｸE" pitchFamily="50" charset="-128"/>
                        </a:rPr>
                        <a:t># of cores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HGPｺﾞｼｯｸE" pitchFamily="50" charset="-128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HGPｺﾞｼｯｸE" pitchFamily="50" charset="-128"/>
                        </a:rPr>
                        <a:t>SPEC (kSI2K)</a:t>
                      </a:r>
                      <a:endParaRPr kumimoji="1" lang="ja-JP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HGPｺﾞｼｯｸE" pitchFamily="50" charset="-128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HGPｺﾞｼｯｸE" pitchFamily="50" charset="-128"/>
                        </a:rPr>
                        <a:t>Storage (TB)</a:t>
                      </a:r>
                      <a:endParaRPr kumimoji="1" lang="ja-JP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HGPｺﾞｼｯｸE" pitchFamily="50" charset="-128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HGPｺﾞｼｯｸE" pitchFamily="50" charset="-128"/>
                        </a:rPr>
                        <a:t># of jobs</a:t>
                      </a:r>
                      <a:endParaRPr kumimoji="1" lang="ja-JP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HGPｺﾞｼｯｸE" pitchFamily="50" charset="-128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HGPｺﾞｼｯｸE" pitchFamily="50" charset="-128"/>
                        </a:rPr>
                        <a:t>CPU (kSI2K*hrs)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HGPｺﾞｼｯｸE" pitchFamily="50" charset="-128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HGPｺﾞｼｯｸE" pitchFamily="50" charset="-128"/>
                        </a:rPr>
                        <a:t>KEK-1</a:t>
                      </a: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HGPｺﾞｼｯｸE" pitchFamily="50" charset="-128"/>
                        </a:rPr>
                        <a:t>14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HGPｺﾞｼｯｸE" pitchFamily="50" charset="-128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HGPｺﾞｼｯｸE" pitchFamily="50" charset="-128"/>
                        </a:rPr>
                        <a:t>15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HGPｺﾞｼｯｸE" pitchFamily="50" charset="-128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HGPｺﾞｼｯｸE" pitchFamily="50" charset="-128"/>
                        </a:rPr>
                        <a:t>0.26/1.41 (18%)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HGPｺﾞｼｯｸE" pitchFamily="50" charset="-128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HGPｺﾞｼｯｸE" pitchFamily="50" charset="-128"/>
                        </a:rPr>
                        <a:t>7,677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HGPｺﾞｼｯｸE" pitchFamily="50" charset="-128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HGPｺﾞｼｯｸE" pitchFamily="50" charset="-128"/>
                        </a:rPr>
                        <a:t>33,140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HGPｺﾞｼｯｸE" pitchFamily="50" charset="-128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205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HGPｺﾞｼｯｸE" pitchFamily="50" charset="-128"/>
                        </a:rPr>
                        <a:t>KEK-2</a:t>
                      </a: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HGPｺﾞｼｯｸE" pitchFamily="50" charset="-128"/>
                        </a:rPr>
                        <a:t>44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HGPｺﾞｼｯｸE" pitchFamily="50" charset="-128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HGPｺﾞｼｯｸE" pitchFamily="50" charset="-128"/>
                        </a:rPr>
                        <a:t>80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HGPｺﾞｼｯｸE" pitchFamily="50" charset="-128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HGPｺﾞｼｯｸE" pitchFamily="50" charset="-128"/>
                        </a:rPr>
                        <a:t>0.57/2.03 (28%)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HGPｺﾞｼｯｸE" pitchFamily="50" charset="-128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HGPｺﾞｼｯｸE" pitchFamily="50" charset="-128"/>
                        </a:rPr>
                        <a:t>11,951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HGPｺﾞｼｯｸE" pitchFamily="50" charset="-128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HGPｺﾞｼｯｸE" pitchFamily="50" charset="-128"/>
                        </a:rPr>
                        <a:t>142,960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HGPｺﾞｼｯｸE" pitchFamily="50" charset="-128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日付プレースホルダ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 (2/2)</a:t>
            </a:r>
            <a:endParaRPr lang="en-US" altLang="ja-JP" dirty="0" smtClean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571472" y="1523987"/>
            <a:ext cx="8358246" cy="3476649"/>
          </a:xfrm>
        </p:spPr>
        <p:txBody>
          <a:bodyPr>
            <a:normAutofit fontScale="47500" lnSpcReduction="20000"/>
          </a:bodyPr>
          <a:lstStyle/>
          <a:p>
            <a:r>
              <a:rPr lang="en-US" altLang="ja-JP" dirty="0" smtClean="0"/>
              <a:t>BELLE VO</a:t>
            </a:r>
          </a:p>
          <a:p>
            <a:pPr lvl="1"/>
            <a:r>
              <a:rPr lang="en-US" altLang="ja-JP" dirty="0" smtClean="0"/>
              <a:t>The GridFTP server plugged SRB-DSI is in operation.</a:t>
            </a:r>
          </a:p>
          <a:p>
            <a:pPr lvl="2"/>
            <a:r>
              <a:rPr lang="en-US" altLang="ja-JP" dirty="0" smtClean="0"/>
              <a:t>Succeed to establish access method of existing data by using GridFTP client from outside.</a:t>
            </a:r>
          </a:p>
          <a:p>
            <a:pPr lvl="1"/>
            <a:r>
              <a:rPr lang="en-US" altLang="ja-JP" dirty="0" smtClean="0"/>
              <a:t>Installation of belle library remotely, MC production is available at each site.</a:t>
            </a:r>
          </a:p>
          <a:p>
            <a:r>
              <a:rPr lang="en-US" altLang="ja-JP" dirty="0" smtClean="0"/>
              <a:t>ILC/CALICE VO</a:t>
            </a:r>
          </a:p>
          <a:p>
            <a:pPr lvl="1"/>
            <a:r>
              <a:rPr lang="en-US" altLang="ja-JP" dirty="0" smtClean="0"/>
              <a:t>Triangle file sharing/transfer and job submission each among DESY, IN2P3 and KEK over the VO.</a:t>
            </a:r>
          </a:p>
          <a:p>
            <a:pPr lvl="1"/>
            <a:r>
              <a:rPr lang="en-US" altLang="ja-JP" dirty="0" smtClean="0"/>
              <a:t>FW</a:t>
            </a:r>
          </a:p>
          <a:p>
            <a:pPr lvl="2"/>
            <a:r>
              <a:rPr lang="en-US" altLang="ja-JP" dirty="0" smtClean="0"/>
              <a:t>Shigeo (Yashiro-san) talk about this issue on Thursday</a:t>
            </a:r>
          </a:p>
          <a:p>
            <a:r>
              <a:rPr lang="en-US" altLang="ja-JP" dirty="0" smtClean="0"/>
              <a:t>The VO for the Accelerator Science in Japan (</a:t>
            </a:r>
            <a:r>
              <a:rPr lang="en-US" altLang="ja-JP" dirty="0" err="1" smtClean="0"/>
              <a:t>ppj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Installed and federated among 6 institutes, non-production sites mostly.</a:t>
            </a:r>
          </a:p>
          <a:p>
            <a:pPr lvl="1"/>
            <a:r>
              <a:rPr lang="en-US" altLang="ja-JP" dirty="0" smtClean="0"/>
              <a:t>Developing supporting system.</a:t>
            </a:r>
          </a:p>
          <a:p>
            <a:r>
              <a:rPr lang="en-US" altLang="ja-JP" dirty="0" smtClean="0"/>
              <a:t>Geant4 Medical Application VO</a:t>
            </a:r>
          </a:p>
          <a:p>
            <a:pPr lvl="1"/>
            <a:r>
              <a:rPr lang="en-US" altLang="ja-JP" dirty="0" smtClean="0"/>
              <a:t>Web Interface has been developed.</a:t>
            </a:r>
          </a:p>
          <a:p>
            <a:pPr lvl="1"/>
            <a:r>
              <a:rPr lang="en-US" altLang="ja-JP" dirty="0" smtClean="0"/>
              <a:t>Job control and getting/viewing results are available only with web browser.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NAREGI beta-2 has been released</a:t>
            </a:r>
          </a:p>
          <a:p>
            <a:pPr lvl="1"/>
            <a:r>
              <a:rPr lang="en-US" altLang="ja-JP" dirty="0" smtClean="0"/>
              <a:t>We are installing and testing now</a:t>
            </a:r>
          </a:p>
        </p:txBody>
      </p:sp>
      <p:graphicFrame>
        <p:nvGraphicFramePr>
          <p:cNvPr id="16" name="コンテンツ プレースホルダ 7"/>
          <p:cNvGraphicFramePr>
            <a:graphicFrameLocks/>
          </p:cNvGraphicFramePr>
          <p:nvPr/>
        </p:nvGraphicFramePr>
        <p:xfrm>
          <a:off x="214282" y="5281634"/>
          <a:ext cx="8786874" cy="1219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00132"/>
                <a:gridCol w="1214446"/>
                <a:gridCol w="1857388"/>
                <a:gridCol w="1857388"/>
                <a:gridCol w="1071570"/>
                <a:gridCol w="1785950"/>
              </a:tblGrid>
              <a:tr h="253445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 of cores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SPEC (kSI2K)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Storage</a:t>
                      </a:r>
                      <a:r>
                        <a:rPr kumimoji="1" lang="en-US" altLang="ja-JP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1" lang="en-US" altLang="ja-JP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(TB)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 of</a:t>
                      </a:r>
                      <a:r>
                        <a:rPr kumimoji="1" lang="en-US" altLang="ja-JP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jobs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CPU (kSI2K*hrs)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</a:tr>
              <a:tr h="253445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BELLE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883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1,260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5.94/22.5 (26%)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12,417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220,809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</a:tr>
              <a:tr h="253445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ILC</a:t>
                      </a:r>
                      <a:endParaRPr kumimoji="1" lang="ja-JP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32,793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35,384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12.6/68.4 (18%)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150,269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323,251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</a:tr>
              <a:tr h="253445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CALICE</a:t>
                      </a:r>
                      <a:endParaRPr kumimoji="1" lang="ja-JP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13,469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15,140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15.6/204 (7.6%)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145,776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338,531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日付プレースホルダ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Items t</a:t>
            </a:r>
            <a:r>
              <a:rPr kumimoji="1" lang="en-US" altLang="ja-JP" dirty="0" smtClean="0"/>
              <a:t>o be continued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“</a:t>
            </a:r>
            <a:r>
              <a:rPr lang="en-US" altLang="ja-JP" i="1" dirty="0" smtClean="0"/>
              <a:t>KEK new Grid system</a:t>
            </a:r>
            <a:r>
              <a:rPr lang="en-US" altLang="ja-JP" dirty="0" smtClean="0"/>
              <a:t>” given by </a:t>
            </a:r>
            <a:r>
              <a:rPr lang="en-US" altLang="ja-JP" u="sng" dirty="0" smtClean="0"/>
              <a:t>Koichi Murakami</a:t>
            </a:r>
            <a:r>
              <a:rPr lang="en-US" altLang="ja-JP" dirty="0" smtClean="0"/>
              <a:t> on Wednesday</a:t>
            </a:r>
            <a:endParaRPr kumimoji="1" lang="ja-JP" altLang="en-US" dirty="0" smtClean="0"/>
          </a:p>
          <a:p>
            <a:pPr lvl="1"/>
            <a:r>
              <a:rPr lang="en-US" altLang="ja-JP" dirty="0" smtClean="0"/>
              <a:t>CE and WN</a:t>
            </a:r>
          </a:p>
          <a:p>
            <a:pPr lvl="2"/>
            <a:r>
              <a:rPr lang="en-US" altLang="ja-JP" dirty="0" smtClean="0"/>
              <a:t>Migration to LSF</a:t>
            </a:r>
          </a:p>
          <a:p>
            <a:pPr lvl="3"/>
            <a:r>
              <a:rPr lang="en-US" altLang="ja-JP" dirty="0" smtClean="0"/>
              <a:t>Sharing resources with local user and grid user</a:t>
            </a:r>
          </a:p>
          <a:p>
            <a:pPr lvl="3"/>
            <a:r>
              <a:rPr lang="en-US" altLang="ja-JP" dirty="0" smtClean="0"/>
              <a:t>Most of batch system at KEK are using LSF</a:t>
            </a:r>
          </a:p>
          <a:p>
            <a:pPr lvl="3"/>
            <a:r>
              <a:rPr lang="en-US" altLang="ja-JP" dirty="0" smtClean="0"/>
              <a:t>Most of staffs have many knowhow</a:t>
            </a:r>
          </a:p>
          <a:p>
            <a:pPr lvl="1"/>
            <a:r>
              <a:rPr lang="en-US" altLang="ja-JP" dirty="0" smtClean="0"/>
              <a:t>SE integration</a:t>
            </a:r>
          </a:p>
          <a:p>
            <a:pPr lvl="2"/>
            <a:r>
              <a:rPr lang="en-US" altLang="ja-JP" dirty="0" smtClean="0"/>
              <a:t>We are using SRM as head node of SE</a:t>
            </a:r>
          </a:p>
          <a:p>
            <a:pPr lvl="3"/>
            <a:r>
              <a:rPr lang="en-US" altLang="ja-JP" dirty="0" smtClean="0"/>
              <a:t>Established to access HSM by using SRB-DSI, hopefully HPSS by using HPSS-DSI soon</a:t>
            </a:r>
          </a:p>
          <a:p>
            <a:pPr lvl="4"/>
            <a:r>
              <a:rPr lang="en-US" altLang="ja-JP" dirty="0" smtClean="0"/>
              <a:t>We can access to both SRB-DSI and HPSS-DSI via GridFTP, but not use LFC</a:t>
            </a:r>
          </a:p>
          <a:p>
            <a:pPr lvl="1"/>
            <a:r>
              <a:rPr lang="en-US" altLang="ja-JP" dirty="0" smtClean="0"/>
              <a:t>More robust and higher performance services</a:t>
            </a:r>
          </a:p>
          <a:p>
            <a:pPr lvl="2"/>
            <a:r>
              <a:rPr lang="en-US" altLang="ja-JP" dirty="0" smtClean="0"/>
              <a:t>Using VM</a:t>
            </a:r>
          </a:p>
          <a:p>
            <a:pPr lvl="2"/>
            <a:r>
              <a:rPr lang="en-US" altLang="ja-JP" dirty="0" smtClean="0"/>
              <a:t>Redundant design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“</a:t>
            </a:r>
            <a:r>
              <a:rPr lang="en-US" altLang="ja-JP" i="1" dirty="0" smtClean="0"/>
              <a:t>Discussion on security issue on GRID system and network operation</a:t>
            </a:r>
            <a:r>
              <a:rPr lang="en-US" altLang="ja-JP" dirty="0" smtClean="0"/>
              <a:t>” given by </a:t>
            </a:r>
            <a:r>
              <a:rPr lang="en-US" altLang="ja-JP" u="sng" dirty="0" smtClean="0"/>
              <a:t>Shigeo Yashiro</a:t>
            </a:r>
            <a:r>
              <a:rPr lang="en-US" altLang="ja-JP" dirty="0" smtClean="0"/>
              <a:t> on Thursday</a:t>
            </a:r>
          </a:p>
          <a:p>
            <a:pPr lvl="1"/>
            <a:r>
              <a:rPr lang="en-US" altLang="ja-JP" dirty="0" smtClean="0"/>
              <a:t>Networking/Security</a:t>
            </a:r>
          </a:p>
          <a:p>
            <a:pPr lvl="2"/>
            <a:r>
              <a:rPr lang="en-US" altLang="ja-JP" dirty="0" smtClean="0"/>
              <a:t>We are planning to change the network configuration logically for more flexible operation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Acknowledge</a:t>
            </a:r>
          </a:p>
        </p:txBody>
      </p:sp>
      <p:sp>
        <p:nvSpPr>
          <p:cNvPr id="406531" name="Rectangle 3"/>
          <p:cNvSpPr>
            <a:spLocks noGrp="1"/>
          </p:cNvSpPr>
          <p:nvPr>
            <p:ph sz="half" idx="1"/>
          </p:nvPr>
        </p:nvSpPr>
        <p:spPr>
          <a:xfrm>
            <a:off x="571472" y="1523987"/>
            <a:ext cx="4143404" cy="3119459"/>
          </a:xfrm>
        </p:spPr>
        <p:txBody>
          <a:bodyPr>
            <a:normAutofit fontScale="62500" lnSpcReduction="20000"/>
          </a:bodyPr>
          <a:lstStyle/>
          <a:p>
            <a:r>
              <a:rPr lang="en-US" altLang="zh-TW" smtClean="0"/>
              <a:t>Daily operation</a:t>
            </a:r>
            <a:endParaRPr lang="en-US" altLang="ja-JP" smtClean="0"/>
          </a:p>
          <a:p>
            <a:pPr lvl="1"/>
            <a:r>
              <a:rPr lang="en-US" altLang="zh-TW" smtClean="0"/>
              <a:t>A</a:t>
            </a:r>
            <a:r>
              <a:rPr lang="en-US" altLang="ja-JP" smtClean="0"/>
              <a:t>ll members of APROC</a:t>
            </a:r>
            <a:r>
              <a:rPr lang="en-US" altLang="zh-TW" smtClean="0"/>
              <a:t> (</a:t>
            </a:r>
            <a:r>
              <a:rPr lang="en-US" altLang="ja-JP" smtClean="0"/>
              <a:t>ASGC</a:t>
            </a:r>
            <a:r>
              <a:rPr lang="en-US" altLang="zh-TW" smtClean="0"/>
              <a:t>)</a:t>
            </a:r>
          </a:p>
          <a:p>
            <a:pPr lvl="1"/>
            <a:r>
              <a:rPr lang="en-US" altLang="zh-TW" smtClean="0"/>
              <a:t>All of ROCs</a:t>
            </a:r>
            <a:endParaRPr lang="en-US" altLang="ja-JP" smtClean="0"/>
          </a:p>
          <a:p>
            <a:pPr lvl="1"/>
            <a:r>
              <a:rPr lang="en-US" altLang="zh-TW" smtClean="0"/>
              <a:t>K. Ishikawa, M. Matsui (ISE Co., Ltd)</a:t>
            </a:r>
          </a:p>
          <a:p>
            <a:endParaRPr lang="en-US" altLang="ja-JP" smtClean="0"/>
          </a:p>
          <a:p>
            <a:r>
              <a:rPr lang="en-US" altLang="ja-JP" smtClean="0"/>
              <a:t>B</a:t>
            </a:r>
            <a:r>
              <a:rPr lang="en-US" altLang="zh-TW" smtClean="0"/>
              <a:t>elle virtual organization</a:t>
            </a:r>
            <a:endParaRPr lang="en-US" altLang="ja-JP" smtClean="0"/>
          </a:p>
          <a:p>
            <a:pPr lvl="1"/>
            <a:r>
              <a:rPr lang="en-US" altLang="zh-TW" smtClean="0"/>
              <a:t>K. Inami, M. Kaga (Nagoya Univ.)</a:t>
            </a:r>
            <a:endParaRPr lang="en-US" altLang="ja-JP" smtClean="0"/>
          </a:p>
          <a:p>
            <a:pPr lvl="1"/>
            <a:r>
              <a:rPr lang="en-US" altLang="ja-JP" smtClean="0"/>
              <a:t>P</a:t>
            </a:r>
            <a:r>
              <a:rPr lang="en-US" altLang="zh-TW" smtClean="0"/>
              <a:t>.</a:t>
            </a:r>
            <a:r>
              <a:rPr lang="en-US" altLang="ja-JP" smtClean="0"/>
              <a:t> Lason </a:t>
            </a:r>
            <a:r>
              <a:rPr lang="en-US" altLang="zh-TW" smtClean="0"/>
              <a:t>(</a:t>
            </a:r>
            <a:r>
              <a:rPr lang="en-US" altLang="ja-JP" smtClean="0"/>
              <a:t>CYFRONET</a:t>
            </a:r>
            <a:r>
              <a:rPr lang="en-US" altLang="zh-TW" smtClean="0"/>
              <a:t>)</a:t>
            </a:r>
            <a:endParaRPr lang="en-US" altLang="ja-JP" smtClean="0"/>
          </a:p>
          <a:p>
            <a:pPr lvl="1"/>
            <a:r>
              <a:rPr lang="en-US" altLang="ja-JP" smtClean="0"/>
              <a:t>J</a:t>
            </a:r>
            <a:r>
              <a:rPr lang="en-US" altLang="zh-TW" smtClean="0"/>
              <a:t>.</a:t>
            </a:r>
            <a:r>
              <a:rPr lang="en-US" altLang="ja-JP" smtClean="0"/>
              <a:t> Shih, M</a:t>
            </a:r>
            <a:r>
              <a:rPr lang="en-US" altLang="zh-TW" smtClean="0"/>
              <a:t>.</a:t>
            </a:r>
            <a:r>
              <a:rPr lang="en-US" altLang="ja-JP" smtClean="0"/>
              <a:t> Tsai</a:t>
            </a:r>
            <a:r>
              <a:rPr lang="en-US" altLang="zh-TW" smtClean="0"/>
              <a:t> (</a:t>
            </a:r>
            <a:r>
              <a:rPr lang="en-US" altLang="ja-JP" smtClean="0"/>
              <a:t>ASGC</a:t>
            </a:r>
            <a:r>
              <a:rPr lang="en-US" altLang="zh-TW" smtClean="0"/>
              <a:t>)</a:t>
            </a:r>
            <a:endParaRPr lang="en-US" altLang="ja-JP" smtClean="0"/>
          </a:p>
          <a:p>
            <a:pPr lvl="1"/>
            <a:r>
              <a:rPr lang="en-US" altLang="ja-JP" smtClean="0"/>
              <a:t>M</a:t>
            </a:r>
            <a:r>
              <a:rPr lang="en-US" altLang="zh-TW" smtClean="0"/>
              <a:t>. Rosa</a:t>
            </a:r>
            <a:r>
              <a:rPr lang="en-US" altLang="ja-JP" smtClean="0"/>
              <a:t>, G</a:t>
            </a:r>
            <a:r>
              <a:rPr lang="en-US" altLang="zh-TW" smtClean="0"/>
              <a:t>.</a:t>
            </a:r>
            <a:r>
              <a:rPr lang="en-US" altLang="ja-JP" smtClean="0"/>
              <a:t> Moloney</a:t>
            </a:r>
            <a:r>
              <a:rPr lang="en-US" altLang="zh-TW" smtClean="0"/>
              <a:t> (</a:t>
            </a:r>
            <a:r>
              <a:rPr lang="en-US" altLang="ja-JP" smtClean="0"/>
              <a:t>Univ</a:t>
            </a:r>
            <a:r>
              <a:rPr lang="en-US" altLang="zh-TW" smtClean="0"/>
              <a:t>.</a:t>
            </a:r>
            <a:r>
              <a:rPr lang="en-US" altLang="ja-JP" smtClean="0"/>
              <a:t> of Melbourne</a:t>
            </a:r>
            <a:r>
              <a:rPr lang="en-US" altLang="zh-TW" smtClean="0"/>
              <a:t>)</a:t>
            </a:r>
            <a:endParaRPr lang="en-US" altLang="ja-JP" smtClean="0"/>
          </a:p>
          <a:p>
            <a:pPr lvl="1"/>
            <a:r>
              <a:rPr lang="en-US" altLang="ja-JP" smtClean="0"/>
              <a:t>S</a:t>
            </a:r>
            <a:r>
              <a:rPr lang="en-US" altLang="zh-TW" smtClean="0"/>
              <a:t>.</a:t>
            </a:r>
            <a:r>
              <a:rPr lang="en-US" altLang="ja-JP" smtClean="0"/>
              <a:t> Lee</a:t>
            </a:r>
            <a:r>
              <a:rPr lang="en-US" altLang="zh-TW" smtClean="0"/>
              <a:t> (</a:t>
            </a:r>
            <a:r>
              <a:rPr lang="en-US" altLang="ja-JP" smtClean="0"/>
              <a:t>Korea University</a:t>
            </a:r>
            <a:r>
              <a:rPr lang="en-US" altLang="zh-TW" smtClean="0"/>
              <a:t>)</a:t>
            </a:r>
            <a:endParaRPr lang="en-US" altLang="ja-JP" dirty="0" smtClean="0"/>
          </a:p>
        </p:txBody>
      </p:sp>
      <p:sp>
        <p:nvSpPr>
          <p:cNvPr id="406532" name="Rectangle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TW" smtClean="0"/>
              <a:t>ILC/Calice virtual organization</a:t>
            </a:r>
            <a:endParaRPr lang="en-US" altLang="ja-JP" smtClean="0"/>
          </a:p>
          <a:p>
            <a:pPr lvl="1"/>
            <a:r>
              <a:rPr lang="en-US" altLang="ja-JP" smtClean="0"/>
              <a:t>R</a:t>
            </a:r>
            <a:r>
              <a:rPr lang="en-US" altLang="zh-TW" smtClean="0"/>
              <a:t>.</a:t>
            </a:r>
            <a:r>
              <a:rPr lang="en-US" altLang="ja-JP" smtClean="0"/>
              <a:t> Poeschl</a:t>
            </a:r>
            <a:r>
              <a:rPr lang="en-US" altLang="zh-TW" smtClean="0"/>
              <a:t> (</a:t>
            </a:r>
            <a:r>
              <a:rPr lang="en-US" altLang="ja-JP" smtClean="0"/>
              <a:t>LAL</a:t>
            </a:r>
            <a:r>
              <a:rPr lang="en-US" altLang="zh-TW" smtClean="0"/>
              <a:t>)</a:t>
            </a:r>
            <a:endParaRPr lang="en-US" altLang="ja-JP" smtClean="0"/>
          </a:p>
          <a:p>
            <a:pPr lvl="1"/>
            <a:r>
              <a:rPr lang="en-US" altLang="zh-TW" smtClean="0"/>
              <a:t>A. Miyamoto (KEK)</a:t>
            </a:r>
            <a:endParaRPr lang="en-US" altLang="ja-JP" smtClean="0"/>
          </a:p>
          <a:p>
            <a:pPr lvl="1"/>
            <a:r>
              <a:rPr lang="en-US" altLang="zh-TW" smtClean="0"/>
              <a:t>People in </a:t>
            </a:r>
            <a:r>
              <a:rPr lang="en-US" altLang="ja-JP" smtClean="0"/>
              <a:t>DESY-IT</a:t>
            </a:r>
          </a:p>
          <a:p>
            <a:pPr>
              <a:buNone/>
            </a:pPr>
            <a:endParaRPr lang="en-US" altLang="zh-TW" smtClean="0"/>
          </a:p>
          <a:p>
            <a:r>
              <a:rPr lang="en-US" altLang="zh-TW" smtClean="0"/>
              <a:t>Accelerator Science</a:t>
            </a:r>
            <a:endParaRPr lang="en-US" altLang="ja-JP" smtClean="0"/>
          </a:p>
          <a:p>
            <a:pPr lvl="1"/>
            <a:r>
              <a:rPr lang="en-US" altLang="zh-TW" smtClean="0"/>
              <a:t>M. Fujii, Y. Nagasaka (Hiroshima-IT)</a:t>
            </a:r>
          </a:p>
          <a:p>
            <a:pPr lvl="1"/>
            <a:r>
              <a:rPr lang="en-US" altLang="zh-TW" smtClean="0"/>
              <a:t>J. Ebihara, K. Yamada (Soum Co.,Ltd)</a:t>
            </a:r>
            <a:endParaRPr lang="en-US" altLang="ja-JP" smtClean="0"/>
          </a:p>
          <a:p>
            <a:pPr lvl="1"/>
            <a:r>
              <a:rPr lang="en-US" altLang="zh-TW" smtClean="0"/>
              <a:t>Y. Takeuchi (Univ. of Tsukuba)</a:t>
            </a:r>
            <a:endParaRPr lang="en-US" altLang="ja-JP" smtClean="0"/>
          </a:p>
          <a:p>
            <a:pPr lvl="1"/>
            <a:r>
              <a:rPr lang="en-US" altLang="zh-TW" smtClean="0"/>
              <a:t>K. Kawagoe (Kobe University)</a:t>
            </a:r>
            <a:endParaRPr lang="ja-JP" altLang="en-US" smtClean="0"/>
          </a:p>
          <a:p>
            <a:pPr lvl="1"/>
            <a:r>
              <a:rPr lang="en-US" altLang="zh-TW" smtClean="0"/>
              <a:t>T. Nagamine (Tohoku Univ.)</a:t>
            </a:r>
            <a:endParaRPr lang="zh-TW" altLang="en-US" dirty="0" smtClean="0"/>
          </a:p>
        </p:txBody>
      </p:sp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706007" y="5497313"/>
            <a:ext cx="77950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thanks for your attention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27 November 2007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Workshop KEK - CC-IN2P3: LCG update and plan at KEK</a:t>
            </a:r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KEK’s role, stance, etc</a:t>
            </a:r>
            <a:endParaRPr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KEK-EGEE II Collaboration</a:t>
            </a:r>
          </a:p>
          <a:p>
            <a:pPr lvl="1"/>
            <a:r>
              <a:rPr lang="en-US" altLang="ja-JP" dirty="0" smtClean="0"/>
              <a:t>Focusing on operation and management (SA1)</a:t>
            </a:r>
          </a:p>
          <a:p>
            <a:pPr lvl="1"/>
            <a:r>
              <a:rPr lang="en-US" altLang="ja-JP" dirty="0" smtClean="0"/>
              <a:t>Many supports by ASGC, Asia-Pacific ROC</a:t>
            </a:r>
          </a:p>
          <a:p>
            <a:r>
              <a:rPr lang="en-US" altLang="ja-JP" dirty="0" smtClean="0"/>
              <a:t>Domestic support</a:t>
            </a:r>
          </a:p>
          <a:p>
            <a:pPr lvl="1"/>
            <a:r>
              <a:rPr lang="en-US" altLang="ja-JP" dirty="0" smtClean="0"/>
              <a:t>KEK has a role to offer necessary assistance to university groups in Japan</a:t>
            </a:r>
          </a:p>
          <a:p>
            <a:pPr lvl="2"/>
            <a:r>
              <a:rPr lang="en-US" altLang="ja-JP" dirty="0" smtClean="0"/>
              <a:t>They are interested in Grid, but most of them are not production site</a:t>
            </a:r>
          </a:p>
          <a:p>
            <a:pPr lvl="3"/>
            <a:r>
              <a:rPr lang="en-US" altLang="ja-JP" dirty="0" smtClean="0"/>
              <a:t>They hesitate to participate in EGEE?</a:t>
            </a:r>
          </a:p>
          <a:p>
            <a:pPr lvl="3"/>
            <a:r>
              <a:rPr lang="en-US" altLang="ja-JP" dirty="0" smtClean="0"/>
              <a:t>Mostly, graduate students in physics are the main human resource to support IT unfortunately</a:t>
            </a:r>
          </a:p>
          <a:p>
            <a:pPr lvl="1"/>
            <a:r>
              <a:rPr lang="en-US" altLang="ja-JP" dirty="0" smtClean="0"/>
              <a:t>Support for their deployment, operation and monitoring is a role instead of ROC</a:t>
            </a:r>
          </a:p>
          <a:p>
            <a:r>
              <a:rPr lang="en-US" altLang="ja-JP" dirty="0" smtClean="0"/>
              <a:t>We are T2 center, but not for any LHC exp.</a:t>
            </a:r>
          </a:p>
          <a:p>
            <a:pPr lvl="1"/>
            <a:r>
              <a:rPr lang="en-US" altLang="ja-JP" dirty="0" smtClean="0"/>
              <a:t>T2 for ATLAS: ICEPP, Univ. of Tokyo</a:t>
            </a:r>
          </a:p>
          <a:p>
            <a:pPr lvl="1"/>
            <a:r>
              <a:rPr lang="en-US" altLang="ja-JP" dirty="0" smtClean="0"/>
              <a:t>T2 for ALICE: Hiroshima University</a:t>
            </a:r>
          </a:p>
          <a:p>
            <a:r>
              <a:rPr lang="en-US" altLang="ja-JP" dirty="0" smtClean="0"/>
              <a:t>Currently, our activities on Grid are focused on operation and management, and developing </a:t>
            </a:r>
            <a:r>
              <a:rPr lang="en-US" altLang="ja-JP" dirty="0" err="1" smtClean="0"/>
              <a:t>gridified</a:t>
            </a:r>
            <a:r>
              <a:rPr lang="en-US" altLang="ja-JP" dirty="0" smtClean="0"/>
              <a:t> application over the LCG infrastructure, but not for LHC experiments</a:t>
            </a:r>
          </a:p>
          <a:p>
            <a:pPr lvl="1"/>
            <a:r>
              <a:rPr lang="en-US" altLang="ja-JP" dirty="0" smtClean="0"/>
              <a:t>Encourage users to use the Grid</a:t>
            </a:r>
          </a:p>
          <a:p>
            <a:pPr lvl="1"/>
            <a:r>
              <a:rPr lang="en-US" altLang="ja-JP" dirty="0" smtClean="0"/>
              <a:t>Just circumstance only at KEK, not at other institutions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People on Grid at KEK, CRC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7 persons in total</a:t>
            </a:r>
          </a:p>
          <a:p>
            <a:pPr lvl="1"/>
            <a:r>
              <a:rPr lang="en-US" altLang="ja-JP" dirty="0" smtClean="0"/>
              <a:t>Today’s participants are underlined</a:t>
            </a:r>
          </a:p>
          <a:p>
            <a:r>
              <a:rPr lang="en-US" altLang="ja-JP" dirty="0" smtClean="0"/>
              <a:t>CA</a:t>
            </a:r>
          </a:p>
          <a:p>
            <a:pPr lvl="1"/>
            <a:r>
              <a:rPr lang="en-US" altLang="ja-JP" u="sng" dirty="0" smtClean="0"/>
              <a:t>T. Sasaki</a:t>
            </a:r>
            <a:r>
              <a:rPr lang="en-US" altLang="ja-JP" dirty="0" smtClean="0"/>
              <a:t> and </a:t>
            </a:r>
            <a:r>
              <a:rPr lang="en-US" altLang="ja-JP" u="sng" dirty="0" smtClean="0"/>
              <a:t>Y. Iida</a:t>
            </a:r>
          </a:p>
          <a:p>
            <a:r>
              <a:rPr lang="en-US" altLang="ja-JP" dirty="0" smtClean="0"/>
              <a:t>VOMS</a:t>
            </a:r>
          </a:p>
          <a:p>
            <a:pPr lvl="1"/>
            <a:r>
              <a:rPr lang="en-US" altLang="ja-JP" dirty="0" smtClean="0"/>
              <a:t>Y. Watase and </a:t>
            </a:r>
            <a:r>
              <a:rPr lang="en-US" altLang="ja-JP" u="sng" dirty="0" smtClean="0"/>
              <a:t>G. Iwai</a:t>
            </a:r>
          </a:p>
          <a:p>
            <a:r>
              <a:rPr lang="en-US" altLang="ja-JP" dirty="0" smtClean="0"/>
              <a:t>Site Operation and Security</a:t>
            </a:r>
          </a:p>
          <a:p>
            <a:pPr lvl="1"/>
            <a:r>
              <a:rPr lang="en-US" altLang="ja-JP" dirty="0" smtClean="0"/>
              <a:t>KEK-1</a:t>
            </a:r>
          </a:p>
          <a:p>
            <a:pPr lvl="2"/>
            <a:r>
              <a:rPr lang="en-US" altLang="ja-JP" u="sng" dirty="0" smtClean="0"/>
              <a:t>T. Sasaki</a:t>
            </a:r>
            <a:r>
              <a:rPr lang="en-US" altLang="ja-JP" dirty="0" smtClean="0"/>
              <a:t>, </a:t>
            </a:r>
            <a:r>
              <a:rPr lang="en-US" altLang="ja-JP" u="sng" dirty="0" smtClean="0"/>
              <a:t>Y. Iida</a:t>
            </a:r>
            <a:r>
              <a:rPr lang="en-US" altLang="ja-JP" dirty="0" smtClean="0"/>
              <a:t>, Y. Watase and </a:t>
            </a:r>
            <a:r>
              <a:rPr lang="en-US" altLang="ja-JP" u="sng" dirty="0" smtClean="0"/>
              <a:t>G. Iwai</a:t>
            </a:r>
          </a:p>
          <a:p>
            <a:pPr lvl="1"/>
            <a:r>
              <a:rPr lang="en-US" altLang="ja-JP" dirty="0" smtClean="0"/>
              <a:t>KEK-2</a:t>
            </a:r>
          </a:p>
          <a:p>
            <a:pPr lvl="2"/>
            <a:r>
              <a:rPr lang="en-US" altLang="ja-JP" u="sng" dirty="0" smtClean="0"/>
              <a:t>T. Sasaki</a:t>
            </a:r>
            <a:r>
              <a:rPr lang="en-US" altLang="ja-JP" dirty="0" smtClean="0"/>
              <a:t>, Y. Watase, and </a:t>
            </a:r>
            <a:r>
              <a:rPr lang="en-US" altLang="ja-JP" u="sng" dirty="0" smtClean="0"/>
              <a:t>G. Iwai</a:t>
            </a:r>
          </a:p>
          <a:p>
            <a:pPr lvl="1"/>
            <a:r>
              <a:rPr lang="en-US" altLang="ja-JP" dirty="0" smtClean="0"/>
              <a:t>NAREGI</a:t>
            </a:r>
          </a:p>
          <a:p>
            <a:pPr lvl="2"/>
            <a:r>
              <a:rPr lang="en-US" altLang="ja-JP" dirty="0" smtClean="0"/>
              <a:t>Y. Watase, and </a:t>
            </a:r>
            <a:r>
              <a:rPr lang="en-US" altLang="ja-JP" u="sng" dirty="0" smtClean="0"/>
              <a:t>G. Iwai</a:t>
            </a:r>
          </a:p>
          <a:p>
            <a:r>
              <a:rPr lang="en-US" altLang="ja-JP" dirty="0" smtClean="0"/>
              <a:t>Deployment</a:t>
            </a:r>
          </a:p>
          <a:p>
            <a:pPr lvl="1"/>
            <a:r>
              <a:rPr lang="en-US" altLang="ja-JP" dirty="0" smtClean="0"/>
              <a:t>Y. Watase, </a:t>
            </a:r>
            <a:r>
              <a:rPr lang="en-US" altLang="ja-JP" u="sng" dirty="0" smtClean="0"/>
              <a:t>Y. Iida</a:t>
            </a:r>
            <a:r>
              <a:rPr lang="en-US" altLang="ja-JP" dirty="0" smtClean="0"/>
              <a:t> and </a:t>
            </a:r>
            <a:r>
              <a:rPr lang="en-US" altLang="ja-JP" u="sng" dirty="0" smtClean="0"/>
              <a:t>G. Iwai</a:t>
            </a:r>
          </a:p>
          <a:p>
            <a:r>
              <a:rPr lang="en-US" altLang="ja-JP" dirty="0" smtClean="0"/>
              <a:t>Documentation</a:t>
            </a:r>
          </a:p>
          <a:p>
            <a:pPr lvl="1"/>
            <a:r>
              <a:rPr lang="en-US" altLang="ja-JP" dirty="0" smtClean="0"/>
              <a:t>Y. Watase</a:t>
            </a:r>
          </a:p>
          <a:p>
            <a:r>
              <a:rPr lang="en-US" altLang="ja-JP" dirty="0" smtClean="0"/>
              <a:t>Networking</a:t>
            </a:r>
          </a:p>
          <a:p>
            <a:pPr lvl="1"/>
            <a:r>
              <a:rPr lang="en-US" altLang="ja-JP" dirty="0" smtClean="0"/>
              <a:t>S. Suzuki, </a:t>
            </a:r>
            <a:r>
              <a:rPr lang="en-US" altLang="ja-JP" u="sng" dirty="0" smtClean="0"/>
              <a:t>S. Yashiro</a:t>
            </a:r>
            <a:r>
              <a:rPr lang="en-US" altLang="ja-JP" dirty="0" smtClean="0"/>
              <a:t> and </a:t>
            </a:r>
            <a:r>
              <a:rPr lang="en-US" altLang="ja-JP" u="sng" dirty="0" smtClean="0"/>
              <a:t>Y. Iida</a:t>
            </a:r>
          </a:p>
          <a:p>
            <a:r>
              <a:rPr lang="en-US" altLang="ja-JP" dirty="0" smtClean="0"/>
              <a:t>Application (SRB, Portal and some </a:t>
            </a:r>
            <a:r>
              <a:rPr lang="en-US" altLang="ja-JP" dirty="0" err="1" smtClean="0"/>
              <a:t>Gridified</a:t>
            </a:r>
            <a:r>
              <a:rPr lang="en-US" altLang="ja-JP" dirty="0" smtClean="0"/>
              <a:t> applications)</a:t>
            </a:r>
          </a:p>
          <a:p>
            <a:pPr lvl="1"/>
            <a:r>
              <a:rPr lang="en-US" altLang="ja-JP" u="sng" dirty="0" smtClean="0"/>
              <a:t>K. Murakami</a:t>
            </a:r>
            <a:r>
              <a:rPr lang="en-US" altLang="ja-JP" dirty="0" smtClean="0"/>
              <a:t>, </a:t>
            </a:r>
            <a:r>
              <a:rPr lang="en-US" altLang="ja-JP" u="sng" dirty="0" smtClean="0"/>
              <a:t>Y. Iida</a:t>
            </a:r>
            <a:r>
              <a:rPr lang="en-US" altLang="ja-JP" dirty="0" smtClean="0"/>
              <a:t> and </a:t>
            </a:r>
            <a:r>
              <a:rPr lang="en-US" altLang="ja-JP" u="sng" dirty="0" smtClean="0"/>
              <a:t>G. Iwai</a:t>
            </a:r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Brief History on Grid</a:t>
            </a:r>
            <a:endParaRPr kumimoji="1" lang="ja-JP" altLang="en-US" dirty="0"/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571500" y="1524000"/>
          <a:ext cx="8358187" cy="49072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57228"/>
                <a:gridCol w="571504"/>
                <a:gridCol w="6929455"/>
              </a:tblGrid>
              <a:tr h="27923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2005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Q1</a:t>
                      </a:r>
                    </a:p>
                    <a:p>
                      <a:pPr algn="ctr"/>
                      <a:r>
                        <a:rPr kumimoji="1" lang="en-US" altLang="ja-JP" sz="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(Jan-Mar)</a:t>
                      </a:r>
                      <a:endParaRPr kumimoji="1" lang="ja-JP" altLang="en-US" sz="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6515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(Apr-Jun)</a:t>
                      </a:r>
                      <a:endParaRPr kumimoji="1" lang="ja-JP" altLang="en-US" sz="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Testbed project was started with LCG-2.6</a:t>
                      </a:r>
                    </a:p>
                    <a:p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Federation among</a:t>
                      </a:r>
                      <a:r>
                        <a:rPr kumimoji="1" lang="en-US" altLang="ja-JP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 few institutions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7923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(Jul-Sep)</a:t>
                      </a:r>
                      <a:endParaRPr kumimoji="1" lang="ja-JP" altLang="en-US" sz="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6515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(Oct-Dec)</a:t>
                      </a:r>
                      <a:endParaRPr kumimoji="1" lang="ja-JP" altLang="en-US" sz="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“</a:t>
                      </a:r>
                      <a:r>
                        <a:rPr kumimoji="1" lang="en-US" altLang="ja-JP" sz="1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HEP</a:t>
                      </a:r>
                      <a:r>
                        <a:rPr kumimoji="1" lang="en-US" altLang="ja-JP" sz="1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Data Grid Workshop</a:t>
                      </a:r>
                      <a:r>
                        <a:rPr kumimoji="1" lang="en-US" altLang="ja-JP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” was held at KEK</a:t>
                      </a:r>
                    </a:p>
                    <a:p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KEK-1 system were introduced based on experience</a:t>
                      </a:r>
                      <a:r>
                        <a:rPr kumimoji="1" lang="en-US" altLang="ja-JP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 workshop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65157"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2006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Q1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KEK Grid CA: accredited as production</a:t>
                      </a:r>
                    </a:p>
                    <a:p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JP-KEK-CRC-01</a:t>
                      </a:r>
                      <a:r>
                        <a:rPr kumimoji="1" lang="en-US" altLang="ja-JP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approved as a certified site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6515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Q2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JP-KEK-CRC-02 (LCG-2.7): </a:t>
                      </a:r>
                      <a:r>
                        <a:rPr kumimoji="1" lang="en-US" altLang="ja-JP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approved as a certified site</a:t>
                      </a:r>
                      <a:endParaRPr kumimoji="1" lang="en-US" altLang="ja-JP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NAREGI</a:t>
                      </a:r>
                      <a:r>
                        <a:rPr kumimoji="1" lang="en-US" altLang="ja-JP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beta1 released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6515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Q3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kumimoji="1" lang="en-US" altLang="ja-JP" sz="14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</a:t>
                      </a:r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KEK-IN2P3</a:t>
                      </a:r>
                      <a:r>
                        <a:rPr kumimoji="1" lang="en-US" altLang="ja-JP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workshop at IN2P3</a:t>
                      </a:r>
                    </a:p>
                    <a:p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KEK-1 and KEK-2</a:t>
                      </a:r>
                      <a:r>
                        <a:rPr kumimoji="1" lang="en-US" altLang="ja-JP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was upgraded to gLite-3.0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6133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Q4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6133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2007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Q1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kumimoji="1" lang="en-US" altLang="ja-JP" sz="14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nd</a:t>
                      </a:r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KEK-IN2P3 workshop at KEK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6133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Q2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6133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Q3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NAREGI beta2 released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6133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Q4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kumimoji="1" lang="en-US" altLang="ja-JP" sz="14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rd</a:t>
                      </a:r>
                      <a:r>
                        <a:rPr kumimoji="1" lang="en-US" altLang="ja-JP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KEK-IN2P3 workshop at IN2P3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Brief Summary of Grid Deployment</a:t>
            </a:r>
            <a:endParaRPr lang="en-US" altLang="ja-JP" smtClean="0"/>
          </a:p>
        </p:txBody>
      </p:sp>
      <p:sp>
        <p:nvSpPr>
          <p:cNvPr id="753" name="コンテンツ プレースホルダ 752"/>
          <p:cNvSpPr>
            <a:spLocks noGrp="1"/>
          </p:cNvSpPr>
          <p:nvPr>
            <p:ph sz="half" idx="1"/>
          </p:nvPr>
        </p:nvSpPr>
        <p:spPr>
          <a:xfrm>
            <a:off x="571472" y="1523987"/>
            <a:ext cx="4143404" cy="3048021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dirty="0" smtClean="0"/>
              <a:t>2 sites are in operation</a:t>
            </a:r>
            <a:endParaRPr lang="en-US" altLang="ja-JP" dirty="0" smtClean="0"/>
          </a:p>
          <a:p>
            <a:pPr lvl="1"/>
            <a:r>
              <a:rPr lang="en-US" altLang="zh-TW" dirty="0" smtClean="0"/>
              <a:t>Deployed in different network logically</a:t>
            </a:r>
            <a:endParaRPr lang="en-US" altLang="ja-JP" dirty="0" smtClean="0"/>
          </a:p>
          <a:p>
            <a:r>
              <a:rPr lang="en-US" altLang="ja-JP" dirty="0" smtClean="0"/>
              <a:t>JP-KEK-CRC-01</a:t>
            </a:r>
          </a:p>
          <a:p>
            <a:pPr lvl="1"/>
            <a:r>
              <a:rPr lang="en-US" altLang="zh-TW" dirty="0" smtClean="0"/>
              <a:t>Since Nov 2005</a:t>
            </a:r>
            <a:endParaRPr lang="en-US" altLang="ja-JP" dirty="0" smtClean="0"/>
          </a:p>
          <a:p>
            <a:pPr lvl="1"/>
            <a:r>
              <a:rPr lang="en-US" altLang="zh-TW" dirty="0" smtClean="0"/>
              <a:t>Usage: experimental use and R&amp;D, but production in LCG framework</a:t>
            </a:r>
            <a:endParaRPr lang="en-US" altLang="ja-JP" dirty="0" smtClean="0"/>
          </a:p>
          <a:p>
            <a:r>
              <a:rPr lang="en-US" altLang="ja-JP" dirty="0" smtClean="0"/>
              <a:t>JP-KEK-CRC-02</a:t>
            </a:r>
          </a:p>
          <a:p>
            <a:pPr lvl="1"/>
            <a:r>
              <a:rPr lang="en-US" altLang="zh-TW" dirty="0" smtClean="0"/>
              <a:t>Since Jan 2006</a:t>
            </a:r>
            <a:endParaRPr lang="ja-JP" altLang="en-US" dirty="0" smtClean="0"/>
          </a:p>
          <a:p>
            <a:pPr lvl="1"/>
            <a:r>
              <a:rPr lang="en-US" altLang="zh-TW" dirty="0" smtClean="0"/>
              <a:t>More stable services based on experience at KEK-1</a:t>
            </a:r>
            <a:endParaRPr lang="en-US" altLang="ja-JP" dirty="0" smtClean="0"/>
          </a:p>
          <a:p>
            <a:r>
              <a:rPr lang="en-US" altLang="ja-JP" dirty="0" smtClean="0"/>
              <a:t>NAREGI</a:t>
            </a:r>
          </a:p>
          <a:p>
            <a:pPr lvl="1"/>
            <a:r>
              <a:rPr lang="en-US" altLang="zh-TW" dirty="0" smtClean="0"/>
              <a:t>Using </a:t>
            </a:r>
            <a:r>
              <a:rPr lang="en-US" altLang="ja-JP" dirty="0" smtClean="0"/>
              <a:t>NAREGI beta</a:t>
            </a:r>
            <a:r>
              <a:rPr lang="en-US" altLang="zh-TW" dirty="0" smtClean="0"/>
              <a:t>1 released on May 2006.</a:t>
            </a:r>
            <a:endParaRPr lang="en-US" altLang="ja-JP" dirty="0" smtClean="0"/>
          </a:p>
          <a:p>
            <a:pPr lvl="1"/>
            <a:r>
              <a:rPr lang="en-US" altLang="zh-TW" dirty="0" smtClean="0"/>
              <a:t>Testing and evaluation, what is lack for our usage?</a:t>
            </a:r>
            <a:endParaRPr lang="en-US" altLang="ja-JP" dirty="0" smtClean="0"/>
          </a:p>
        </p:txBody>
      </p:sp>
      <p:sp>
        <p:nvSpPr>
          <p:cNvPr id="272" name="コンテンツ プレースホルダ 271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zh-TW" dirty="0" smtClean="0"/>
              <a:t>Accepted VOs are</a:t>
            </a:r>
          </a:p>
          <a:p>
            <a:pPr lvl="1"/>
            <a:r>
              <a:rPr lang="en-US" altLang="ja-JP" dirty="0" smtClean="0"/>
              <a:t>belle</a:t>
            </a:r>
          </a:p>
          <a:p>
            <a:pPr lvl="1"/>
            <a:r>
              <a:rPr lang="en-US" altLang="ja-JP" dirty="0" err="1" smtClean="0"/>
              <a:t>ppj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ilc</a:t>
            </a:r>
            <a:r>
              <a:rPr lang="en-US" altLang="ja-JP" dirty="0" smtClean="0"/>
              <a:t>, </a:t>
            </a:r>
            <a:r>
              <a:rPr lang="en-US" altLang="zh-TW" dirty="0" err="1" smtClean="0"/>
              <a:t>calice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g4med</a:t>
            </a:r>
          </a:p>
          <a:p>
            <a:pPr lvl="1"/>
            <a:r>
              <a:rPr lang="en-US" altLang="ja-JP" dirty="0" err="1" smtClean="0"/>
              <a:t>dteam</a:t>
            </a:r>
            <a:r>
              <a:rPr lang="en-US" altLang="ja-JP" dirty="0" smtClean="0"/>
              <a:t>, ops</a:t>
            </a:r>
          </a:p>
          <a:p>
            <a:pPr lvl="1"/>
            <a:r>
              <a:rPr lang="en-US" altLang="ja-JP" dirty="0" err="1" smtClean="0"/>
              <a:t>apdg</a:t>
            </a:r>
            <a:r>
              <a:rPr lang="en-US" altLang="ja-JP" dirty="0" smtClean="0"/>
              <a:t>, ail (have been gone)</a:t>
            </a:r>
          </a:p>
          <a:p>
            <a:endParaRPr lang="en-US" altLang="ja-JP" dirty="0" smtClean="0"/>
          </a:p>
        </p:txBody>
      </p:sp>
      <p:cxnSp>
        <p:nvCxnSpPr>
          <p:cNvPr id="283" name="直線コネクタ 282"/>
          <p:cNvCxnSpPr/>
          <p:nvPr/>
        </p:nvCxnSpPr>
        <p:spPr>
          <a:xfrm rot="5400000" flipH="1" flipV="1">
            <a:off x="5994062" y="5022078"/>
            <a:ext cx="64293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5" name="直線コネクタ 284"/>
          <p:cNvCxnSpPr/>
          <p:nvPr/>
        </p:nvCxnSpPr>
        <p:spPr>
          <a:xfrm>
            <a:off x="4637544" y="4700609"/>
            <a:ext cx="278606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" name="グループ化 190"/>
          <p:cNvGrpSpPr>
            <a:grpSpLocks/>
          </p:cNvGrpSpPr>
          <p:nvPr/>
        </p:nvGrpSpPr>
        <p:grpSpPr bwMode="auto">
          <a:xfrm>
            <a:off x="4071933" y="4485880"/>
            <a:ext cx="850765" cy="428937"/>
            <a:chOff x="1934531" y="2928940"/>
            <a:chExt cx="851519" cy="428628"/>
          </a:xfrm>
        </p:grpSpPr>
        <p:sp>
          <p:nvSpPr>
            <p:cNvPr id="293" name="Firewall"/>
            <p:cNvSpPr>
              <a:spLocks noEditPoints="1" noChangeArrowheads="1"/>
            </p:cNvSpPr>
            <p:nvPr/>
          </p:nvSpPr>
          <p:spPr bwMode="auto">
            <a:xfrm>
              <a:off x="2000232" y="2928940"/>
              <a:ext cx="785818" cy="42862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060 w 21600"/>
                <a:gd name="T7" fmla="*/ 10800 h 21600"/>
                <a:gd name="T8" fmla="*/ 21060 w 21600"/>
                <a:gd name="T9" fmla="*/ 21600 h 21600"/>
                <a:gd name="T10" fmla="*/ 10800 w 21600"/>
                <a:gd name="T11" fmla="*/ 21600 h 21600"/>
                <a:gd name="T12" fmla="*/ 540 w 21600"/>
                <a:gd name="T13" fmla="*/ 21600 h 21600"/>
                <a:gd name="T14" fmla="*/ 54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2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540" y="4628"/>
                  </a:moveTo>
                  <a:lnTo>
                    <a:pt x="0" y="462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4628"/>
                  </a:lnTo>
                  <a:lnTo>
                    <a:pt x="21060" y="4628"/>
                  </a:lnTo>
                  <a:lnTo>
                    <a:pt x="21060" y="21600"/>
                  </a:lnTo>
                  <a:lnTo>
                    <a:pt x="540" y="21600"/>
                  </a:lnTo>
                  <a:lnTo>
                    <a:pt x="540" y="4628"/>
                  </a:lnTo>
                  <a:close/>
                </a:path>
                <a:path w="21600" h="21600" extrusionOk="0">
                  <a:moveTo>
                    <a:pt x="540" y="4628"/>
                  </a:moveTo>
                  <a:lnTo>
                    <a:pt x="540" y="6171"/>
                  </a:lnTo>
                  <a:lnTo>
                    <a:pt x="2700" y="6171"/>
                  </a:lnTo>
                  <a:lnTo>
                    <a:pt x="2700" y="4628"/>
                  </a:lnTo>
                  <a:lnTo>
                    <a:pt x="540" y="4628"/>
                  </a:lnTo>
                  <a:close/>
                </a:path>
                <a:path w="21600" h="21600" extrusionOk="0">
                  <a:moveTo>
                    <a:pt x="2700" y="4628"/>
                  </a:moveTo>
                  <a:lnTo>
                    <a:pt x="2700" y="6171"/>
                  </a:lnTo>
                  <a:lnTo>
                    <a:pt x="4860" y="6171"/>
                  </a:lnTo>
                  <a:lnTo>
                    <a:pt x="4860" y="4628"/>
                  </a:lnTo>
                  <a:lnTo>
                    <a:pt x="2700" y="4628"/>
                  </a:lnTo>
                  <a:close/>
                </a:path>
                <a:path w="21600" h="21600" extrusionOk="0">
                  <a:moveTo>
                    <a:pt x="4860" y="4628"/>
                  </a:moveTo>
                  <a:lnTo>
                    <a:pt x="4860" y="6171"/>
                  </a:lnTo>
                  <a:lnTo>
                    <a:pt x="7020" y="6171"/>
                  </a:lnTo>
                  <a:lnTo>
                    <a:pt x="7020" y="4628"/>
                  </a:lnTo>
                  <a:lnTo>
                    <a:pt x="4860" y="4628"/>
                  </a:lnTo>
                  <a:close/>
                </a:path>
                <a:path w="21600" h="21600" extrusionOk="0">
                  <a:moveTo>
                    <a:pt x="7020" y="4628"/>
                  </a:moveTo>
                  <a:lnTo>
                    <a:pt x="7020" y="6171"/>
                  </a:lnTo>
                  <a:lnTo>
                    <a:pt x="9180" y="6171"/>
                  </a:lnTo>
                  <a:lnTo>
                    <a:pt x="9180" y="4628"/>
                  </a:lnTo>
                  <a:lnTo>
                    <a:pt x="7020" y="4628"/>
                  </a:lnTo>
                  <a:close/>
                </a:path>
                <a:path w="21600" h="21600" extrusionOk="0">
                  <a:moveTo>
                    <a:pt x="9180" y="4628"/>
                  </a:moveTo>
                  <a:lnTo>
                    <a:pt x="9180" y="6171"/>
                  </a:lnTo>
                  <a:lnTo>
                    <a:pt x="11340" y="6171"/>
                  </a:lnTo>
                  <a:lnTo>
                    <a:pt x="11340" y="4628"/>
                  </a:lnTo>
                  <a:lnTo>
                    <a:pt x="9180" y="4628"/>
                  </a:lnTo>
                  <a:close/>
                </a:path>
                <a:path w="21600" h="21600" extrusionOk="0">
                  <a:moveTo>
                    <a:pt x="11340" y="4628"/>
                  </a:moveTo>
                  <a:lnTo>
                    <a:pt x="11340" y="6171"/>
                  </a:lnTo>
                  <a:lnTo>
                    <a:pt x="13500" y="6171"/>
                  </a:lnTo>
                  <a:lnTo>
                    <a:pt x="13500" y="4628"/>
                  </a:lnTo>
                  <a:lnTo>
                    <a:pt x="11340" y="4628"/>
                  </a:lnTo>
                  <a:close/>
                </a:path>
                <a:path w="21600" h="21600" extrusionOk="0">
                  <a:moveTo>
                    <a:pt x="13500" y="4628"/>
                  </a:moveTo>
                  <a:lnTo>
                    <a:pt x="13500" y="6171"/>
                  </a:lnTo>
                  <a:lnTo>
                    <a:pt x="15660" y="6171"/>
                  </a:lnTo>
                  <a:lnTo>
                    <a:pt x="15660" y="4628"/>
                  </a:lnTo>
                  <a:lnTo>
                    <a:pt x="13500" y="4628"/>
                  </a:lnTo>
                  <a:close/>
                </a:path>
                <a:path w="21600" h="21600" extrusionOk="0">
                  <a:moveTo>
                    <a:pt x="15660" y="4628"/>
                  </a:moveTo>
                  <a:lnTo>
                    <a:pt x="15660" y="6171"/>
                  </a:lnTo>
                  <a:lnTo>
                    <a:pt x="17820" y="6171"/>
                  </a:lnTo>
                  <a:lnTo>
                    <a:pt x="17820" y="4628"/>
                  </a:lnTo>
                  <a:lnTo>
                    <a:pt x="15660" y="4628"/>
                  </a:lnTo>
                  <a:close/>
                </a:path>
                <a:path w="21600" h="21600" extrusionOk="0">
                  <a:moveTo>
                    <a:pt x="17820" y="4628"/>
                  </a:moveTo>
                  <a:lnTo>
                    <a:pt x="17820" y="6171"/>
                  </a:lnTo>
                  <a:lnTo>
                    <a:pt x="19980" y="6171"/>
                  </a:lnTo>
                  <a:lnTo>
                    <a:pt x="19980" y="4628"/>
                  </a:lnTo>
                  <a:lnTo>
                    <a:pt x="17820" y="4628"/>
                  </a:lnTo>
                  <a:close/>
                </a:path>
                <a:path w="21600" h="21600" extrusionOk="0">
                  <a:moveTo>
                    <a:pt x="1620" y="6171"/>
                  </a:moveTo>
                  <a:lnTo>
                    <a:pt x="1620" y="7714"/>
                  </a:lnTo>
                  <a:lnTo>
                    <a:pt x="3779" y="7714"/>
                  </a:lnTo>
                  <a:lnTo>
                    <a:pt x="3779" y="6171"/>
                  </a:lnTo>
                  <a:lnTo>
                    <a:pt x="1620" y="6171"/>
                  </a:lnTo>
                  <a:close/>
                </a:path>
                <a:path w="21600" h="21600" extrusionOk="0">
                  <a:moveTo>
                    <a:pt x="3779" y="6171"/>
                  </a:moveTo>
                  <a:lnTo>
                    <a:pt x="3779" y="7714"/>
                  </a:lnTo>
                  <a:lnTo>
                    <a:pt x="5940" y="7714"/>
                  </a:lnTo>
                  <a:lnTo>
                    <a:pt x="5940" y="6171"/>
                  </a:lnTo>
                  <a:lnTo>
                    <a:pt x="3779" y="6171"/>
                  </a:lnTo>
                  <a:close/>
                </a:path>
                <a:path w="21600" h="21600" extrusionOk="0">
                  <a:moveTo>
                    <a:pt x="5940" y="6171"/>
                  </a:moveTo>
                  <a:lnTo>
                    <a:pt x="5940" y="7714"/>
                  </a:lnTo>
                  <a:lnTo>
                    <a:pt x="8100" y="7714"/>
                  </a:lnTo>
                  <a:lnTo>
                    <a:pt x="8100" y="6171"/>
                  </a:lnTo>
                  <a:lnTo>
                    <a:pt x="5940" y="6171"/>
                  </a:lnTo>
                  <a:close/>
                </a:path>
                <a:path w="21600" h="21600" extrusionOk="0">
                  <a:moveTo>
                    <a:pt x="8100" y="6171"/>
                  </a:moveTo>
                  <a:lnTo>
                    <a:pt x="8100" y="7714"/>
                  </a:lnTo>
                  <a:lnTo>
                    <a:pt x="10260" y="7714"/>
                  </a:lnTo>
                  <a:lnTo>
                    <a:pt x="10260" y="6171"/>
                  </a:lnTo>
                  <a:lnTo>
                    <a:pt x="8100" y="6171"/>
                  </a:lnTo>
                  <a:close/>
                </a:path>
                <a:path w="21600" h="21600" extrusionOk="0">
                  <a:moveTo>
                    <a:pt x="10260" y="6171"/>
                  </a:moveTo>
                  <a:lnTo>
                    <a:pt x="10260" y="7714"/>
                  </a:lnTo>
                  <a:lnTo>
                    <a:pt x="12419" y="7714"/>
                  </a:lnTo>
                  <a:lnTo>
                    <a:pt x="12419" y="6171"/>
                  </a:lnTo>
                  <a:lnTo>
                    <a:pt x="10260" y="6171"/>
                  </a:lnTo>
                  <a:close/>
                </a:path>
                <a:path w="21600" h="21600" extrusionOk="0">
                  <a:moveTo>
                    <a:pt x="12419" y="6171"/>
                  </a:moveTo>
                  <a:lnTo>
                    <a:pt x="12419" y="7714"/>
                  </a:lnTo>
                  <a:lnTo>
                    <a:pt x="14580" y="7714"/>
                  </a:lnTo>
                  <a:lnTo>
                    <a:pt x="14580" y="6171"/>
                  </a:lnTo>
                  <a:lnTo>
                    <a:pt x="12419" y="6171"/>
                  </a:lnTo>
                  <a:close/>
                </a:path>
                <a:path w="21600" h="21600" extrusionOk="0">
                  <a:moveTo>
                    <a:pt x="14580" y="6171"/>
                  </a:moveTo>
                  <a:lnTo>
                    <a:pt x="14580" y="7714"/>
                  </a:lnTo>
                  <a:lnTo>
                    <a:pt x="16740" y="7714"/>
                  </a:lnTo>
                  <a:lnTo>
                    <a:pt x="16740" y="6171"/>
                  </a:lnTo>
                  <a:lnTo>
                    <a:pt x="14580" y="6171"/>
                  </a:lnTo>
                  <a:close/>
                </a:path>
                <a:path w="21600" h="21600" extrusionOk="0">
                  <a:moveTo>
                    <a:pt x="16740" y="6171"/>
                  </a:moveTo>
                  <a:lnTo>
                    <a:pt x="16740" y="7714"/>
                  </a:lnTo>
                  <a:lnTo>
                    <a:pt x="18900" y="7714"/>
                  </a:lnTo>
                  <a:lnTo>
                    <a:pt x="18900" y="6171"/>
                  </a:lnTo>
                  <a:lnTo>
                    <a:pt x="16740" y="6171"/>
                  </a:lnTo>
                  <a:close/>
                </a:path>
                <a:path w="21600" h="21600" extrusionOk="0">
                  <a:moveTo>
                    <a:pt x="18900" y="6171"/>
                  </a:moveTo>
                  <a:lnTo>
                    <a:pt x="18900" y="7714"/>
                  </a:lnTo>
                  <a:lnTo>
                    <a:pt x="21060" y="7714"/>
                  </a:lnTo>
                  <a:lnTo>
                    <a:pt x="21060" y="6171"/>
                  </a:lnTo>
                  <a:lnTo>
                    <a:pt x="18900" y="6171"/>
                  </a:lnTo>
                  <a:close/>
                </a:path>
                <a:path w="21600" h="21600" extrusionOk="0">
                  <a:moveTo>
                    <a:pt x="540" y="7714"/>
                  </a:moveTo>
                  <a:lnTo>
                    <a:pt x="540" y="9257"/>
                  </a:lnTo>
                  <a:lnTo>
                    <a:pt x="2700" y="9257"/>
                  </a:lnTo>
                  <a:lnTo>
                    <a:pt x="2700" y="7714"/>
                  </a:lnTo>
                  <a:lnTo>
                    <a:pt x="540" y="7714"/>
                  </a:lnTo>
                  <a:close/>
                </a:path>
                <a:path w="21600" h="21600" extrusionOk="0">
                  <a:moveTo>
                    <a:pt x="2700" y="7714"/>
                  </a:moveTo>
                  <a:lnTo>
                    <a:pt x="2700" y="9257"/>
                  </a:lnTo>
                  <a:lnTo>
                    <a:pt x="4860" y="9257"/>
                  </a:lnTo>
                  <a:lnTo>
                    <a:pt x="4860" y="7714"/>
                  </a:lnTo>
                  <a:lnTo>
                    <a:pt x="2700" y="7714"/>
                  </a:lnTo>
                  <a:close/>
                </a:path>
                <a:path w="21600" h="21600" extrusionOk="0">
                  <a:moveTo>
                    <a:pt x="4860" y="7714"/>
                  </a:moveTo>
                  <a:lnTo>
                    <a:pt x="4860" y="9257"/>
                  </a:lnTo>
                  <a:lnTo>
                    <a:pt x="7020" y="9257"/>
                  </a:lnTo>
                  <a:lnTo>
                    <a:pt x="7020" y="7714"/>
                  </a:lnTo>
                  <a:lnTo>
                    <a:pt x="4860" y="7714"/>
                  </a:lnTo>
                  <a:close/>
                </a:path>
                <a:path w="21600" h="21600" extrusionOk="0">
                  <a:moveTo>
                    <a:pt x="7020" y="7714"/>
                  </a:moveTo>
                  <a:lnTo>
                    <a:pt x="7020" y="9257"/>
                  </a:lnTo>
                  <a:lnTo>
                    <a:pt x="9180" y="9257"/>
                  </a:lnTo>
                  <a:lnTo>
                    <a:pt x="9180" y="7714"/>
                  </a:lnTo>
                  <a:lnTo>
                    <a:pt x="7020" y="7714"/>
                  </a:lnTo>
                  <a:close/>
                </a:path>
                <a:path w="21600" h="21600" extrusionOk="0">
                  <a:moveTo>
                    <a:pt x="9180" y="7714"/>
                  </a:moveTo>
                  <a:lnTo>
                    <a:pt x="9180" y="9257"/>
                  </a:lnTo>
                  <a:lnTo>
                    <a:pt x="11340" y="9257"/>
                  </a:lnTo>
                  <a:lnTo>
                    <a:pt x="11340" y="7714"/>
                  </a:lnTo>
                  <a:lnTo>
                    <a:pt x="9180" y="7714"/>
                  </a:lnTo>
                  <a:close/>
                </a:path>
                <a:path w="21600" h="21600" extrusionOk="0">
                  <a:moveTo>
                    <a:pt x="11340" y="7714"/>
                  </a:moveTo>
                  <a:lnTo>
                    <a:pt x="11340" y="9257"/>
                  </a:lnTo>
                  <a:lnTo>
                    <a:pt x="13500" y="9257"/>
                  </a:lnTo>
                  <a:lnTo>
                    <a:pt x="13500" y="7714"/>
                  </a:lnTo>
                  <a:lnTo>
                    <a:pt x="11340" y="7714"/>
                  </a:lnTo>
                  <a:close/>
                </a:path>
                <a:path w="21600" h="21600" extrusionOk="0">
                  <a:moveTo>
                    <a:pt x="13500" y="7714"/>
                  </a:moveTo>
                  <a:lnTo>
                    <a:pt x="13500" y="9257"/>
                  </a:lnTo>
                  <a:lnTo>
                    <a:pt x="15660" y="9257"/>
                  </a:lnTo>
                  <a:lnTo>
                    <a:pt x="15660" y="7714"/>
                  </a:lnTo>
                  <a:lnTo>
                    <a:pt x="13500" y="7714"/>
                  </a:lnTo>
                  <a:close/>
                </a:path>
                <a:path w="21600" h="21600" extrusionOk="0">
                  <a:moveTo>
                    <a:pt x="15660" y="7714"/>
                  </a:moveTo>
                  <a:lnTo>
                    <a:pt x="15660" y="9257"/>
                  </a:lnTo>
                  <a:lnTo>
                    <a:pt x="17820" y="9257"/>
                  </a:lnTo>
                  <a:lnTo>
                    <a:pt x="17820" y="7714"/>
                  </a:lnTo>
                  <a:lnTo>
                    <a:pt x="15660" y="7714"/>
                  </a:lnTo>
                  <a:close/>
                </a:path>
                <a:path w="21600" h="21600" extrusionOk="0">
                  <a:moveTo>
                    <a:pt x="17820" y="7714"/>
                  </a:moveTo>
                  <a:lnTo>
                    <a:pt x="17820" y="9257"/>
                  </a:lnTo>
                  <a:lnTo>
                    <a:pt x="19980" y="9257"/>
                  </a:lnTo>
                  <a:lnTo>
                    <a:pt x="19980" y="7714"/>
                  </a:lnTo>
                  <a:lnTo>
                    <a:pt x="17820" y="7714"/>
                  </a:lnTo>
                  <a:close/>
                </a:path>
                <a:path w="21600" h="21600" extrusionOk="0">
                  <a:moveTo>
                    <a:pt x="1620" y="9257"/>
                  </a:moveTo>
                  <a:lnTo>
                    <a:pt x="1620" y="10800"/>
                  </a:lnTo>
                  <a:lnTo>
                    <a:pt x="3779" y="10800"/>
                  </a:lnTo>
                  <a:lnTo>
                    <a:pt x="3779" y="9257"/>
                  </a:lnTo>
                  <a:lnTo>
                    <a:pt x="1620" y="9257"/>
                  </a:lnTo>
                  <a:close/>
                </a:path>
                <a:path w="21600" h="21600" extrusionOk="0">
                  <a:moveTo>
                    <a:pt x="3779" y="9257"/>
                  </a:moveTo>
                  <a:lnTo>
                    <a:pt x="3779" y="10800"/>
                  </a:lnTo>
                  <a:lnTo>
                    <a:pt x="5940" y="10800"/>
                  </a:lnTo>
                  <a:lnTo>
                    <a:pt x="5940" y="9257"/>
                  </a:lnTo>
                  <a:lnTo>
                    <a:pt x="3779" y="9257"/>
                  </a:lnTo>
                  <a:close/>
                </a:path>
                <a:path w="21600" h="21600" extrusionOk="0">
                  <a:moveTo>
                    <a:pt x="5940" y="9257"/>
                  </a:moveTo>
                  <a:lnTo>
                    <a:pt x="5940" y="10800"/>
                  </a:lnTo>
                  <a:lnTo>
                    <a:pt x="8100" y="10800"/>
                  </a:lnTo>
                  <a:lnTo>
                    <a:pt x="8100" y="9257"/>
                  </a:lnTo>
                  <a:lnTo>
                    <a:pt x="5940" y="9257"/>
                  </a:lnTo>
                  <a:close/>
                </a:path>
                <a:path w="21600" h="21600" extrusionOk="0">
                  <a:moveTo>
                    <a:pt x="8100" y="9257"/>
                  </a:moveTo>
                  <a:lnTo>
                    <a:pt x="8100" y="10800"/>
                  </a:lnTo>
                  <a:lnTo>
                    <a:pt x="10260" y="10800"/>
                  </a:lnTo>
                  <a:lnTo>
                    <a:pt x="10260" y="9257"/>
                  </a:lnTo>
                  <a:lnTo>
                    <a:pt x="8100" y="9257"/>
                  </a:lnTo>
                  <a:close/>
                </a:path>
                <a:path w="21600" h="21600" extrusionOk="0">
                  <a:moveTo>
                    <a:pt x="10260" y="9257"/>
                  </a:moveTo>
                  <a:lnTo>
                    <a:pt x="10260" y="10800"/>
                  </a:lnTo>
                  <a:lnTo>
                    <a:pt x="12419" y="10800"/>
                  </a:lnTo>
                  <a:lnTo>
                    <a:pt x="12419" y="9257"/>
                  </a:lnTo>
                  <a:lnTo>
                    <a:pt x="10260" y="9257"/>
                  </a:lnTo>
                  <a:close/>
                </a:path>
                <a:path w="21600" h="21600" extrusionOk="0">
                  <a:moveTo>
                    <a:pt x="12419" y="9257"/>
                  </a:moveTo>
                  <a:lnTo>
                    <a:pt x="12419" y="10800"/>
                  </a:lnTo>
                  <a:lnTo>
                    <a:pt x="14580" y="10800"/>
                  </a:lnTo>
                  <a:lnTo>
                    <a:pt x="14580" y="9257"/>
                  </a:lnTo>
                  <a:lnTo>
                    <a:pt x="12419" y="9257"/>
                  </a:lnTo>
                  <a:close/>
                </a:path>
                <a:path w="21600" h="21600" extrusionOk="0">
                  <a:moveTo>
                    <a:pt x="14580" y="9257"/>
                  </a:moveTo>
                  <a:lnTo>
                    <a:pt x="14580" y="10800"/>
                  </a:lnTo>
                  <a:lnTo>
                    <a:pt x="16740" y="10800"/>
                  </a:lnTo>
                  <a:lnTo>
                    <a:pt x="16740" y="9257"/>
                  </a:lnTo>
                  <a:lnTo>
                    <a:pt x="14580" y="9257"/>
                  </a:lnTo>
                  <a:close/>
                </a:path>
                <a:path w="21600" h="21600" extrusionOk="0">
                  <a:moveTo>
                    <a:pt x="16740" y="9257"/>
                  </a:moveTo>
                  <a:lnTo>
                    <a:pt x="16740" y="10800"/>
                  </a:lnTo>
                  <a:lnTo>
                    <a:pt x="18900" y="10800"/>
                  </a:lnTo>
                  <a:lnTo>
                    <a:pt x="18900" y="9257"/>
                  </a:lnTo>
                  <a:lnTo>
                    <a:pt x="16740" y="9257"/>
                  </a:lnTo>
                  <a:close/>
                </a:path>
                <a:path w="21600" h="21600" extrusionOk="0">
                  <a:moveTo>
                    <a:pt x="18900" y="9257"/>
                  </a:moveTo>
                  <a:lnTo>
                    <a:pt x="18900" y="10800"/>
                  </a:lnTo>
                  <a:lnTo>
                    <a:pt x="21060" y="10800"/>
                  </a:lnTo>
                  <a:lnTo>
                    <a:pt x="21060" y="9257"/>
                  </a:lnTo>
                  <a:lnTo>
                    <a:pt x="18900" y="9257"/>
                  </a:lnTo>
                  <a:close/>
                </a:path>
                <a:path w="21600" h="21600" extrusionOk="0">
                  <a:moveTo>
                    <a:pt x="540" y="10800"/>
                  </a:moveTo>
                  <a:lnTo>
                    <a:pt x="540" y="12342"/>
                  </a:lnTo>
                  <a:lnTo>
                    <a:pt x="2700" y="12342"/>
                  </a:lnTo>
                  <a:lnTo>
                    <a:pt x="2700" y="10800"/>
                  </a:lnTo>
                  <a:lnTo>
                    <a:pt x="540" y="10800"/>
                  </a:lnTo>
                  <a:close/>
                </a:path>
                <a:path w="21600" h="21600" extrusionOk="0">
                  <a:moveTo>
                    <a:pt x="2700" y="10800"/>
                  </a:moveTo>
                  <a:lnTo>
                    <a:pt x="2700" y="12342"/>
                  </a:lnTo>
                  <a:lnTo>
                    <a:pt x="4860" y="12342"/>
                  </a:lnTo>
                  <a:lnTo>
                    <a:pt x="4860" y="10800"/>
                  </a:lnTo>
                  <a:lnTo>
                    <a:pt x="2700" y="10800"/>
                  </a:lnTo>
                  <a:close/>
                </a:path>
                <a:path w="21600" h="21600" extrusionOk="0">
                  <a:moveTo>
                    <a:pt x="4860" y="10800"/>
                  </a:moveTo>
                  <a:lnTo>
                    <a:pt x="4860" y="12342"/>
                  </a:lnTo>
                  <a:lnTo>
                    <a:pt x="7020" y="12342"/>
                  </a:lnTo>
                  <a:lnTo>
                    <a:pt x="7020" y="10800"/>
                  </a:lnTo>
                  <a:lnTo>
                    <a:pt x="4860" y="10800"/>
                  </a:lnTo>
                  <a:close/>
                </a:path>
                <a:path w="21600" h="21600" extrusionOk="0">
                  <a:moveTo>
                    <a:pt x="7020" y="10800"/>
                  </a:moveTo>
                  <a:lnTo>
                    <a:pt x="7020" y="12342"/>
                  </a:lnTo>
                  <a:lnTo>
                    <a:pt x="9180" y="12342"/>
                  </a:lnTo>
                  <a:lnTo>
                    <a:pt x="9180" y="10800"/>
                  </a:lnTo>
                  <a:lnTo>
                    <a:pt x="7020" y="10800"/>
                  </a:lnTo>
                  <a:close/>
                </a:path>
                <a:path w="21600" h="21600" extrusionOk="0">
                  <a:moveTo>
                    <a:pt x="9180" y="10800"/>
                  </a:moveTo>
                  <a:lnTo>
                    <a:pt x="9180" y="12342"/>
                  </a:lnTo>
                  <a:lnTo>
                    <a:pt x="11340" y="12342"/>
                  </a:lnTo>
                  <a:lnTo>
                    <a:pt x="11340" y="10800"/>
                  </a:lnTo>
                  <a:lnTo>
                    <a:pt x="9180" y="10800"/>
                  </a:lnTo>
                  <a:close/>
                </a:path>
                <a:path w="21600" h="21600" extrusionOk="0">
                  <a:moveTo>
                    <a:pt x="11340" y="10800"/>
                  </a:moveTo>
                  <a:lnTo>
                    <a:pt x="11340" y="12342"/>
                  </a:lnTo>
                  <a:lnTo>
                    <a:pt x="13500" y="12342"/>
                  </a:lnTo>
                  <a:lnTo>
                    <a:pt x="13500" y="10800"/>
                  </a:lnTo>
                  <a:lnTo>
                    <a:pt x="11340" y="10800"/>
                  </a:lnTo>
                  <a:close/>
                </a:path>
                <a:path w="21600" h="21600" extrusionOk="0">
                  <a:moveTo>
                    <a:pt x="13500" y="10800"/>
                  </a:moveTo>
                  <a:lnTo>
                    <a:pt x="13500" y="12342"/>
                  </a:lnTo>
                  <a:lnTo>
                    <a:pt x="15660" y="12342"/>
                  </a:lnTo>
                  <a:lnTo>
                    <a:pt x="15660" y="10800"/>
                  </a:lnTo>
                  <a:lnTo>
                    <a:pt x="13500" y="10800"/>
                  </a:lnTo>
                  <a:close/>
                </a:path>
                <a:path w="21600" h="21600" extrusionOk="0">
                  <a:moveTo>
                    <a:pt x="15660" y="10800"/>
                  </a:moveTo>
                  <a:lnTo>
                    <a:pt x="15660" y="12342"/>
                  </a:lnTo>
                  <a:lnTo>
                    <a:pt x="17820" y="12342"/>
                  </a:lnTo>
                  <a:lnTo>
                    <a:pt x="17820" y="10800"/>
                  </a:lnTo>
                  <a:lnTo>
                    <a:pt x="15660" y="10800"/>
                  </a:lnTo>
                  <a:close/>
                </a:path>
                <a:path w="21600" h="21600" extrusionOk="0">
                  <a:moveTo>
                    <a:pt x="17820" y="10800"/>
                  </a:moveTo>
                  <a:lnTo>
                    <a:pt x="17820" y="12342"/>
                  </a:lnTo>
                  <a:lnTo>
                    <a:pt x="19980" y="12342"/>
                  </a:lnTo>
                  <a:lnTo>
                    <a:pt x="19980" y="10800"/>
                  </a:lnTo>
                  <a:lnTo>
                    <a:pt x="17820" y="10800"/>
                  </a:lnTo>
                  <a:close/>
                </a:path>
                <a:path w="21600" h="21600" extrusionOk="0">
                  <a:moveTo>
                    <a:pt x="1620" y="12342"/>
                  </a:moveTo>
                  <a:lnTo>
                    <a:pt x="1620" y="13885"/>
                  </a:lnTo>
                  <a:lnTo>
                    <a:pt x="3779" y="13885"/>
                  </a:lnTo>
                  <a:lnTo>
                    <a:pt x="3779" y="12342"/>
                  </a:lnTo>
                  <a:lnTo>
                    <a:pt x="1620" y="12342"/>
                  </a:lnTo>
                  <a:close/>
                </a:path>
                <a:path w="21600" h="21600" extrusionOk="0">
                  <a:moveTo>
                    <a:pt x="3779" y="12342"/>
                  </a:moveTo>
                  <a:lnTo>
                    <a:pt x="3779" y="13885"/>
                  </a:lnTo>
                  <a:lnTo>
                    <a:pt x="5940" y="13885"/>
                  </a:lnTo>
                  <a:lnTo>
                    <a:pt x="5940" y="12342"/>
                  </a:lnTo>
                  <a:lnTo>
                    <a:pt x="3779" y="12342"/>
                  </a:lnTo>
                  <a:close/>
                </a:path>
                <a:path w="21600" h="21600" extrusionOk="0">
                  <a:moveTo>
                    <a:pt x="5940" y="12342"/>
                  </a:moveTo>
                  <a:lnTo>
                    <a:pt x="5940" y="13885"/>
                  </a:lnTo>
                  <a:lnTo>
                    <a:pt x="8100" y="13885"/>
                  </a:lnTo>
                  <a:lnTo>
                    <a:pt x="8100" y="12342"/>
                  </a:lnTo>
                  <a:lnTo>
                    <a:pt x="5940" y="12342"/>
                  </a:lnTo>
                  <a:close/>
                </a:path>
                <a:path w="21600" h="21600" extrusionOk="0">
                  <a:moveTo>
                    <a:pt x="8100" y="12342"/>
                  </a:moveTo>
                  <a:lnTo>
                    <a:pt x="8100" y="13885"/>
                  </a:lnTo>
                  <a:lnTo>
                    <a:pt x="10260" y="13885"/>
                  </a:lnTo>
                  <a:lnTo>
                    <a:pt x="10260" y="12342"/>
                  </a:lnTo>
                  <a:lnTo>
                    <a:pt x="8100" y="12342"/>
                  </a:lnTo>
                  <a:close/>
                </a:path>
                <a:path w="21600" h="21600" extrusionOk="0">
                  <a:moveTo>
                    <a:pt x="10260" y="12342"/>
                  </a:moveTo>
                  <a:lnTo>
                    <a:pt x="10260" y="13885"/>
                  </a:lnTo>
                  <a:lnTo>
                    <a:pt x="12419" y="13885"/>
                  </a:lnTo>
                  <a:lnTo>
                    <a:pt x="12419" y="12342"/>
                  </a:lnTo>
                  <a:lnTo>
                    <a:pt x="10260" y="12342"/>
                  </a:lnTo>
                  <a:close/>
                </a:path>
                <a:path w="21600" h="21600" extrusionOk="0">
                  <a:moveTo>
                    <a:pt x="12419" y="12342"/>
                  </a:moveTo>
                  <a:lnTo>
                    <a:pt x="12419" y="13885"/>
                  </a:lnTo>
                  <a:lnTo>
                    <a:pt x="14580" y="13885"/>
                  </a:lnTo>
                  <a:lnTo>
                    <a:pt x="14580" y="12342"/>
                  </a:lnTo>
                  <a:lnTo>
                    <a:pt x="12419" y="12342"/>
                  </a:lnTo>
                  <a:close/>
                </a:path>
                <a:path w="21600" h="21600" extrusionOk="0">
                  <a:moveTo>
                    <a:pt x="14580" y="12342"/>
                  </a:moveTo>
                  <a:lnTo>
                    <a:pt x="14580" y="13885"/>
                  </a:lnTo>
                  <a:lnTo>
                    <a:pt x="16740" y="13885"/>
                  </a:lnTo>
                  <a:lnTo>
                    <a:pt x="16740" y="12342"/>
                  </a:lnTo>
                  <a:lnTo>
                    <a:pt x="14580" y="12342"/>
                  </a:lnTo>
                  <a:close/>
                </a:path>
                <a:path w="21600" h="21600" extrusionOk="0">
                  <a:moveTo>
                    <a:pt x="16740" y="12342"/>
                  </a:moveTo>
                  <a:lnTo>
                    <a:pt x="16740" y="13885"/>
                  </a:lnTo>
                  <a:lnTo>
                    <a:pt x="18900" y="13885"/>
                  </a:lnTo>
                  <a:lnTo>
                    <a:pt x="18900" y="12342"/>
                  </a:lnTo>
                  <a:lnTo>
                    <a:pt x="16740" y="12342"/>
                  </a:lnTo>
                  <a:close/>
                </a:path>
                <a:path w="21600" h="21600" extrusionOk="0">
                  <a:moveTo>
                    <a:pt x="18900" y="12342"/>
                  </a:moveTo>
                  <a:lnTo>
                    <a:pt x="18900" y="13885"/>
                  </a:lnTo>
                  <a:lnTo>
                    <a:pt x="21060" y="13885"/>
                  </a:lnTo>
                  <a:lnTo>
                    <a:pt x="21060" y="12342"/>
                  </a:lnTo>
                  <a:lnTo>
                    <a:pt x="18900" y="12342"/>
                  </a:lnTo>
                  <a:close/>
                </a:path>
                <a:path w="21600" h="21600" extrusionOk="0">
                  <a:moveTo>
                    <a:pt x="540" y="13885"/>
                  </a:moveTo>
                  <a:lnTo>
                    <a:pt x="540" y="15428"/>
                  </a:lnTo>
                  <a:lnTo>
                    <a:pt x="2700" y="15428"/>
                  </a:lnTo>
                  <a:lnTo>
                    <a:pt x="2700" y="13885"/>
                  </a:lnTo>
                  <a:lnTo>
                    <a:pt x="540" y="13885"/>
                  </a:lnTo>
                  <a:close/>
                </a:path>
                <a:path w="21600" h="21600" extrusionOk="0">
                  <a:moveTo>
                    <a:pt x="2700" y="13885"/>
                  </a:moveTo>
                  <a:lnTo>
                    <a:pt x="2700" y="15428"/>
                  </a:lnTo>
                  <a:lnTo>
                    <a:pt x="4860" y="15428"/>
                  </a:lnTo>
                  <a:lnTo>
                    <a:pt x="4860" y="13885"/>
                  </a:lnTo>
                  <a:lnTo>
                    <a:pt x="2700" y="13885"/>
                  </a:lnTo>
                  <a:close/>
                </a:path>
                <a:path w="21600" h="21600" extrusionOk="0">
                  <a:moveTo>
                    <a:pt x="4860" y="13885"/>
                  </a:moveTo>
                  <a:lnTo>
                    <a:pt x="4860" y="15428"/>
                  </a:lnTo>
                  <a:lnTo>
                    <a:pt x="7020" y="15428"/>
                  </a:lnTo>
                  <a:lnTo>
                    <a:pt x="7020" y="13885"/>
                  </a:lnTo>
                  <a:lnTo>
                    <a:pt x="4860" y="13885"/>
                  </a:lnTo>
                  <a:close/>
                </a:path>
                <a:path w="21600" h="21600" extrusionOk="0">
                  <a:moveTo>
                    <a:pt x="7020" y="13885"/>
                  </a:moveTo>
                  <a:lnTo>
                    <a:pt x="7020" y="15428"/>
                  </a:lnTo>
                  <a:lnTo>
                    <a:pt x="9180" y="15428"/>
                  </a:lnTo>
                  <a:lnTo>
                    <a:pt x="9180" y="13885"/>
                  </a:lnTo>
                  <a:lnTo>
                    <a:pt x="7020" y="13885"/>
                  </a:lnTo>
                  <a:close/>
                </a:path>
                <a:path w="21600" h="21600" extrusionOk="0">
                  <a:moveTo>
                    <a:pt x="9180" y="13885"/>
                  </a:moveTo>
                  <a:lnTo>
                    <a:pt x="9180" y="15428"/>
                  </a:lnTo>
                  <a:lnTo>
                    <a:pt x="11340" y="15428"/>
                  </a:lnTo>
                  <a:lnTo>
                    <a:pt x="11340" y="13885"/>
                  </a:lnTo>
                  <a:lnTo>
                    <a:pt x="9180" y="13885"/>
                  </a:lnTo>
                  <a:close/>
                </a:path>
                <a:path w="21600" h="21600" extrusionOk="0">
                  <a:moveTo>
                    <a:pt x="11340" y="13885"/>
                  </a:moveTo>
                  <a:lnTo>
                    <a:pt x="11340" y="15428"/>
                  </a:lnTo>
                  <a:lnTo>
                    <a:pt x="13500" y="15428"/>
                  </a:lnTo>
                  <a:lnTo>
                    <a:pt x="13500" y="13885"/>
                  </a:lnTo>
                  <a:lnTo>
                    <a:pt x="11340" y="13885"/>
                  </a:lnTo>
                  <a:close/>
                </a:path>
                <a:path w="21600" h="21600" extrusionOk="0">
                  <a:moveTo>
                    <a:pt x="13500" y="13885"/>
                  </a:moveTo>
                  <a:lnTo>
                    <a:pt x="13500" y="15428"/>
                  </a:lnTo>
                  <a:lnTo>
                    <a:pt x="15660" y="15428"/>
                  </a:lnTo>
                  <a:lnTo>
                    <a:pt x="15660" y="13885"/>
                  </a:lnTo>
                  <a:lnTo>
                    <a:pt x="13500" y="13885"/>
                  </a:lnTo>
                  <a:close/>
                </a:path>
                <a:path w="21600" h="21600" extrusionOk="0">
                  <a:moveTo>
                    <a:pt x="15660" y="13885"/>
                  </a:moveTo>
                  <a:lnTo>
                    <a:pt x="15660" y="15428"/>
                  </a:lnTo>
                  <a:lnTo>
                    <a:pt x="17820" y="15428"/>
                  </a:lnTo>
                  <a:lnTo>
                    <a:pt x="17820" y="13885"/>
                  </a:lnTo>
                  <a:lnTo>
                    <a:pt x="15660" y="13885"/>
                  </a:lnTo>
                  <a:close/>
                </a:path>
                <a:path w="21600" h="21600" extrusionOk="0">
                  <a:moveTo>
                    <a:pt x="17820" y="13885"/>
                  </a:moveTo>
                  <a:lnTo>
                    <a:pt x="17820" y="15428"/>
                  </a:lnTo>
                  <a:lnTo>
                    <a:pt x="19980" y="15428"/>
                  </a:lnTo>
                  <a:lnTo>
                    <a:pt x="19980" y="13885"/>
                  </a:lnTo>
                  <a:lnTo>
                    <a:pt x="17820" y="13885"/>
                  </a:lnTo>
                  <a:close/>
                </a:path>
                <a:path w="21600" h="21600" extrusionOk="0">
                  <a:moveTo>
                    <a:pt x="1620" y="15428"/>
                  </a:moveTo>
                  <a:lnTo>
                    <a:pt x="1620" y="16971"/>
                  </a:lnTo>
                  <a:lnTo>
                    <a:pt x="3779" y="16971"/>
                  </a:lnTo>
                  <a:lnTo>
                    <a:pt x="3779" y="15428"/>
                  </a:lnTo>
                  <a:lnTo>
                    <a:pt x="1620" y="15428"/>
                  </a:lnTo>
                  <a:close/>
                </a:path>
                <a:path w="21600" h="21600" extrusionOk="0">
                  <a:moveTo>
                    <a:pt x="3779" y="15428"/>
                  </a:moveTo>
                  <a:lnTo>
                    <a:pt x="3779" y="16971"/>
                  </a:lnTo>
                  <a:lnTo>
                    <a:pt x="5940" y="16971"/>
                  </a:lnTo>
                  <a:lnTo>
                    <a:pt x="5940" y="15428"/>
                  </a:lnTo>
                  <a:lnTo>
                    <a:pt x="3779" y="15428"/>
                  </a:lnTo>
                  <a:close/>
                </a:path>
                <a:path w="21600" h="21600" extrusionOk="0">
                  <a:moveTo>
                    <a:pt x="5940" y="15428"/>
                  </a:moveTo>
                  <a:lnTo>
                    <a:pt x="5940" y="16971"/>
                  </a:lnTo>
                  <a:lnTo>
                    <a:pt x="8100" y="16971"/>
                  </a:lnTo>
                  <a:lnTo>
                    <a:pt x="8100" y="15428"/>
                  </a:lnTo>
                  <a:lnTo>
                    <a:pt x="5940" y="15428"/>
                  </a:lnTo>
                  <a:close/>
                </a:path>
                <a:path w="21600" h="21600" extrusionOk="0">
                  <a:moveTo>
                    <a:pt x="8100" y="15428"/>
                  </a:moveTo>
                  <a:lnTo>
                    <a:pt x="8100" y="16971"/>
                  </a:lnTo>
                  <a:lnTo>
                    <a:pt x="10260" y="16971"/>
                  </a:lnTo>
                  <a:lnTo>
                    <a:pt x="10260" y="15428"/>
                  </a:lnTo>
                  <a:lnTo>
                    <a:pt x="8100" y="15428"/>
                  </a:lnTo>
                  <a:close/>
                </a:path>
                <a:path w="21600" h="21600" extrusionOk="0">
                  <a:moveTo>
                    <a:pt x="10260" y="15428"/>
                  </a:moveTo>
                  <a:lnTo>
                    <a:pt x="10260" y="16971"/>
                  </a:lnTo>
                  <a:lnTo>
                    <a:pt x="12419" y="16971"/>
                  </a:lnTo>
                  <a:lnTo>
                    <a:pt x="12419" y="15428"/>
                  </a:lnTo>
                  <a:lnTo>
                    <a:pt x="10260" y="15428"/>
                  </a:lnTo>
                  <a:close/>
                </a:path>
                <a:path w="21600" h="21600" extrusionOk="0">
                  <a:moveTo>
                    <a:pt x="12419" y="15428"/>
                  </a:moveTo>
                  <a:lnTo>
                    <a:pt x="12419" y="16971"/>
                  </a:lnTo>
                  <a:lnTo>
                    <a:pt x="14580" y="16971"/>
                  </a:lnTo>
                  <a:lnTo>
                    <a:pt x="14580" y="15428"/>
                  </a:lnTo>
                  <a:lnTo>
                    <a:pt x="12419" y="15428"/>
                  </a:lnTo>
                  <a:close/>
                </a:path>
                <a:path w="21600" h="21600" extrusionOk="0">
                  <a:moveTo>
                    <a:pt x="14580" y="15428"/>
                  </a:moveTo>
                  <a:lnTo>
                    <a:pt x="14580" y="16971"/>
                  </a:lnTo>
                  <a:lnTo>
                    <a:pt x="16740" y="16971"/>
                  </a:lnTo>
                  <a:lnTo>
                    <a:pt x="16740" y="15428"/>
                  </a:lnTo>
                  <a:lnTo>
                    <a:pt x="14580" y="15428"/>
                  </a:lnTo>
                  <a:close/>
                </a:path>
                <a:path w="21600" h="21600" extrusionOk="0">
                  <a:moveTo>
                    <a:pt x="16740" y="15428"/>
                  </a:moveTo>
                  <a:lnTo>
                    <a:pt x="16740" y="16971"/>
                  </a:lnTo>
                  <a:lnTo>
                    <a:pt x="18900" y="16971"/>
                  </a:lnTo>
                  <a:lnTo>
                    <a:pt x="18900" y="15428"/>
                  </a:lnTo>
                  <a:lnTo>
                    <a:pt x="16740" y="15428"/>
                  </a:lnTo>
                  <a:close/>
                </a:path>
                <a:path w="21600" h="21600" extrusionOk="0">
                  <a:moveTo>
                    <a:pt x="18900" y="15428"/>
                  </a:moveTo>
                  <a:lnTo>
                    <a:pt x="18900" y="16971"/>
                  </a:lnTo>
                  <a:lnTo>
                    <a:pt x="21060" y="16971"/>
                  </a:lnTo>
                  <a:lnTo>
                    <a:pt x="21060" y="15428"/>
                  </a:lnTo>
                  <a:lnTo>
                    <a:pt x="18900" y="15428"/>
                  </a:lnTo>
                  <a:close/>
                </a:path>
                <a:path w="21600" h="21600" extrusionOk="0">
                  <a:moveTo>
                    <a:pt x="540" y="16971"/>
                  </a:moveTo>
                  <a:lnTo>
                    <a:pt x="540" y="18514"/>
                  </a:lnTo>
                  <a:lnTo>
                    <a:pt x="2700" y="18514"/>
                  </a:lnTo>
                  <a:lnTo>
                    <a:pt x="2700" y="16971"/>
                  </a:lnTo>
                  <a:lnTo>
                    <a:pt x="540" y="16971"/>
                  </a:lnTo>
                  <a:close/>
                </a:path>
                <a:path w="21600" h="21600" extrusionOk="0">
                  <a:moveTo>
                    <a:pt x="2700" y="16971"/>
                  </a:moveTo>
                  <a:lnTo>
                    <a:pt x="2700" y="18514"/>
                  </a:lnTo>
                  <a:lnTo>
                    <a:pt x="4860" y="18514"/>
                  </a:lnTo>
                  <a:lnTo>
                    <a:pt x="4860" y="16971"/>
                  </a:lnTo>
                  <a:lnTo>
                    <a:pt x="2700" y="16971"/>
                  </a:lnTo>
                  <a:close/>
                </a:path>
                <a:path w="21600" h="21600" extrusionOk="0">
                  <a:moveTo>
                    <a:pt x="4860" y="16971"/>
                  </a:moveTo>
                  <a:lnTo>
                    <a:pt x="4860" y="18514"/>
                  </a:lnTo>
                  <a:lnTo>
                    <a:pt x="7020" y="18514"/>
                  </a:lnTo>
                  <a:lnTo>
                    <a:pt x="7020" y="16971"/>
                  </a:lnTo>
                  <a:lnTo>
                    <a:pt x="4860" y="16971"/>
                  </a:lnTo>
                  <a:close/>
                </a:path>
                <a:path w="21600" h="21600" extrusionOk="0">
                  <a:moveTo>
                    <a:pt x="7020" y="16971"/>
                  </a:moveTo>
                  <a:lnTo>
                    <a:pt x="7020" y="18514"/>
                  </a:lnTo>
                  <a:lnTo>
                    <a:pt x="9180" y="18514"/>
                  </a:lnTo>
                  <a:lnTo>
                    <a:pt x="9180" y="16971"/>
                  </a:lnTo>
                  <a:lnTo>
                    <a:pt x="7020" y="16971"/>
                  </a:lnTo>
                  <a:close/>
                </a:path>
                <a:path w="21600" h="21600" extrusionOk="0">
                  <a:moveTo>
                    <a:pt x="9180" y="16971"/>
                  </a:moveTo>
                  <a:lnTo>
                    <a:pt x="9180" y="18514"/>
                  </a:lnTo>
                  <a:lnTo>
                    <a:pt x="11340" y="18514"/>
                  </a:lnTo>
                  <a:lnTo>
                    <a:pt x="11340" y="16971"/>
                  </a:lnTo>
                  <a:lnTo>
                    <a:pt x="9180" y="16971"/>
                  </a:lnTo>
                  <a:close/>
                </a:path>
                <a:path w="21600" h="21600" extrusionOk="0">
                  <a:moveTo>
                    <a:pt x="11340" y="16971"/>
                  </a:moveTo>
                  <a:lnTo>
                    <a:pt x="11340" y="18514"/>
                  </a:lnTo>
                  <a:lnTo>
                    <a:pt x="13500" y="18514"/>
                  </a:lnTo>
                  <a:lnTo>
                    <a:pt x="13500" y="16971"/>
                  </a:lnTo>
                  <a:lnTo>
                    <a:pt x="11340" y="16971"/>
                  </a:lnTo>
                  <a:close/>
                </a:path>
                <a:path w="21600" h="21600" extrusionOk="0">
                  <a:moveTo>
                    <a:pt x="13500" y="16971"/>
                  </a:moveTo>
                  <a:lnTo>
                    <a:pt x="13500" y="18514"/>
                  </a:lnTo>
                  <a:lnTo>
                    <a:pt x="15660" y="18514"/>
                  </a:lnTo>
                  <a:lnTo>
                    <a:pt x="15660" y="16971"/>
                  </a:lnTo>
                  <a:lnTo>
                    <a:pt x="13500" y="16971"/>
                  </a:lnTo>
                  <a:close/>
                </a:path>
                <a:path w="21600" h="21600" extrusionOk="0">
                  <a:moveTo>
                    <a:pt x="15660" y="16971"/>
                  </a:moveTo>
                  <a:lnTo>
                    <a:pt x="15660" y="18514"/>
                  </a:lnTo>
                  <a:lnTo>
                    <a:pt x="17820" y="18514"/>
                  </a:lnTo>
                  <a:lnTo>
                    <a:pt x="17820" y="16971"/>
                  </a:lnTo>
                  <a:lnTo>
                    <a:pt x="15660" y="16971"/>
                  </a:lnTo>
                  <a:close/>
                </a:path>
                <a:path w="21600" h="21600" extrusionOk="0">
                  <a:moveTo>
                    <a:pt x="17820" y="16971"/>
                  </a:moveTo>
                  <a:lnTo>
                    <a:pt x="17820" y="18514"/>
                  </a:lnTo>
                  <a:lnTo>
                    <a:pt x="19980" y="18514"/>
                  </a:lnTo>
                  <a:lnTo>
                    <a:pt x="19980" y="16971"/>
                  </a:lnTo>
                  <a:lnTo>
                    <a:pt x="17820" y="16971"/>
                  </a:lnTo>
                  <a:close/>
                </a:path>
                <a:path w="21600" h="21600" extrusionOk="0">
                  <a:moveTo>
                    <a:pt x="1620" y="18514"/>
                  </a:moveTo>
                  <a:lnTo>
                    <a:pt x="1620" y="20057"/>
                  </a:lnTo>
                  <a:lnTo>
                    <a:pt x="3779" y="20057"/>
                  </a:lnTo>
                  <a:lnTo>
                    <a:pt x="3779" y="18514"/>
                  </a:lnTo>
                  <a:lnTo>
                    <a:pt x="1620" y="18514"/>
                  </a:lnTo>
                  <a:close/>
                </a:path>
                <a:path w="21600" h="21600" extrusionOk="0">
                  <a:moveTo>
                    <a:pt x="3779" y="18514"/>
                  </a:moveTo>
                  <a:lnTo>
                    <a:pt x="3779" y="20057"/>
                  </a:lnTo>
                  <a:lnTo>
                    <a:pt x="5940" y="20057"/>
                  </a:lnTo>
                  <a:lnTo>
                    <a:pt x="5940" y="18514"/>
                  </a:lnTo>
                  <a:lnTo>
                    <a:pt x="3779" y="18514"/>
                  </a:lnTo>
                  <a:close/>
                </a:path>
                <a:path w="21600" h="21600" extrusionOk="0">
                  <a:moveTo>
                    <a:pt x="5940" y="18514"/>
                  </a:moveTo>
                  <a:lnTo>
                    <a:pt x="5940" y="20057"/>
                  </a:lnTo>
                  <a:lnTo>
                    <a:pt x="8100" y="20057"/>
                  </a:lnTo>
                  <a:lnTo>
                    <a:pt x="8100" y="18514"/>
                  </a:lnTo>
                  <a:lnTo>
                    <a:pt x="5940" y="18514"/>
                  </a:lnTo>
                  <a:close/>
                </a:path>
                <a:path w="21600" h="21600" extrusionOk="0">
                  <a:moveTo>
                    <a:pt x="8100" y="18514"/>
                  </a:moveTo>
                  <a:lnTo>
                    <a:pt x="8100" y="20057"/>
                  </a:lnTo>
                  <a:lnTo>
                    <a:pt x="10260" y="20057"/>
                  </a:lnTo>
                  <a:lnTo>
                    <a:pt x="10260" y="18514"/>
                  </a:lnTo>
                  <a:lnTo>
                    <a:pt x="8100" y="18514"/>
                  </a:lnTo>
                  <a:close/>
                </a:path>
                <a:path w="21600" h="21600" extrusionOk="0">
                  <a:moveTo>
                    <a:pt x="10260" y="18514"/>
                  </a:moveTo>
                  <a:lnTo>
                    <a:pt x="10260" y="20057"/>
                  </a:lnTo>
                  <a:lnTo>
                    <a:pt x="12419" y="20057"/>
                  </a:lnTo>
                  <a:lnTo>
                    <a:pt x="12419" y="18514"/>
                  </a:lnTo>
                  <a:lnTo>
                    <a:pt x="10260" y="18514"/>
                  </a:lnTo>
                  <a:close/>
                </a:path>
                <a:path w="21600" h="21600" extrusionOk="0">
                  <a:moveTo>
                    <a:pt x="12419" y="18514"/>
                  </a:moveTo>
                  <a:lnTo>
                    <a:pt x="12419" y="20057"/>
                  </a:lnTo>
                  <a:lnTo>
                    <a:pt x="14580" y="20057"/>
                  </a:lnTo>
                  <a:lnTo>
                    <a:pt x="14580" y="18514"/>
                  </a:lnTo>
                  <a:lnTo>
                    <a:pt x="12419" y="18514"/>
                  </a:lnTo>
                  <a:close/>
                </a:path>
                <a:path w="21600" h="21600" extrusionOk="0">
                  <a:moveTo>
                    <a:pt x="14580" y="18514"/>
                  </a:moveTo>
                  <a:lnTo>
                    <a:pt x="14580" y="20057"/>
                  </a:lnTo>
                  <a:lnTo>
                    <a:pt x="16740" y="20057"/>
                  </a:lnTo>
                  <a:lnTo>
                    <a:pt x="16740" y="18514"/>
                  </a:lnTo>
                  <a:lnTo>
                    <a:pt x="14580" y="18514"/>
                  </a:lnTo>
                  <a:close/>
                </a:path>
                <a:path w="21600" h="21600" extrusionOk="0">
                  <a:moveTo>
                    <a:pt x="16740" y="18514"/>
                  </a:moveTo>
                  <a:lnTo>
                    <a:pt x="16740" y="20057"/>
                  </a:lnTo>
                  <a:lnTo>
                    <a:pt x="18900" y="20057"/>
                  </a:lnTo>
                  <a:lnTo>
                    <a:pt x="18900" y="18514"/>
                  </a:lnTo>
                  <a:lnTo>
                    <a:pt x="16740" y="18514"/>
                  </a:lnTo>
                  <a:close/>
                </a:path>
                <a:path w="21600" h="21600" extrusionOk="0">
                  <a:moveTo>
                    <a:pt x="18900" y="18514"/>
                  </a:moveTo>
                  <a:lnTo>
                    <a:pt x="18900" y="20057"/>
                  </a:lnTo>
                  <a:lnTo>
                    <a:pt x="21060" y="20057"/>
                  </a:lnTo>
                  <a:lnTo>
                    <a:pt x="21060" y="18514"/>
                  </a:lnTo>
                  <a:lnTo>
                    <a:pt x="18900" y="18514"/>
                  </a:lnTo>
                  <a:close/>
                </a:path>
                <a:path w="21600" h="21600" extrusionOk="0">
                  <a:moveTo>
                    <a:pt x="540" y="20057"/>
                  </a:moveTo>
                  <a:lnTo>
                    <a:pt x="540" y="21600"/>
                  </a:lnTo>
                  <a:lnTo>
                    <a:pt x="2700" y="21600"/>
                  </a:lnTo>
                  <a:lnTo>
                    <a:pt x="2700" y="20057"/>
                  </a:lnTo>
                  <a:lnTo>
                    <a:pt x="540" y="20057"/>
                  </a:lnTo>
                  <a:close/>
                </a:path>
                <a:path w="21600" h="21600" extrusionOk="0">
                  <a:moveTo>
                    <a:pt x="2700" y="20057"/>
                  </a:moveTo>
                  <a:lnTo>
                    <a:pt x="2700" y="21600"/>
                  </a:lnTo>
                  <a:lnTo>
                    <a:pt x="4860" y="21600"/>
                  </a:lnTo>
                  <a:lnTo>
                    <a:pt x="4860" y="20057"/>
                  </a:lnTo>
                  <a:lnTo>
                    <a:pt x="2700" y="20057"/>
                  </a:lnTo>
                  <a:close/>
                </a:path>
                <a:path w="21600" h="21600" extrusionOk="0">
                  <a:moveTo>
                    <a:pt x="4860" y="20057"/>
                  </a:moveTo>
                  <a:lnTo>
                    <a:pt x="4860" y="21600"/>
                  </a:lnTo>
                  <a:lnTo>
                    <a:pt x="7020" y="21600"/>
                  </a:lnTo>
                  <a:lnTo>
                    <a:pt x="7020" y="20057"/>
                  </a:lnTo>
                  <a:lnTo>
                    <a:pt x="4860" y="20057"/>
                  </a:lnTo>
                  <a:close/>
                </a:path>
                <a:path w="21600" h="21600" extrusionOk="0">
                  <a:moveTo>
                    <a:pt x="7020" y="20057"/>
                  </a:moveTo>
                  <a:lnTo>
                    <a:pt x="7020" y="21600"/>
                  </a:lnTo>
                  <a:lnTo>
                    <a:pt x="9180" y="21600"/>
                  </a:lnTo>
                  <a:lnTo>
                    <a:pt x="9180" y="20057"/>
                  </a:lnTo>
                  <a:lnTo>
                    <a:pt x="7020" y="20057"/>
                  </a:lnTo>
                  <a:close/>
                </a:path>
                <a:path w="21600" h="21600" extrusionOk="0">
                  <a:moveTo>
                    <a:pt x="9180" y="20057"/>
                  </a:moveTo>
                  <a:lnTo>
                    <a:pt x="9180" y="21600"/>
                  </a:lnTo>
                  <a:lnTo>
                    <a:pt x="11340" y="21600"/>
                  </a:lnTo>
                  <a:lnTo>
                    <a:pt x="11340" y="20057"/>
                  </a:lnTo>
                  <a:lnTo>
                    <a:pt x="9180" y="20057"/>
                  </a:lnTo>
                  <a:close/>
                </a:path>
                <a:path w="21600" h="21600" extrusionOk="0">
                  <a:moveTo>
                    <a:pt x="11340" y="20057"/>
                  </a:moveTo>
                  <a:lnTo>
                    <a:pt x="11340" y="21600"/>
                  </a:lnTo>
                  <a:lnTo>
                    <a:pt x="13500" y="21600"/>
                  </a:lnTo>
                  <a:lnTo>
                    <a:pt x="13500" y="20057"/>
                  </a:lnTo>
                  <a:lnTo>
                    <a:pt x="11340" y="20057"/>
                  </a:lnTo>
                  <a:close/>
                </a:path>
                <a:path w="21600" h="21600" extrusionOk="0">
                  <a:moveTo>
                    <a:pt x="13500" y="20057"/>
                  </a:moveTo>
                  <a:lnTo>
                    <a:pt x="13500" y="21600"/>
                  </a:lnTo>
                  <a:lnTo>
                    <a:pt x="15660" y="21600"/>
                  </a:lnTo>
                  <a:lnTo>
                    <a:pt x="15660" y="20057"/>
                  </a:lnTo>
                  <a:lnTo>
                    <a:pt x="13500" y="20057"/>
                  </a:lnTo>
                  <a:close/>
                </a:path>
                <a:path w="21600" h="21600" extrusionOk="0">
                  <a:moveTo>
                    <a:pt x="15660" y="20057"/>
                  </a:moveTo>
                  <a:lnTo>
                    <a:pt x="15660" y="21600"/>
                  </a:lnTo>
                  <a:lnTo>
                    <a:pt x="17820" y="21600"/>
                  </a:lnTo>
                  <a:lnTo>
                    <a:pt x="17820" y="20057"/>
                  </a:lnTo>
                  <a:lnTo>
                    <a:pt x="15660" y="20057"/>
                  </a:lnTo>
                  <a:close/>
                </a:path>
                <a:path w="21600" h="21600" extrusionOk="0">
                  <a:moveTo>
                    <a:pt x="17820" y="20057"/>
                  </a:moveTo>
                  <a:lnTo>
                    <a:pt x="17820" y="21600"/>
                  </a:lnTo>
                  <a:lnTo>
                    <a:pt x="19980" y="21600"/>
                  </a:lnTo>
                  <a:lnTo>
                    <a:pt x="19980" y="20057"/>
                  </a:lnTo>
                  <a:lnTo>
                    <a:pt x="17820" y="20057"/>
                  </a:lnTo>
                  <a:close/>
                </a:path>
                <a:path w="21600" h="21600" extrusionOk="0">
                  <a:moveTo>
                    <a:pt x="19980" y="4628"/>
                  </a:moveTo>
                  <a:lnTo>
                    <a:pt x="21060" y="4628"/>
                  </a:lnTo>
                  <a:lnTo>
                    <a:pt x="21060" y="6171"/>
                  </a:lnTo>
                  <a:lnTo>
                    <a:pt x="19980" y="6171"/>
                  </a:lnTo>
                  <a:lnTo>
                    <a:pt x="19980" y="4628"/>
                  </a:ln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lt"/>
                <a:ea typeface="+mn-ea"/>
              </a:endParaRPr>
            </a:p>
          </p:txBody>
        </p:sp>
        <p:sp>
          <p:nvSpPr>
            <p:cNvPr id="295" name="テキスト ボックス 294"/>
            <p:cNvSpPr txBox="1"/>
            <p:nvPr/>
          </p:nvSpPr>
          <p:spPr>
            <a:xfrm>
              <a:off x="1934531" y="3049920"/>
              <a:ext cx="816698" cy="3045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KEK FW</a:t>
              </a:r>
              <a:endParaRPr lang="ja-JP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296" name="テキスト ボックス 295"/>
          <p:cNvSpPr txBox="1"/>
          <p:nvPr/>
        </p:nvSpPr>
        <p:spPr>
          <a:xfrm>
            <a:off x="5315406" y="5272109"/>
            <a:ext cx="207781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JP-KEK-CRC-02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" name="テキスト ボックス 296"/>
          <p:cNvSpPr txBox="1"/>
          <p:nvPr/>
        </p:nvSpPr>
        <p:spPr>
          <a:xfrm>
            <a:off x="7387094" y="4486297"/>
            <a:ext cx="94564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SINET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08" name="直線コネクタ 407"/>
          <p:cNvCxnSpPr/>
          <p:nvPr/>
        </p:nvCxnSpPr>
        <p:spPr>
          <a:xfrm>
            <a:off x="2386469" y="5557859"/>
            <a:ext cx="2500312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9" name="テキスト ボックス 408"/>
          <p:cNvSpPr txBox="1"/>
          <p:nvPr/>
        </p:nvSpPr>
        <p:spPr>
          <a:xfrm>
            <a:off x="1314906" y="5343547"/>
            <a:ext cx="1284326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KEK-LAN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0" name="直線コネクタ 409"/>
          <p:cNvCxnSpPr/>
          <p:nvPr/>
        </p:nvCxnSpPr>
        <p:spPr>
          <a:xfrm rot="5400000" flipH="1" flipV="1">
            <a:off x="2565062" y="5879328"/>
            <a:ext cx="6429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11" name="テキスト ボックス 410"/>
          <p:cNvSpPr txBox="1"/>
          <p:nvPr/>
        </p:nvSpPr>
        <p:spPr>
          <a:xfrm>
            <a:off x="1886406" y="6129359"/>
            <a:ext cx="207781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JP-KEK-CRC-01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2" name="直線コネクタ 411"/>
          <p:cNvCxnSpPr/>
          <p:nvPr/>
        </p:nvCxnSpPr>
        <p:spPr>
          <a:xfrm rot="5400000" flipH="1" flipV="1">
            <a:off x="4208125" y="5236391"/>
            <a:ext cx="642937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3" name="直線コネクタ 412"/>
          <p:cNvCxnSpPr/>
          <p:nvPr/>
        </p:nvCxnSpPr>
        <p:spPr>
          <a:xfrm rot="5400000" flipH="1" flipV="1">
            <a:off x="4414500" y="5892028"/>
            <a:ext cx="6429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14" name="テキスト ボックス 413"/>
          <p:cNvSpPr txBox="1"/>
          <p:nvPr/>
        </p:nvSpPr>
        <p:spPr>
          <a:xfrm>
            <a:off x="4226381" y="6142059"/>
            <a:ext cx="116410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NAREGI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グループ化 281"/>
          <p:cNvGrpSpPr/>
          <p:nvPr/>
        </p:nvGrpSpPr>
        <p:grpSpPr>
          <a:xfrm>
            <a:off x="785786" y="5856321"/>
            <a:ext cx="1172038" cy="714380"/>
            <a:chOff x="142844" y="3643320"/>
            <a:chExt cx="1172038" cy="7143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6" name="円/楕円 415"/>
            <p:cNvSpPr/>
            <p:nvPr/>
          </p:nvSpPr>
          <p:spPr>
            <a:xfrm>
              <a:off x="142844" y="3643320"/>
              <a:ext cx="1172038" cy="71438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grpSp>
          <p:nvGrpSpPr>
            <p:cNvPr id="4" name="グループ化 25"/>
            <p:cNvGrpSpPr/>
            <p:nvPr/>
          </p:nvGrpSpPr>
          <p:grpSpPr>
            <a:xfrm>
              <a:off x="357162" y="3786197"/>
              <a:ext cx="714382" cy="392119"/>
              <a:chOff x="4357686" y="1499062"/>
              <a:chExt cx="2214578" cy="1215564"/>
            </a:xfrm>
          </p:grpSpPr>
          <p:sp>
            <p:nvSpPr>
              <p:cNvPr id="418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815728" y="1553531"/>
                <a:ext cx="1276791" cy="803905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b" anchorCtr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ja-JP" sz="110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</a:endParaRPr>
              </a:p>
            </p:txBody>
          </p:sp>
          <p:grpSp>
            <p:nvGrpSpPr>
              <p:cNvPr id="5" name="Group 580"/>
              <p:cNvGrpSpPr>
                <a:grpSpLocks/>
              </p:cNvGrpSpPr>
              <p:nvPr/>
            </p:nvGrpSpPr>
            <p:grpSpPr bwMode="auto">
              <a:xfrm>
                <a:off x="4429124" y="1499062"/>
                <a:ext cx="401618" cy="286870"/>
                <a:chOff x="144" y="768"/>
                <a:chExt cx="336" cy="240"/>
              </a:xfrm>
            </p:grpSpPr>
            <p:pic>
              <p:nvPicPr>
                <p:cNvPr id="538" name="Picture 334" descr="icon_lg_parcont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36" y="864"/>
                  <a:ext cx="144" cy="14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39" name="Picture 335" descr="パスポート（サインあり）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44" y="768"/>
                  <a:ext cx="240" cy="197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420" name="Picture 336" descr="j029323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357686" y="1928808"/>
                <a:ext cx="388192" cy="285753"/>
              </a:xfrm>
              <a:prstGeom prst="rect">
                <a:avLst/>
              </a:prstGeom>
              <a:noFill/>
            </p:spPr>
          </p:pic>
          <p:pic>
            <p:nvPicPr>
              <p:cNvPr id="421" name="Picture 41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208924" y="1785932"/>
                <a:ext cx="363340" cy="285752"/>
              </a:xfrm>
              <a:prstGeom prst="rect">
                <a:avLst/>
              </a:prstGeom>
              <a:noFill/>
            </p:spPr>
          </p:pic>
          <p:pic>
            <p:nvPicPr>
              <p:cNvPr id="422" name="Picture 427" descr="MCj00787290000[1]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29190" y="1643056"/>
                <a:ext cx="366004" cy="310449"/>
              </a:xfrm>
              <a:prstGeom prst="rect">
                <a:avLst/>
              </a:prstGeom>
              <a:noFill/>
            </p:spPr>
          </p:pic>
          <p:pic>
            <p:nvPicPr>
              <p:cNvPr id="423" name="Picture 531" descr="MCj03316810000[1]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flipH="1">
                <a:off x="5471142" y="2071684"/>
                <a:ext cx="243866" cy="230166"/>
              </a:xfrm>
              <a:prstGeom prst="rect">
                <a:avLst/>
              </a:prstGeom>
              <a:noFill/>
            </p:spPr>
          </p:pic>
          <p:pic>
            <p:nvPicPr>
              <p:cNvPr id="424" name="Picture 532" descr="MCj03316810000[1]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flipH="1">
                <a:off x="5666708" y="1857370"/>
                <a:ext cx="262614" cy="247861"/>
              </a:xfrm>
              <a:prstGeom prst="rect">
                <a:avLst/>
              </a:prstGeom>
              <a:noFill/>
            </p:spPr>
          </p:pic>
          <p:grpSp>
            <p:nvGrpSpPr>
              <p:cNvPr id="7" name="Group 459"/>
              <p:cNvGrpSpPr>
                <a:grpSpLocks/>
              </p:cNvGrpSpPr>
              <p:nvPr/>
            </p:nvGrpSpPr>
            <p:grpSpPr bwMode="auto">
              <a:xfrm>
                <a:off x="5459286" y="1863406"/>
                <a:ext cx="112853" cy="214312"/>
                <a:chOff x="3936" y="240"/>
                <a:chExt cx="736" cy="1122"/>
              </a:xfrm>
            </p:grpSpPr>
            <p:sp>
              <p:nvSpPr>
                <p:cNvPr id="468" name="Freeform 460"/>
                <p:cNvSpPr>
                  <a:spLocks/>
                </p:cNvSpPr>
                <p:nvPr/>
              </p:nvSpPr>
              <p:spPr bwMode="auto">
                <a:xfrm>
                  <a:off x="4408" y="674"/>
                  <a:ext cx="88" cy="79"/>
                </a:xfrm>
                <a:custGeom>
                  <a:avLst/>
                  <a:gdLst/>
                  <a:ahLst/>
                  <a:cxnLst>
                    <a:cxn ang="0">
                      <a:pos x="17" y="128"/>
                    </a:cxn>
                    <a:cxn ang="0">
                      <a:pos x="28" y="131"/>
                    </a:cxn>
                    <a:cxn ang="0">
                      <a:pos x="38" y="131"/>
                    </a:cxn>
                    <a:cxn ang="0">
                      <a:pos x="49" y="129"/>
                    </a:cxn>
                    <a:cxn ang="0">
                      <a:pos x="57" y="126"/>
                    </a:cxn>
                    <a:cxn ang="0">
                      <a:pos x="68" y="118"/>
                    </a:cxn>
                    <a:cxn ang="0">
                      <a:pos x="76" y="112"/>
                    </a:cxn>
                    <a:cxn ang="0">
                      <a:pos x="85" y="105"/>
                    </a:cxn>
                    <a:cxn ang="0">
                      <a:pos x="97" y="97"/>
                    </a:cxn>
                    <a:cxn ang="0">
                      <a:pos x="106" y="88"/>
                    </a:cxn>
                    <a:cxn ang="0">
                      <a:pos x="114" y="78"/>
                    </a:cxn>
                    <a:cxn ang="0">
                      <a:pos x="121" y="67"/>
                    </a:cxn>
                    <a:cxn ang="0">
                      <a:pos x="129" y="57"/>
                    </a:cxn>
                    <a:cxn ang="0">
                      <a:pos x="135" y="46"/>
                    </a:cxn>
                    <a:cxn ang="0">
                      <a:pos x="138" y="33"/>
                    </a:cxn>
                    <a:cxn ang="0">
                      <a:pos x="144" y="17"/>
                    </a:cxn>
                    <a:cxn ang="0">
                      <a:pos x="146" y="8"/>
                    </a:cxn>
                    <a:cxn ang="0">
                      <a:pos x="150" y="2"/>
                    </a:cxn>
                    <a:cxn ang="0">
                      <a:pos x="159" y="0"/>
                    </a:cxn>
                    <a:cxn ang="0">
                      <a:pos x="169" y="4"/>
                    </a:cxn>
                    <a:cxn ang="0">
                      <a:pos x="174" y="12"/>
                    </a:cxn>
                    <a:cxn ang="0">
                      <a:pos x="174" y="17"/>
                    </a:cxn>
                    <a:cxn ang="0">
                      <a:pos x="171" y="33"/>
                    </a:cxn>
                    <a:cxn ang="0">
                      <a:pos x="167" y="50"/>
                    </a:cxn>
                    <a:cxn ang="0">
                      <a:pos x="161" y="65"/>
                    </a:cxn>
                    <a:cxn ang="0">
                      <a:pos x="155" y="82"/>
                    </a:cxn>
                    <a:cxn ang="0">
                      <a:pos x="150" y="95"/>
                    </a:cxn>
                    <a:cxn ang="0">
                      <a:pos x="144" y="109"/>
                    </a:cxn>
                    <a:cxn ang="0">
                      <a:pos x="135" y="122"/>
                    </a:cxn>
                    <a:cxn ang="0">
                      <a:pos x="125" y="133"/>
                    </a:cxn>
                    <a:cxn ang="0">
                      <a:pos x="112" y="145"/>
                    </a:cxn>
                    <a:cxn ang="0">
                      <a:pos x="98" y="152"/>
                    </a:cxn>
                    <a:cxn ang="0">
                      <a:pos x="83" y="156"/>
                    </a:cxn>
                    <a:cxn ang="0">
                      <a:pos x="70" y="160"/>
                    </a:cxn>
                    <a:cxn ang="0">
                      <a:pos x="55" y="160"/>
                    </a:cxn>
                    <a:cxn ang="0">
                      <a:pos x="41" y="156"/>
                    </a:cxn>
                    <a:cxn ang="0">
                      <a:pos x="26" y="152"/>
                    </a:cxn>
                    <a:cxn ang="0">
                      <a:pos x="11" y="147"/>
                    </a:cxn>
                    <a:cxn ang="0">
                      <a:pos x="2" y="141"/>
                    </a:cxn>
                    <a:cxn ang="0">
                      <a:pos x="0" y="133"/>
                    </a:cxn>
                    <a:cxn ang="0">
                      <a:pos x="2" y="128"/>
                    </a:cxn>
                    <a:cxn ang="0">
                      <a:pos x="7" y="126"/>
                    </a:cxn>
                    <a:cxn ang="0">
                      <a:pos x="13" y="126"/>
                    </a:cxn>
                  </a:cxnLst>
                  <a:rect l="0" t="0" r="r" b="b"/>
                  <a:pathLst>
                    <a:path w="174" h="160">
                      <a:moveTo>
                        <a:pt x="13" y="126"/>
                      </a:moveTo>
                      <a:lnTo>
                        <a:pt x="17" y="128"/>
                      </a:lnTo>
                      <a:lnTo>
                        <a:pt x="22" y="129"/>
                      </a:lnTo>
                      <a:lnTo>
                        <a:pt x="28" y="131"/>
                      </a:lnTo>
                      <a:lnTo>
                        <a:pt x="34" y="131"/>
                      </a:lnTo>
                      <a:lnTo>
                        <a:pt x="38" y="131"/>
                      </a:lnTo>
                      <a:lnTo>
                        <a:pt x="43" y="131"/>
                      </a:lnTo>
                      <a:lnTo>
                        <a:pt x="49" y="129"/>
                      </a:lnTo>
                      <a:lnTo>
                        <a:pt x="53" y="128"/>
                      </a:lnTo>
                      <a:lnTo>
                        <a:pt x="57" y="126"/>
                      </a:lnTo>
                      <a:lnTo>
                        <a:pt x="64" y="122"/>
                      </a:lnTo>
                      <a:lnTo>
                        <a:pt x="68" y="118"/>
                      </a:lnTo>
                      <a:lnTo>
                        <a:pt x="72" y="116"/>
                      </a:lnTo>
                      <a:lnTo>
                        <a:pt x="76" y="112"/>
                      </a:lnTo>
                      <a:lnTo>
                        <a:pt x="83" y="109"/>
                      </a:lnTo>
                      <a:lnTo>
                        <a:pt x="85" y="105"/>
                      </a:lnTo>
                      <a:lnTo>
                        <a:pt x="91" y="101"/>
                      </a:lnTo>
                      <a:lnTo>
                        <a:pt x="97" y="97"/>
                      </a:lnTo>
                      <a:lnTo>
                        <a:pt x="100" y="91"/>
                      </a:lnTo>
                      <a:lnTo>
                        <a:pt x="106" y="88"/>
                      </a:lnTo>
                      <a:lnTo>
                        <a:pt x="110" y="82"/>
                      </a:lnTo>
                      <a:lnTo>
                        <a:pt x="114" y="78"/>
                      </a:lnTo>
                      <a:lnTo>
                        <a:pt x="117" y="72"/>
                      </a:lnTo>
                      <a:lnTo>
                        <a:pt x="121" y="67"/>
                      </a:lnTo>
                      <a:lnTo>
                        <a:pt x="125" y="63"/>
                      </a:lnTo>
                      <a:lnTo>
                        <a:pt x="129" y="57"/>
                      </a:lnTo>
                      <a:lnTo>
                        <a:pt x="131" y="50"/>
                      </a:lnTo>
                      <a:lnTo>
                        <a:pt x="135" y="46"/>
                      </a:lnTo>
                      <a:lnTo>
                        <a:pt x="136" y="38"/>
                      </a:lnTo>
                      <a:lnTo>
                        <a:pt x="138" y="33"/>
                      </a:lnTo>
                      <a:lnTo>
                        <a:pt x="140" y="27"/>
                      </a:lnTo>
                      <a:lnTo>
                        <a:pt x="144" y="17"/>
                      </a:lnTo>
                      <a:lnTo>
                        <a:pt x="146" y="12"/>
                      </a:lnTo>
                      <a:lnTo>
                        <a:pt x="146" y="8"/>
                      </a:lnTo>
                      <a:lnTo>
                        <a:pt x="150" y="6"/>
                      </a:lnTo>
                      <a:lnTo>
                        <a:pt x="150" y="2"/>
                      </a:lnTo>
                      <a:lnTo>
                        <a:pt x="154" y="2"/>
                      </a:lnTo>
                      <a:lnTo>
                        <a:pt x="159" y="0"/>
                      </a:lnTo>
                      <a:lnTo>
                        <a:pt x="165" y="2"/>
                      </a:lnTo>
                      <a:lnTo>
                        <a:pt x="169" y="4"/>
                      </a:lnTo>
                      <a:lnTo>
                        <a:pt x="173" y="10"/>
                      </a:lnTo>
                      <a:lnTo>
                        <a:pt x="174" y="12"/>
                      </a:lnTo>
                      <a:lnTo>
                        <a:pt x="174" y="15"/>
                      </a:lnTo>
                      <a:lnTo>
                        <a:pt x="174" y="17"/>
                      </a:lnTo>
                      <a:lnTo>
                        <a:pt x="174" y="23"/>
                      </a:lnTo>
                      <a:lnTo>
                        <a:pt x="171" y="33"/>
                      </a:lnTo>
                      <a:lnTo>
                        <a:pt x="169" y="40"/>
                      </a:lnTo>
                      <a:lnTo>
                        <a:pt x="167" y="50"/>
                      </a:lnTo>
                      <a:lnTo>
                        <a:pt x="165" y="57"/>
                      </a:lnTo>
                      <a:lnTo>
                        <a:pt x="161" y="65"/>
                      </a:lnTo>
                      <a:lnTo>
                        <a:pt x="159" y="72"/>
                      </a:lnTo>
                      <a:lnTo>
                        <a:pt x="155" y="82"/>
                      </a:lnTo>
                      <a:lnTo>
                        <a:pt x="154" y="88"/>
                      </a:lnTo>
                      <a:lnTo>
                        <a:pt x="150" y="95"/>
                      </a:lnTo>
                      <a:lnTo>
                        <a:pt x="148" y="101"/>
                      </a:lnTo>
                      <a:lnTo>
                        <a:pt x="144" y="109"/>
                      </a:lnTo>
                      <a:lnTo>
                        <a:pt x="140" y="116"/>
                      </a:lnTo>
                      <a:lnTo>
                        <a:pt x="135" y="122"/>
                      </a:lnTo>
                      <a:lnTo>
                        <a:pt x="131" y="129"/>
                      </a:lnTo>
                      <a:lnTo>
                        <a:pt x="125" y="133"/>
                      </a:lnTo>
                      <a:lnTo>
                        <a:pt x="117" y="141"/>
                      </a:lnTo>
                      <a:lnTo>
                        <a:pt x="112" y="145"/>
                      </a:lnTo>
                      <a:lnTo>
                        <a:pt x="104" y="149"/>
                      </a:lnTo>
                      <a:lnTo>
                        <a:pt x="98" y="152"/>
                      </a:lnTo>
                      <a:lnTo>
                        <a:pt x="91" y="156"/>
                      </a:lnTo>
                      <a:lnTo>
                        <a:pt x="83" y="156"/>
                      </a:lnTo>
                      <a:lnTo>
                        <a:pt x="78" y="158"/>
                      </a:lnTo>
                      <a:lnTo>
                        <a:pt x="70" y="160"/>
                      </a:lnTo>
                      <a:lnTo>
                        <a:pt x="64" y="160"/>
                      </a:lnTo>
                      <a:lnTo>
                        <a:pt x="55" y="160"/>
                      </a:lnTo>
                      <a:lnTo>
                        <a:pt x="49" y="158"/>
                      </a:lnTo>
                      <a:lnTo>
                        <a:pt x="41" y="156"/>
                      </a:lnTo>
                      <a:lnTo>
                        <a:pt x="34" y="154"/>
                      </a:lnTo>
                      <a:lnTo>
                        <a:pt x="26" y="152"/>
                      </a:lnTo>
                      <a:lnTo>
                        <a:pt x="19" y="150"/>
                      </a:lnTo>
                      <a:lnTo>
                        <a:pt x="11" y="147"/>
                      </a:lnTo>
                      <a:lnTo>
                        <a:pt x="3" y="145"/>
                      </a:lnTo>
                      <a:lnTo>
                        <a:pt x="2" y="141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0" y="131"/>
                      </a:lnTo>
                      <a:lnTo>
                        <a:pt x="2" y="128"/>
                      </a:lnTo>
                      <a:lnTo>
                        <a:pt x="3" y="126"/>
                      </a:lnTo>
                      <a:lnTo>
                        <a:pt x="7" y="126"/>
                      </a:lnTo>
                      <a:lnTo>
                        <a:pt x="13" y="126"/>
                      </a:lnTo>
                      <a:lnTo>
                        <a:pt x="13" y="126"/>
                      </a:lnTo>
                      <a:close/>
                    </a:path>
                  </a:pathLst>
                </a:custGeom>
                <a:solidFill>
                  <a:srgbClr val="FFBD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69" name="Freeform 461"/>
                <p:cNvSpPr>
                  <a:spLocks/>
                </p:cNvSpPr>
                <p:nvPr/>
              </p:nvSpPr>
              <p:spPr bwMode="auto">
                <a:xfrm>
                  <a:off x="4382" y="724"/>
                  <a:ext cx="36" cy="6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9" y="38"/>
                    </a:cxn>
                    <a:cxn ang="0">
                      <a:pos x="21" y="46"/>
                    </a:cxn>
                    <a:cxn ang="0">
                      <a:pos x="25" y="53"/>
                    </a:cxn>
                    <a:cxn ang="0">
                      <a:pos x="29" y="63"/>
                    </a:cxn>
                    <a:cxn ang="0">
                      <a:pos x="31" y="70"/>
                    </a:cxn>
                    <a:cxn ang="0">
                      <a:pos x="35" y="78"/>
                    </a:cxn>
                    <a:cxn ang="0">
                      <a:pos x="37" y="84"/>
                    </a:cxn>
                    <a:cxn ang="0">
                      <a:pos x="38" y="93"/>
                    </a:cxn>
                    <a:cxn ang="0">
                      <a:pos x="40" y="99"/>
                    </a:cxn>
                    <a:cxn ang="0">
                      <a:pos x="42" y="106"/>
                    </a:cxn>
                    <a:cxn ang="0">
                      <a:pos x="42" y="114"/>
                    </a:cxn>
                    <a:cxn ang="0">
                      <a:pos x="42" y="124"/>
                    </a:cxn>
                    <a:cxn ang="0">
                      <a:pos x="44" y="131"/>
                    </a:cxn>
                    <a:cxn ang="0">
                      <a:pos x="52" y="135"/>
                    </a:cxn>
                    <a:cxn ang="0">
                      <a:pos x="61" y="135"/>
                    </a:cxn>
                    <a:cxn ang="0">
                      <a:pos x="69" y="131"/>
                    </a:cxn>
                    <a:cxn ang="0">
                      <a:pos x="71" y="124"/>
                    </a:cxn>
                    <a:cxn ang="0">
                      <a:pos x="71" y="114"/>
                    </a:cxn>
                    <a:cxn ang="0">
                      <a:pos x="71" y="105"/>
                    </a:cxn>
                    <a:cxn ang="0">
                      <a:pos x="71" y="95"/>
                    </a:cxn>
                    <a:cxn ang="0">
                      <a:pos x="71" y="86"/>
                    </a:cxn>
                    <a:cxn ang="0">
                      <a:pos x="69" y="78"/>
                    </a:cxn>
                    <a:cxn ang="0">
                      <a:pos x="67" y="68"/>
                    </a:cxn>
                    <a:cxn ang="0">
                      <a:pos x="65" y="61"/>
                    </a:cxn>
                    <a:cxn ang="0">
                      <a:pos x="63" y="51"/>
                    </a:cxn>
                    <a:cxn ang="0">
                      <a:pos x="59" y="42"/>
                    </a:cxn>
                    <a:cxn ang="0">
                      <a:pos x="56" y="34"/>
                    </a:cxn>
                    <a:cxn ang="0">
                      <a:pos x="52" y="27"/>
                    </a:cxn>
                    <a:cxn ang="0">
                      <a:pos x="40" y="15"/>
                    </a:cxn>
                    <a:cxn ang="0">
                      <a:pos x="33" y="9"/>
                    </a:cxn>
                    <a:cxn ang="0">
                      <a:pos x="23" y="4"/>
                    </a:cxn>
                    <a:cxn ang="0">
                      <a:pos x="14" y="0"/>
                    </a:cxn>
                    <a:cxn ang="0">
                      <a:pos x="6" y="4"/>
                    </a:cxn>
                    <a:cxn ang="0">
                      <a:pos x="0" y="15"/>
                    </a:cxn>
                    <a:cxn ang="0">
                      <a:pos x="2" y="23"/>
                    </a:cxn>
                    <a:cxn ang="0">
                      <a:pos x="6" y="2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73" h="135">
                      <a:moveTo>
                        <a:pt x="10" y="30"/>
                      </a:moveTo>
                      <a:lnTo>
                        <a:pt x="12" y="30"/>
                      </a:lnTo>
                      <a:lnTo>
                        <a:pt x="16" y="34"/>
                      </a:lnTo>
                      <a:lnTo>
                        <a:pt x="19" y="38"/>
                      </a:lnTo>
                      <a:lnTo>
                        <a:pt x="21" y="42"/>
                      </a:lnTo>
                      <a:lnTo>
                        <a:pt x="21" y="46"/>
                      </a:lnTo>
                      <a:lnTo>
                        <a:pt x="23" y="49"/>
                      </a:lnTo>
                      <a:lnTo>
                        <a:pt x="25" y="53"/>
                      </a:lnTo>
                      <a:lnTo>
                        <a:pt x="27" y="59"/>
                      </a:lnTo>
                      <a:lnTo>
                        <a:pt x="29" y="63"/>
                      </a:lnTo>
                      <a:lnTo>
                        <a:pt x="29" y="67"/>
                      </a:lnTo>
                      <a:lnTo>
                        <a:pt x="31" y="70"/>
                      </a:lnTo>
                      <a:lnTo>
                        <a:pt x="33" y="74"/>
                      </a:lnTo>
                      <a:lnTo>
                        <a:pt x="35" y="78"/>
                      </a:lnTo>
                      <a:lnTo>
                        <a:pt x="37" y="82"/>
                      </a:lnTo>
                      <a:lnTo>
                        <a:pt x="37" y="84"/>
                      </a:lnTo>
                      <a:lnTo>
                        <a:pt x="38" y="89"/>
                      </a:lnTo>
                      <a:lnTo>
                        <a:pt x="38" y="93"/>
                      </a:lnTo>
                      <a:lnTo>
                        <a:pt x="38" y="97"/>
                      </a:lnTo>
                      <a:lnTo>
                        <a:pt x="40" y="99"/>
                      </a:lnTo>
                      <a:lnTo>
                        <a:pt x="40" y="103"/>
                      </a:lnTo>
                      <a:lnTo>
                        <a:pt x="42" y="106"/>
                      </a:lnTo>
                      <a:lnTo>
                        <a:pt x="42" y="112"/>
                      </a:lnTo>
                      <a:lnTo>
                        <a:pt x="42" y="114"/>
                      </a:lnTo>
                      <a:lnTo>
                        <a:pt x="42" y="120"/>
                      </a:lnTo>
                      <a:lnTo>
                        <a:pt x="42" y="124"/>
                      </a:lnTo>
                      <a:lnTo>
                        <a:pt x="44" y="127"/>
                      </a:lnTo>
                      <a:lnTo>
                        <a:pt x="44" y="131"/>
                      </a:lnTo>
                      <a:lnTo>
                        <a:pt x="48" y="131"/>
                      </a:lnTo>
                      <a:lnTo>
                        <a:pt x="52" y="135"/>
                      </a:lnTo>
                      <a:lnTo>
                        <a:pt x="56" y="135"/>
                      </a:lnTo>
                      <a:lnTo>
                        <a:pt x="61" y="135"/>
                      </a:lnTo>
                      <a:lnTo>
                        <a:pt x="67" y="131"/>
                      </a:lnTo>
                      <a:lnTo>
                        <a:pt x="69" y="131"/>
                      </a:lnTo>
                      <a:lnTo>
                        <a:pt x="71" y="127"/>
                      </a:lnTo>
                      <a:lnTo>
                        <a:pt x="71" y="124"/>
                      </a:lnTo>
                      <a:lnTo>
                        <a:pt x="73" y="120"/>
                      </a:lnTo>
                      <a:lnTo>
                        <a:pt x="71" y="114"/>
                      </a:lnTo>
                      <a:lnTo>
                        <a:pt x="71" y="110"/>
                      </a:lnTo>
                      <a:lnTo>
                        <a:pt x="71" y="105"/>
                      </a:lnTo>
                      <a:lnTo>
                        <a:pt x="71" y="99"/>
                      </a:lnTo>
                      <a:lnTo>
                        <a:pt x="71" y="95"/>
                      </a:lnTo>
                      <a:lnTo>
                        <a:pt x="71" y="91"/>
                      </a:lnTo>
                      <a:lnTo>
                        <a:pt x="71" y="86"/>
                      </a:lnTo>
                      <a:lnTo>
                        <a:pt x="71" y="82"/>
                      </a:lnTo>
                      <a:lnTo>
                        <a:pt x="69" y="78"/>
                      </a:lnTo>
                      <a:lnTo>
                        <a:pt x="69" y="74"/>
                      </a:lnTo>
                      <a:lnTo>
                        <a:pt x="67" y="68"/>
                      </a:lnTo>
                      <a:lnTo>
                        <a:pt x="67" y="65"/>
                      </a:lnTo>
                      <a:lnTo>
                        <a:pt x="65" y="61"/>
                      </a:lnTo>
                      <a:lnTo>
                        <a:pt x="65" y="55"/>
                      </a:lnTo>
                      <a:lnTo>
                        <a:pt x="63" y="51"/>
                      </a:lnTo>
                      <a:lnTo>
                        <a:pt x="61" y="48"/>
                      </a:lnTo>
                      <a:lnTo>
                        <a:pt x="59" y="42"/>
                      </a:lnTo>
                      <a:lnTo>
                        <a:pt x="57" y="38"/>
                      </a:lnTo>
                      <a:lnTo>
                        <a:pt x="56" y="34"/>
                      </a:lnTo>
                      <a:lnTo>
                        <a:pt x="56" y="30"/>
                      </a:lnTo>
                      <a:lnTo>
                        <a:pt x="52" y="27"/>
                      </a:lnTo>
                      <a:lnTo>
                        <a:pt x="46" y="21"/>
                      </a:lnTo>
                      <a:lnTo>
                        <a:pt x="40" y="15"/>
                      </a:lnTo>
                      <a:lnTo>
                        <a:pt x="37" y="11"/>
                      </a:lnTo>
                      <a:lnTo>
                        <a:pt x="33" y="9"/>
                      </a:lnTo>
                      <a:lnTo>
                        <a:pt x="27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0" y="2"/>
                      </a:lnTo>
                      <a:lnTo>
                        <a:pt x="6" y="4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2" y="21"/>
                      </a:lnTo>
                      <a:lnTo>
                        <a:pt x="2" y="23"/>
                      </a:lnTo>
                      <a:lnTo>
                        <a:pt x="4" y="27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54CC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70" name="Freeform 462"/>
                <p:cNvSpPr>
                  <a:spLocks/>
                </p:cNvSpPr>
                <p:nvPr/>
              </p:nvSpPr>
              <p:spPr bwMode="auto">
                <a:xfrm>
                  <a:off x="4349" y="496"/>
                  <a:ext cx="34" cy="152"/>
                </a:xfrm>
                <a:custGeom>
                  <a:avLst/>
                  <a:gdLst/>
                  <a:ahLst/>
                  <a:cxnLst>
                    <a:cxn ang="0">
                      <a:pos x="42" y="13"/>
                    </a:cxn>
                    <a:cxn ang="0">
                      <a:pos x="49" y="26"/>
                    </a:cxn>
                    <a:cxn ang="0">
                      <a:pos x="53" y="38"/>
                    </a:cxn>
                    <a:cxn ang="0">
                      <a:pos x="57" y="49"/>
                    </a:cxn>
                    <a:cxn ang="0">
                      <a:pos x="61" y="59"/>
                    </a:cxn>
                    <a:cxn ang="0">
                      <a:pos x="63" y="70"/>
                    </a:cxn>
                    <a:cxn ang="0">
                      <a:pos x="64" y="83"/>
                    </a:cxn>
                    <a:cxn ang="0">
                      <a:pos x="66" y="98"/>
                    </a:cxn>
                    <a:cxn ang="0">
                      <a:pos x="66" y="121"/>
                    </a:cxn>
                    <a:cxn ang="0">
                      <a:pos x="64" y="146"/>
                    </a:cxn>
                    <a:cxn ang="0">
                      <a:pos x="63" y="169"/>
                    </a:cxn>
                    <a:cxn ang="0">
                      <a:pos x="59" y="190"/>
                    </a:cxn>
                    <a:cxn ang="0">
                      <a:pos x="55" y="211"/>
                    </a:cxn>
                    <a:cxn ang="0">
                      <a:pos x="53" y="233"/>
                    </a:cxn>
                    <a:cxn ang="0">
                      <a:pos x="49" y="254"/>
                    </a:cxn>
                    <a:cxn ang="0">
                      <a:pos x="45" y="281"/>
                    </a:cxn>
                    <a:cxn ang="0">
                      <a:pos x="40" y="300"/>
                    </a:cxn>
                    <a:cxn ang="0">
                      <a:pos x="32" y="304"/>
                    </a:cxn>
                    <a:cxn ang="0">
                      <a:pos x="23" y="302"/>
                    </a:cxn>
                    <a:cxn ang="0">
                      <a:pos x="17" y="300"/>
                    </a:cxn>
                    <a:cxn ang="0">
                      <a:pos x="7" y="296"/>
                    </a:cxn>
                    <a:cxn ang="0">
                      <a:pos x="2" y="291"/>
                    </a:cxn>
                    <a:cxn ang="0">
                      <a:pos x="2" y="275"/>
                    </a:cxn>
                    <a:cxn ang="0">
                      <a:pos x="4" y="245"/>
                    </a:cxn>
                    <a:cxn ang="0">
                      <a:pos x="7" y="209"/>
                    </a:cxn>
                    <a:cxn ang="0">
                      <a:pos x="13" y="167"/>
                    </a:cxn>
                    <a:cxn ang="0">
                      <a:pos x="17" y="125"/>
                    </a:cxn>
                    <a:cxn ang="0">
                      <a:pos x="19" y="85"/>
                    </a:cxn>
                    <a:cxn ang="0">
                      <a:pos x="17" y="53"/>
                    </a:cxn>
                    <a:cxn ang="0">
                      <a:pos x="9" y="28"/>
                    </a:cxn>
                    <a:cxn ang="0">
                      <a:pos x="4" y="17"/>
                    </a:cxn>
                    <a:cxn ang="0">
                      <a:pos x="5" y="7"/>
                    </a:cxn>
                    <a:cxn ang="0">
                      <a:pos x="13" y="5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32" y="0"/>
                    </a:cxn>
                    <a:cxn ang="0">
                      <a:pos x="36" y="3"/>
                    </a:cxn>
                    <a:cxn ang="0">
                      <a:pos x="38" y="5"/>
                    </a:cxn>
                  </a:cxnLst>
                  <a:rect l="0" t="0" r="r" b="b"/>
                  <a:pathLst>
                    <a:path w="66" h="304">
                      <a:moveTo>
                        <a:pt x="38" y="5"/>
                      </a:moveTo>
                      <a:lnTo>
                        <a:pt x="42" y="13"/>
                      </a:lnTo>
                      <a:lnTo>
                        <a:pt x="45" y="20"/>
                      </a:lnTo>
                      <a:lnTo>
                        <a:pt x="49" y="26"/>
                      </a:lnTo>
                      <a:lnTo>
                        <a:pt x="51" y="32"/>
                      </a:lnTo>
                      <a:lnTo>
                        <a:pt x="53" y="38"/>
                      </a:lnTo>
                      <a:lnTo>
                        <a:pt x="55" y="43"/>
                      </a:lnTo>
                      <a:lnTo>
                        <a:pt x="57" y="49"/>
                      </a:lnTo>
                      <a:lnTo>
                        <a:pt x="61" y="55"/>
                      </a:lnTo>
                      <a:lnTo>
                        <a:pt x="61" y="59"/>
                      </a:lnTo>
                      <a:lnTo>
                        <a:pt x="63" y="64"/>
                      </a:lnTo>
                      <a:lnTo>
                        <a:pt x="63" y="70"/>
                      </a:lnTo>
                      <a:lnTo>
                        <a:pt x="64" y="76"/>
                      </a:lnTo>
                      <a:lnTo>
                        <a:pt x="64" y="83"/>
                      </a:lnTo>
                      <a:lnTo>
                        <a:pt x="66" y="89"/>
                      </a:lnTo>
                      <a:lnTo>
                        <a:pt x="66" y="98"/>
                      </a:lnTo>
                      <a:lnTo>
                        <a:pt x="66" y="108"/>
                      </a:lnTo>
                      <a:lnTo>
                        <a:pt x="66" y="121"/>
                      </a:lnTo>
                      <a:lnTo>
                        <a:pt x="66" y="135"/>
                      </a:lnTo>
                      <a:lnTo>
                        <a:pt x="64" y="146"/>
                      </a:lnTo>
                      <a:lnTo>
                        <a:pt x="64" y="157"/>
                      </a:lnTo>
                      <a:lnTo>
                        <a:pt x="63" y="169"/>
                      </a:lnTo>
                      <a:lnTo>
                        <a:pt x="61" y="178"/>
                      </a:lnTo>
                      <a:lnTo>
                        <a:pt x="59" y="190"/>
                      </a:lnTo>
                      <a:lnTo>
                        <a:pt x="57" y="201"/>
                      </a:lnTo>
                      <a:lnTo>
                        <a:pt x="55" y="211"/>
                      </a:lnTo>
                      <a:lnTo>
                        <a:pt x="53" y="222"/>
                      </a:lnTo>
                      <a:lnTo>
                        <a:pt x="53" y="233"/>
                      </a:lnTo>
                      <a:lnTo>
                        <a:pt x="51" y="245"/>
                      </a:lnTo>
                      <a:lnTo>
                        <a:pt x="49" y="254"/>
                      </a:lnTo>
                      <a:lnTo>
                        <a:pt x="47" y="270"/>
                      </a:lnTo>
                      <a:lnTo>
                        <a:pt x="45" y="281"/>
                      </a:lnTo>
                      <a:lnTo>
                        <a:pt x="43" y="296"/>
                      </a:lnTo>
                      <a:lnTo>
                        <a:pt x="40" y="300"/>
                      </a:lnTo>
                      <a:lnTo>
                        <a:pt x="36" y="304"/>
                      </a:lnTo>
                      <a:lnTo>
                        <a:pt x="32" y="304"/>
                      </a:lnTo>
                      <a:lnTo>
                        <a:pt x="28" y="304"/>
                      </a:lnTo>
                      <a:lnTo>
                        <a:pt x="23" y="302"/>
                      </a:lnTo>
                      <a:lnTo>
                        <a:pt x="19" y="302"/>
                      </a:lnTo>
                      <a:lnTo>
                        <a:pt x="17" y="300"/>
                      </a:lnTo>
                      <a:lnTo>
                        <a:pt x="13" y="298"/>
                      </a:lnTo>
                      <a:lnTo>
                        <a:pt x="7" y="296"/>
                      </a:lnTo>
                      <a:lnTo>
                        <a:pt x="5" y="294"/>
                      </a:lnTo>
                      <a:lnTo>
                        <a:pt x="2" y="291"/>
                      </a:lnTo>
                      <a:lnTo>
                        <a:pt x="0" y="287"/>
                      </a:lnTo>
                      <a:lnTo>
                        <a:pt x="2" y="275"/>
                      </a:lnTo>
                      <a:lnTo>
                        <a:pt x="4" y="262"/>
                      </a:lnTo>
                      <a:lnTo>
                        <a:pt x="4" y="245"/>
                      </a:lnTo>
                      <a:lnTo>
                        <a:pt x="5" y="228"/>
                      </a:lnTo>
                      <a:lnTo>
                        <a:pt x="7" y="209"/>
                      </a:lnTo>
                      <a:lnTo>
                        <a:pt x="9" y="188"/>
                      </a:lnTo>
                      <a:lnTo>
                        <a:pt x="13" y="167"/>
                      </a:lnTo>
                      <a:lnTo>
                        <a:pt x="15" y="146"/>
                      </a:lnTo>
                      <a:lnTo>
                        <a:pt x="17" y="125"/>
                      </a:lnTo>
                      <a:lnTo>
                        <a:pt x="19" y="104"/>
                      </a:lnTo>
                      <a:lnTo>
                        <a:pt x="19" y="85"/>
                      </a:lnTo>
                      <a:lnTo>
                        <a:pt x="19" y="68"/>
                      </a:lnTo>
                      <a:lnTo>
                        <a:pt x="17" y="53"/>
                      </a:lnTo>
                      <a:lnTo>
                        <a:pt x="15" y="38"/>
                      </a:lnTo>
                      <a:lnTo>
                        <a:pt x="9" y="28"/>
                      </a:lnTo>
                      <a:lnTo>
                        <a:pt x="5" y="22"/>
                      </a:lnTo>
                      <a:lnTo>
                        <a:pt x="4" y="17"/>
                      </a:lnTo>
                      <a:lnTo>
                        <a:pt x="4" y="11"/>
                      </a:lnTo>
                      <a:lnTo>
                        <a:pt x="5" y="7"/>
                      </a:lnTo>
                      <a:lnTo>
                        <a:pt x="9" y="5"/>
                      </a:lnTo>
                      <a:lnTo>
                        <a:pt x="13" y="5"/>
                      </a:lnTo>
                      <a:lnTo>
                        <a:pt x="17" y="3"/>
                      </a:lnTo>
                      <a:lnTo>
                        <a:pt x="19" y="1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6" y="1"/>
                      </a:lnTo>
                      <a:lnTo>
                        <a:pt x="36" y="3"/>
                      </a:lnTo>
                      <a:lnTo>
                        <a:pt x="38" y="5"/>
                      </a:lnTo>
                      <a:lnTo>
                        <a:pt x="38" y="5"/>
                      </a:lnTo>
                      <a:close/>
                    </a:path>
                  </a:pathLst>
                </a:custGeom>
                <a:solidFill>
                  <a:srgbClr val="54CC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71" name="Freeform 463"/>
                <p:cNvSpPr>
                  <a:spLocks/>
                </p:cNvSpPr>
                <p:nvPr/>
              </p:nvSpPr>
              <p:spPr bwMode="auto">
                <a:xfrm>
                  <a:off x="4011" y="764"/>
                  <a:ext cx="114" cy="4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2" y="45"/>
                    </a:cxn>
                    <a:cxn ang="0">
                      <a:pos x="4" y="53"/>
                    </a:cxn>
                    <a:cxn ang="0">
                      <a:pos x="6" y="61"/>
                    </a:cxn>
                    <a:cxn ang="0">
                      <a:pos x="10" y="68"/>
                    </a:cxn>
                    <a:cxn ang="0">
                      <a:pos x="13" y="72"/>
                    </a:cxn>
                    <a:cxn ang="0">
                      <a:pos x="17" y="76"/>
                    </a:cxn>
                    <a:cxn ang="0">
                      <a:pos x="21" y="78"/>
                    </a:cxn>
                    <a:cxn ang="0">
                      <a:pos x="29" y="80"/>
                    </a:cxn>
                    <a:cxn ang="0">
                      <a:pos x="32" y="80"/>
                    </a:cxn>
                    <a:cxn ang="0">
                      <a:pos x="40" y="80"/>
                    </a:cxn>
                    <a:cxn ang="0">
                      <a:pos x="48" y="80"/>
                    </a:cxn>
                    <a:cxn ang="0">
                      <a:pos x="55" y="78"/>
                    </a:cxn>
                    <a:cxn ang="0">
                      <a:pos x="65" y="76"/>
                    </a:cxn>
                    <a:cxn ang="0">
                      <a:pos x="74" y="74"/>
                    </a:cxn>
                    <a:cxn ang="0">
                      <a:pos x="84" y="72"/>
                    </a:cxn>
                    <a:cxn ang="0">
                      <a:pos x="95" y="70"/>
                    </a:cxn>
                    <a:cxn ang="0">
                      <a:pos x="107" y="68"/>
                    </a:cxn>
                    <a:cxn ang="0">
                      <a:pos x="120" y="68"/>
                    </a:cxn>
                    <a:cxn ang="0">
                      <a:pos x="133" y="66"/>
                    </a:cxn>
                    <a:cxn ang="0">
                      <a:pos x="148" y="64"/>
                    </a:cxn>
                    <a:cxn ang="0">
                      <a:pos x="162" y="61"/>
                    </a:cxn>
                    <a:cxn ang="0">
                      <a:pos x="175" y="59"/>
                    </a:cxn>
                    <a:cxn ang="0">
                      <a:pos x="186" y="55"/>
                    </a:cxn>
                    <a:cxn ang="0">
                      <a:pos x="200" y="53"/>
                    </a:cxn>
                    <a:cxn ang="0">
                      <a:pos x="207" y="51"/>
                    </a:cxn>
                    <a:cxn ang="0">
                      <a:pos x="215" y="45"/>
                    </a:cxn>
                    <a:cxn ang="0">
                      <a:pos x="223" y="42"/>
                    </a:cxn>
                    <a:cxn ang="0">
                      <a:pos x="228" y="38"/>
                    </a:cxn>
                    <a:cxn ang="0">
                      <a:pos x="228" y="34"/>
                    </a:cxn>
                    <a:cxn ang="0">
                      <a:pos x="228" y="28"/>
                    </a:cxn>
                    <a:cxn ang="0">
                      <a:pos x="224" y="21"/>
                    </a:cxn>
                    <a:cxn ang="0">
                      <a:pos x="217" y="17"/>
                    </a:cxn>
                    <a:cxn ang="0">
                      <a:pos x="207" y="9"/>
                    </a:cxn>
                    <a:cxn ang="0">
                      <a:pos x="200" y="6"/>
                    </a:cxn>
                    <a:cxn ang="0">
                      <a:pos x="186" y="2"/>
                    </a:cxn>
                    <a:cxn ang="0">
                      <a:pos x="175" y="2"/>
                    </a:cxn>
                    <a:cxn ang="0">
                      <a:pos x="164" y="0"/>
                    </a:cxn>
                    <a:cxn ang="0">
                      <a:pos x="148" y="0"/>
                    </a:cxn>
                    <a:cxn ang="0">
                      <a:pos x="137" y="0"/>
                    </a:cxn>
                    <a:cxn ang="0">
                      <a:pos x="126" y="2"/>
                    </a:cxn>
                    <a:cxn ang="0">
                      <a:pos x="114" y="2"/>
                    </a:cxn>
                    <a:cxn ang="0">
                      <a:pos x="103" y="2"/>
                    </a:cxn>
                    <a:cxn ang="0">
                      <a:pos x="93" y="4"/>
                    </a:cxn>
                    <a:cxn ang="0">
                      <a:pos x="84" y="6"/>
                    </a:cxn>
                    <a:cxn ang="0">
                      <a:pos x="78" y="7"/>
                    </a:cxn>
                    <a:cxn ang="0">
                      <a:pos x="72" y="9"/>
                    </a:cxn>
                    <a:cxn ang="0">
                      <a:pos x="69" y="11"/>
                    </a:cxn>
                    <a:cxn ang="0">
                      <a:pos x="69" y="11"/>
                    </a:cxn>
                    <a:cxn ang="0">
                      <a:pos x="0" y="3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228" h="80">
                      <a:moveTo>
                        <a:pt x="0" y="34"/>
                      </a:moveTo>
                      <a:lnTo>
                        <a:pt x="2" y="45"/>
                      </a:lnTo>
                      <a:lnTo>
                        <a:pt x="4" y="53"/>
                      </a:lnTo>
                      <a:lnTo>
                        <a:pt x="6" y="61"/>
                      </a:lnTo>
                      <a:lnTo>
                        <a:pt x="10" y="68"/>
                      </a:lnTo>
                      <a:lnTo>
                        <a:pt x="13" y="72"/>
                      </a:lnTo>
                      <a:lnTo>
                        <a:pt x="17" y="76"/>
                      </a:lnTo>
                      <a:lnTo>
                        <a:pt x="21" y="78"/>
                      </a:lnTo>
                      <a:lnTo>
                        <a:pt x="29" y="80"/>
                      </a:lnTo>
                      <a:lnTo>
                        <a:pt x="32" y="80"/>
                      </a:lnTo>
                      <a:lnTo>
                        <a:pt x="40" y="80"/>
                      </a:lnTo>
                      <a:lnTo>
                        <a:pt x="48" y="80"/>
                      </a:lnTo>
                      <a:lnTo>
                        <a:pt x="55" y="78"/>
                      </a:lnTo>
                      <a:lnTo>
                        <a:pt x="65" y="76"/>
                      </a:lnTo>
                      <a:lnTo>
                        <a:pt x="74" y="74"/>
                      </a:lnTo>
                      <a:lnTo>
                        <a:pt x="84" y="72"/>
                      </a:lnTo>
                      <a:lnTo>
                        <a:pt x="95" y="70"/>
                      </a:lnTo>
                      <a:lnTo>
                        <a:pt x="107" y="68"/>
                      </a:lnTo>
                      <a:lnTo>
                        <a:pt x="120" y="68"/>
                      </a:lnTo>
                      <a:lnTo>
                        <a:pt x="133" y="66"/>
                      </a:lnTo>
                      <a:lnTo>
                        <a:pt x="148" y="64"/>
                      </a:lnTo>
                      <a:lnTo>
                        <a:pt x="162" y="61"/>
                      </a:lnTo>
                      <a:lnTo>
                        <a:pt x="175" y="59"/>
                      </a:lnTo>
                      <a:lnTo>
                        <a:pt x="186" y="55"/>
                      </a:lnTo>
                      <a:lnTo>
                        <a:pt x="200" y="53"/>
                      </a:lnTo>
                      <a:lnTo>
                        <a:pt x="207" y="51"/>
                      </a:lnTo>
                      <a:lnTo>
                        <a:pt x="215" y="45"/>
                      </a:lnTo>
                      <a:lnTo>
                        <a:pt x="223" y="42"/>
                      </a:lnTo>
                      <a:lnTo>
                        <a:pt x="228" y="38"/>
                      </a:lnTo>
                      <a:lnTo>
                        <a:pt x="228" y="34"/>
                      </a:lnTo>
                      <a:lnTo>
                        <a:pt x="228" y="28"/>
                      </a:lnTo>
                      <a:lnTo>
                        <a:pt x="224" y="21"/>
                      </a:lnTo>
                      <a:lnTo>
                        <a:pt x="217" y="17"/>
                      </a:lnTo>
                      <a:lnTo>
                        <a:pt x="207" y="9"/>
                      </a:lnTo>
                      <a:lnTo>
                        <a:pt x="200" y="6"/>
                      </a:lnTo>
                      <a:lnTo>
                        <a:pt x="186" y="2"/>
                      </a:lnTo>
                      <a:lnTo>
                        <a:pt x="175" y="2"/>
                      </a:lnTo>
                      <a:lnTo>
                        <a:pt x="164" y="0"/>
                      </a:lnTo>
                      <a:lnTo>
                        <a:pt x="148" y="0"/>
                      </a:lnTo>
                      <a:lnTo>
                        <a:pt x="137" y="0"/>
                      </a:lnTo>
                      <a:lnTo>
                        <a:pt x="126" y="2"/>
                      </a:lnTo>
                      <a:lnTo>
                        <a:pt x="114" y="2"/>
                      </a:lnTo>
                      <a:lnTo>
                        <a:pt x="103" y="2"/>
                      </a:lnTo>
                      <a:lnTo>
                        <a:pt x="93" y="4"/>
                      </a:lnTo>
                      <a:lnTo>
                        <a:pt x="84" y="6"/>
                      </a:lnTo>
                      <a:lnTo>
                        <a:pt x="78" y="7"/>
                      </a:lnTo>
                      <a:lnTo>
                        <a:pt x="72" y="9"/>
                      </a:lnTo>
                      <a:lnTo>
                        <a:pt x="69" y="11"/>
                      </a:lnTo>
                      <a:lnTo>
                        <a:pt x="69" y="11"/>
                      </a:lnTo>
                      <a:lnTo>
                        <a:pt x="0" y="3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9ED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72" name="Freeform 464"/>
                <p:cNvSpPr>
                  <a:spLocks/>
                </p:cNvSpPr>
                <p:nvPr/>
              </p:nvSpPr>
              <p:spPr bwMode="auto">
                <a:xfrm>
                  <a:off x="3957" y="467"/>
                  <a:ext cx="114" cy="159"/>
                </a:xfrm>
                <a:custGeom>
                  <a:avLst/>
                  <a:gdLst/>
                  <a:ahLst/>
                  <a:cxnLst>
                    <a:cxn ang="0">
                      <a:pos x="216" y="106"/>
                    </a:cxn>
                    <a:cxn ang="0">
                      <a:pos x="196" y="77"/>
                    </a:cxn>
                    <a:cxn ang="0">
                      <a:pos x="177" y="49"/>
                    </a:cxn>
                    <a:cxn ang="0">
                      <a:pos x="158" y="30"/>
                    </a:cxn>
                    <a:cxn ang="0">
                      <a:pos x="140" y="13"/>
                    </a:cxn>
                    <a:cxn ang="0">
                      <a:pos x="120" y="3"/>
                    </a:cxn>
                    <a:cxn ang="0">
                      <a:pos x="97" y="0"/>
                    </a:cxn>
                    <a:cxn ang="0">
                      <a:pos x="74" y="3"/>
                    </a:cxn>
                    <a:cxn ang="0">
                      <a:pos x="47" y="15"/>
                    </a:cxn>
                    <a:cxn ang="0">
                      <a:pos x="26" y="34"/>
                    </a:cxn>
                    <a:cxn ang="0">
                      <a:pos x="13" y="58"/>
                    </a:cxn>
                    <a:cxn ang="0">
                      <a:pos x="6" y="87"/>
                    </a:cxn>
                    <a:cxn ang="0">
                      <a:pos x="2" y="117"/>
                    </a:cxn>
                    <a:cxn ang="0">
                      <a:pos x="0" y="146"/>
                    </a:cxn>
                    <a:cxn ang="0">
                      <a:pos x="2" y="176"/>
                    </a:cxn>
                    <a:cxn ang="0">
                      <a:pos x="4" y="201"/>
                    </a:cxn>
                    <a:cxn ang="0">
                      <a:pos x="6" y="224"/>
                    </a:cxn>
                    <a:cxn ang="0">
                      <a:pos x="7" y="245"/>
                    </a:cxn>
                    <a:cxn ang="0">
                      <a:pos x="9" y="266"/>
                    </a:cxn>
                    <a:cxn ang="0">
                      <a:pos x="11" y="287"/>
                    </a:cxn>
                    <a:cxn ang="0">
                      <a:pos x="15" y="302"/>
                    </a:cxn>
                    <a:cxn ang="0">
                      <a:pos x="17" y="311"/>
                    </a:cxn>
                    <a:cxn ang="0">
                      <a:pos x="21" y="317"/>
                    </a:cxn>
                    <a:cxn ang="0">
                      <a:pos x="25" y="311"/>
                    </a:cxn>
                    <a:cxn ang="0">
                      <a:pos x="28" y="296"/>
                    </a:cxn>
                    <a:cxn ang="0">
                      <a:pos x="30" y="277"/>
                    </a:cxn>
                    <a:cxn ang="0">
                      <a:pos x="30" y="251"/>
                    </a:cxn>
                    <a:cxn ang="0">
                      <a:pos x="28" y="226"/>
                    </a:cxn>
                    <a:cxn ang="0">
                      <a:pos x="26" y="197"/>
                    </a:cxn>
                    <a:cxn ang="0">
                      <a:pos x="26" y="173"/>
                    </a:cxn>
                    <a:cxn ang="0">
                      <a:pos x="26" y="148"/>
                    </a:cxn>
                    <a:cxn ang="0">
                      <a:pos x="28" y="129"/>
                    </a:cxn>
                    <a:cxn ang="0">
                      <a:pos x="36" y="116"/>
                    </a:cxn>
                    <a:cxn ang="0">
                      <a:pos x="44" y="102"/>
                    </a:cxn>
                    <a:cxn ang="0">
                      <a:pos x="51" y="89"/>
                    </a:cxn>
                    <a:cxn ang="0">
                      <a:pos x="59" y="79"/>
                    </a:cxn>
                    <a:cxn ang="0">
                      <a:pos x="70" y="68"/>
                    </a:cxn>
                    <a:cxn ang="0">
                      <a:pos x="78" y="62"/>
                    </a:cxn>
                    <a:cxn ang="0">
                      <a:pos x="87" y="58"/>
                    </a:cxn>
                    <a:cxn ang="0">
                      <a:pos x="95" y="58"/>
                    </a:cxn>
                    <a:cxn ang="0">
                      <a:pos x="106" y="62"/>
                    </a:cxn>
                    <a:cxn ang="0">
                      <a:pos x="118" y="66"/>
                    </a:cxn>
                    <a:cxn ang="0">
                      <a:pos x="131" y="76"/>
                    </a:cxn>
                    <a:cxn ang="0">
                      <a:pos x="148" y="85"/>
                    </a:cxn>
                    <a:cxn ang="0">
                      <a:pos x="165" y="95"/>
                    </a:cxn>
                    <a:cxn ang="0">
                      <a:pos x="178" y="104"/>
                    </a:cxn>
                    <a:cxn ang="0">
                      <a:pos x="192" y="114"/>
                    </a:cxn>
                    <a:cxn ang="0">
                      <a:pos x="201" y="125"/>
                    </a:cxn>
                    <a:cxn ang="0">
                      <a:pos x="209" y="133"/>
                    </a:cxn>
                    <a:cxn ang="0">
                      <a:pos x="218" y="133"/>
                    </a:cxn>
                    <a:cxn ang="0">
                      <a:pos x="224" y="129"/>
                    </a:cxn>
                    <a:cxn ang="0">
                      <a:pos x="226" y="125"/>
                    </a:cxn>
                    <a:cxn ang="0">
                      <a:pos x="228" y="123"/>
                    </a:cxn>
                  </a:cxnLst>
                  <a:rect l="0" t="0" r="r" b="b"/>
                  <a:pathLst>
                    <a:path w="228" h="317">
                      <a:moveTo>
                        <a:pt x="228" y="123"/>
                      </a:moveTo>
                      <a:lnTo>
                        <a:pt x="216" y="106"/>
                      </a:lnTo>
                      <a:lnTo>
                        <a:pt x="207" y="91"/>
                      </a:lnTo>
                      <a:lnTo>
                        <a:pt x="196" y="77"/>
                      </a:lnTo>
                      <a:lnTo>
                        <a:pt x="188" y="62"/>
                      </a:lnTo>
                      <a:lnTo>
                        <a:pt x="177" y="49"/>
                      </a:lnTo>
                      <a:lnTo>
                        <a:pt x="169" y="39"/>
                      </a:lnTo>
                      <a:lnTo>
                        <a:pt x="158" y="30"/>
                      </a:lnTo>
                      <a:lnTo>
                        <a:pt x="150" y="20"/>
                      </a:lnTo>
                      <a:lnTo>
                        <a:pt x="140" y="13"/>
                      </a:lnTo>
                      <a:lnTo>
                        <a:pt x="129" y="7"/>
                      </a:lnTo>
                      <a:lnTo>
                        <a:pt x="120" y="3"/>
                      </a:lnTo>
                      <a:lnTo>
                        <a:pt x="108" y="0"/>
                      </a:lnTo>
                      <a:lnTo>
                        <a:pt x="97" y="0"/>
                      </a:lnTo>
                      <a:lnTo>
                        <a:pt x="85" y="0"/>
                      </a:lnTo>
                      <a:lnTo>
                        <a:pt x="74" y="3"/>
                      </a:lnTo>
                      <a:lnTo>
                        <a:pt x="59" y="9"/>
                      </a:lnTo>
                      <a:lnTo>
                        <a:pt x="47" y="15"/>
                      </a:lnTo>
                      <a:lnTo>
                        <a:pt x="38" y="24"/>
                      </a:lnTo>
                      <a:lnTo>
                        <a:pt x="26" y="34"/>
                      </a:lnTo>
                      <a:lnTo>
                        <a:pt x="21" y="47"/>
                      </a:lnTo>
                      <a:lnTo>
                        <a:pt x="13" y="58"/>
                      </a:lnTo>
                      <a:lnTo>
                        <a:pt x="9" y="74"/>
                      </a:lnTo>
                      <a:lnTo>
                        <a:pt x="6" y="87"/>
                      </a:lnTo>
                      <a:lnTo>
                        <a:pt x="4" y="102"/>
                      </a:lnTo>
                      <a:lnTo>
                        <a:pt x="2" y="117"/>
                      </a:lnTo>
                      <a:lnTo>
                        <a:pt x="0" y="133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2" y="176"/>
                      </a:lnTo>
                      <a:lnTo>
                        <a:pt x="4" y="190"/>
                      </a:lnTo>
                      <a:lnTo>
                        <a:pt x="4" y="201"/>
                      </a:lnTo>
                      <a:lnTo>
                        <a:pt x="6" y="212"/>
                      </a:lnTo>
                      <a:lnTo>
                        <a:pt x="6" y="224"/>
                      </a:lnTo>
                      <a:lnTo>
                        <a:pt x="7" y="235"/>
                      </a:lnTo>
                      <a:lnTo>
                        <a:pt x="7" y="245"/>
                      </a:lnTo>
                      <a:lnTo>
                        <a:pt x="9" y="256"/>
                      </a:lnTo>
                      <a:lnTo>
                        <a:pt x="9" y="266"/>
                      </a:lnTo>
                      <a:lnTo>
                        <a:pt x="9" y="277"/>
                      </a:lnTo>
                      <a:lnTo>
                        <a:pt x="11" y="287"/>
                      </a:lnTo>
                      <a:lnTo>
                        <a:pt x="13" y="296"/>
                      </a:lnTo>
                      <a:lnTo>
                        <a:pt x="15" y="302"/>
                      </a:lnTo>
                      <a:lnTo>
                        <a:pt x="15" y="309"/>
                      </a:lnTo>
                      <a:lnTo>
                        <a:pt x="17" y="311"/>
                      </a:lnTo>
                      <a:lnTo>
                        <a:pt x="19" y="315"/>
                      </a:lnTo>
                      <a:lnTo>
                        <a:pt x="21" y="317"/>
                      </a:lnTo>
                      <a:lnTo>
                        <a:pt x="25" y="315"/>
                      </a:lnTo>
                      <a:lnTo>
                        <a:pt x="25" y="311"/>
                      </a:lnTo>
                      <a:lnTo>
                        <a:pt x="26" y="306"/>
                      </a:lnTo>
                      <a:lnTo>
                        <a:pt x="28" y="296"/>
                      </a:lnTo>
                      <a:lnTo>
                        <a:pt x="30" y="287"/>
                      </a:lnTo>
                      <a:lnTo>
                        <a:pt x="30" y="277"/>
                      </a:lnTo>
                      <a:lnTo>
                        <a:pt x="32" y="264"/>
                      </a:lnTo>
                      <a:lnTo>
                        <a:pt x="30" y="251"/>
                      </a:lnTo>
                      <a:lnTo>
                        <a:pt x="30" y="239"/>
                      </a:lnTo>
                      <a:lnTo>
                        <a:pt x="28" y="226"/>
                      </a:lnTo>
                      <a:lnTo>
                        <a:pt x="28" y="212"/>
                      </a:lnTo>
                      <a:lnTo>
                        <a:pt x="26" y="197"/>
                      </a:lnTo>
                      <a:lnTo>
                        <a:pt x="26" y="184"/>
                      </a:lnTo>
                      <a:lnTo>
                        <a:pt x="26" y="173"/>
                      </a:lnTo>
                      <a:lnTo>
                        <a:pt x="26" y="161"/>
                      </a:lnTo>
                      <a:lnTo>
                        <a:pt x="26" y="148"/>
                      </a:lnTo>
                      <a:lnTo>
                        <a:pt x="26" y="140"/>
                      </a:lnTo>
                      <a:lnTo>
                        <a:pt x="28" y="129"/>
                      </a:lnTo>
                      <a:lnTo>
                        <a:pt x="32" y="123"/>
                      </a:lnTo>
                      <a:lnTo>
                        <a:pt x="36" y="116"/>
                      </a:lnTo>
                      <a:lnTo>
                        <a:pt x="40" y="110"/>
                      </a:lnTo>
                      <a:lnTo>
                        <a:pt x="44" y="102"/>
                      </a:lnTo>
                      <a:lnTo>
                        <a:pt x="47" y="96"/>
                      </a:lnTo>
                      <a:lnTo>
                        <a:pt x="51" y="89"/>
                      </a:lnTo>
                      <a:lnTo>
                        <a:pt x="57" y="83"/>
                      </a:lnTo>
                      <a:lnTo>
                        <a:pt x="59" y="79"/>
                      </a:lnTo>
                      <a:lnTo>
                        <a:pt x="64" y="74"/>
                      </a:lnTo>
                      <a:lnTo>
                        <a:pt x="70" y="68"/>
                      </a:lnTo>
                      <a:lnTo>
                        <a:pt x="74" y="64"/>
                      </a:lnTo>
                      <a:lnTo>
                        <a:pt x="78" y="62"/>
                      </a:lnTo>
                      <a:lnTo>
                        <a:pt x="83" y="60"/>
                      </a:lnTo>
                      <a:lnTo>
                        <a:pt x="87" y="58"/>
                      </a:lnTo>
                      <a:lnTo>
                        <a:pt x="91" y="58"/>
                      </a:lnTo>
                      <a:lnTo>
                        <a:pt x="95" y="58"/>
                      </a:lnTo>
                      <a:lnTo>
                        <a:pt x="101" y="60"/>
                      </a:lnTo>
                      <a:lnTo>
                        <a:pt x="106" y="62"/>
                      </a:lnTo>
                      <a:lnTo>
                        <a:pt x="110" y="62"/>
                      </a:lnTo>
                      <a:lnTo>
                        <a:pt x="118" y="66"/>
                      </a:lnTo>
                      <a:lnTo>
                        <a:pt x="125" y="72"/>
                      </a:lnTo>
                      <a:lnTo>
                        <a:pt x="131" y="76"/>
                      </a:lnTo>
                      <a:lnTo>
                        <a:pt x="140" y="79"/>
                      </a:lnTo>
                      <a:lnTo>
                        <a:pt x="148" y="85"/>
                      </a:lnTo>
                      <a:lnTo>
                        <a:pt x="158" y="91"/>
                      </a:lnTo>
                      <a:lnTo>
                        <a:pt x="165" y="95"/>
                      </a:lnTo>
                      <a:lnTo>
                        <a:pt x="173" y="100"/>
                      </a:lnTo>
                      <a:lnTo>
                        <a:pt x="178" y="104"/>
                      </a:lnTo>
                      <a:lnTo>
                        <a:pt x="186" y="112"/>
                      </a:lnTo>
                      <a:lnTo>
                        <a:pt x="192" y="114"/>
                      </a:lnTo>
                      <a:lnTo>
                        <a:pt x="197" y="119"/>
                      </a:lnTo>
                      <a:lnTo>
                        <a:pt x="201" y="125"/>
                      </a:lnTo>
                      <a:lnTo>
                        <a:pt x="207" y="129"/>
                      </a:lnTo>
                      <a:lnTo>
                        <a:pt x="209" y="133"/>
                      </a:lnTo>
                      <a:lnTo>
                        <a:pt x="215" y="135"/>
                      </a:lnTo>
                      <a:lnTo>
                        <a:pt x="218" y="133"/>
                      </a:lnTo>
                      <a:lnTo>
                        <a:pt x="222" y="131"/>
                      </a:lnTo>
                      <a:lnTo>
                        <a:pt x="224" y="129"/>
                      </a:lnTo>
                      <a:lnTo>
                        <a:pt x="226" y="127"/>
                      </a:lnTo>
                      <a:lnTo>
                        <a:pt x="226" y="125"/>
                      </a:lnTo>
                      <a:lnTo>
                        <a:pt x="228" y="123"/>
                      </a:lnTo>
                      <a:lnTo>
                        <a:pt x="228" y="123"/>
                      </a:lnTo>
                      <a:close/>
                    </a:path>
                  </a:pathLst>
                </a:custGeom>
                <a:solidFill>
                  <a:srgbClr val="9ED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73" name="Freeform 465"/>
                <p:cNvSpPr>
                  <a:spLocks/>
                </p:cNvSpPr>
                <p:nvPr/>
              </p:nvSpPr>
              <p:spPr bwMode="auto">
                <a:xfrm>
                  <a:off x="4095" y="462"/>
                  <a:ext cx="116" cy="348"/>
                </a:xfrm>
                <a:custGeom>
                  <a:avLst/>
                  <a:gdLst/>
                  <a:ahLst/>
                  <a:cxnLst>
                    <a:cxn ang="0">
                      <a:pos x="175" y="48"/>
                    </a:cxn>
                    <a:cxn ang="0">
                      <a:pos x="114" y="126"/>
                    </a:cxn>
                    <a:cxn ang="0">
                      <a:pos x="84" y="217"/>
                    </a:cxn>
                    <a:cxn ang="0">
                      <a:pos x="73" y="304"/>
                    </a:cxn>
                    <a:cxn ang="0">
                      <a:pos x="73" y="377"/>
                    </a:cxn>
                    <a:cxn ang="0">
                      <a:pos x="78" y="426"/>
                    </a:cxn>
                    <a:cxn ang="0">
                      <a:pos x="84" y="472"/>
                    </a:cxn>
                    <a:cxn ang="0">
                      <a:pos x="95" y="519"/>
                    </a:cxn>
                    <a:cxn ang="0">
                      <a:pos x="107" y="563"/>
                    </a:cxn>
                    <a:cxn ang="0">
                      <a:pos x="118" y="603"/>
                    </a:cxn>
                    <a:cxn ang="0">
                      <a:pos x="133" y="631"/>
                    </a:cxn>
                    <a:cxn ang="0">
                      <a:pos x="151" y="650"/>
                    </a:cxn>
                    <a:cxn ang="0">
                      <a:pos x="171" y="669"/>
                    </a:cxn>
                    <a:cxn ang="0">
                      <a:pos x="187" y="685"/>
                    </a:cxn>
                    <a:cxn ang="0">
                      <a:pos x="198" y="692"/>
                    </a:cxn>
                    <a:cxn ang="0">
                      <a:pos x="198" y="694"/>
                    </a:cxn>
                    <a:cxn ang="0">
                      <a:pos x="181" y="687"/>
                    </a:cxn>
                    <a:cxn ang="0">
                      <a:pos x="151" y="671"/>
                    </a:cxn>
                    <a:cxn ang="0">
                      <a:pos x="114" y="652"/>
                    </a:cxn>
                    <a:cxn ang="0">
                      <a:pos x="80" y="626"/>
                    </a:cxn>
                    <a:cxn ang="0">
                      <a:pos x="54" y="599"/>
                    </a:cxn>
                    <a:cxn ang="0">
                      <a:pos x="42" y="571"/>
                    </a:cxn>
                    <a:cxn ang="0">
                      <a:pos x="33" y="534"/>
                    </a:cxn>
                    <a:cxn ang="0">
                      <a:pos x="23" y="489"/>
                    </a:cxn>
                    <a:cxn ang="0">
                      <a:pos x="14" y="439"/>
                    </a:cxn>
                    <a:cxn ang="0">
                      <a:pos x="6" y="388"/>
                    </a:cxn>
                    <a:cxn ang="0">
                      <a:pos x="2" y="338"/>
                    </a:cxn>
                    <a:cxn ang="0">
                      <a:pos x="0" y="289"/>
                    </a:cxn>
                    <a:cxn ang="0">
                      <a:pos x="4" y="247"/>
                    </a:cxn>
                    <a:cxn ang="0">
                      <a:pos x="10" y="211"/>
                    </a:cxn>
                    <a:cxn ang="0">
                      <a:pos x="23" y="179"/>
                    </a:cxn>
                    <a:cxn ang="0">
                      <a:pos x="42" y="148"/>
                    </a:cxn>
                    <a:cxn ang="0">
                      <a:pos x="67" y="118"/>
                    </a:cxn>
                    <a:cxn ang="0">
                      <a:pos x="90" y="84"/>
                    </a:cxn>
                    <a:cxn ang="0">
                      <a:pos x="107" y="51"/>
                    </a:cxn>
                    <a:cxn ang="0">
                      <a:pos x="124" y="23"/>
                    </a:cxn>
                    <a:cxn ang="0">
                      <a:pos x="141" y="6"/>
                    </a:cxn>
                    <a:cxn ang="0">
                      <a:pos x="164" y="0"/>
                    </a:cxn>
                    <a:cxn ang="0">
                      <a:pos x="183" y="0"/>
                    </a:cxn>
                    <a:cxn ang="0">
                      <a:pos x="202" y="2"/>
                    </a:cxn>
                    <a:cxn ang="0">
                      <a:pos x="219" y="6"/>
                    </a:cxn>
                    <a:cxn ang="0">
                      <a:pos x="230" y="8"/>
                    </a:cxn>
                  </a:cxnLst>
                  <a:rect l="0" t="0" r="r" b="b"/>
                  <a:pathLst>
                    <a:path w="232" h="694">
                      <a:moveTo>
                        <a:pt x="232" y="10"/>
                      </a:moveTo>
                      <a:lnTo>
                        <a:pt x="202" y="27"/>
                      </a:lnTo>
                      <a:lnTo>
                        <a:pt x="175" y="48"/>
                      </a:lnTo>
                      <a:lnTo>
                        <a:pt x="151" y="72"/>
                      </a:lnTo>
                      <a:lnTo>
                        <a:pt x="132" y="99"/>
                      </a:lnTo>
                      <a:lnTo>
                        <a:pt x="114" y="126"/>
                      </a:lnTo>
                      <a:lnTo>
                        <a:pt x="103" y="156"/>
                      </a:lnTo>
                      <a:lnTo>
                        <a:pt x="92" y="186"/>
                      </a:lnTo>
                      <a:lnTo>
                        <a:pt x="84" y="217"/>
                      </a:lnTo>
                      <a:lnTo>
                        <a:pt x="78" y="245"/>
                      </a:lnTo>
                      <a:lnTo>
                        <a:pt x="75" y="276"/>
                      </a:lnTo>
                      <a:lnTo>
                        <a:pt x="73" y="304"/>
                      </a:lnTo>
                      <a:lnTo>
                        <a:pt x="73" y="331"/>
                      </a:lnTo>
                      <a:lnTo>
                        <a:pt x="71" y="356"/>
                      </a:lnTo>
                      <a:lnTo>
                        <a:pt x="73" y="377"/>
                      </a:lnTo>
                      <a:lnTo>
                        <a:pt x="75" y="396"/>
                      </a:lnTo>
                      <a:lnTo>
                        <a:pt x="76" y="413"/>
                      </a:lnTo>
                      <a:lnTo>
                        <a:pt x="78" y="426"/>
                      </a:lnTo>
                      <a:lnTo>
                        <a:pt x="80" y="439"/>
                      </a:lnTo>
                      <a:lnTo>
                        <a:pt x="82" y="455"/>
                      </a:lnTo>
                      <a:lnTo>
                        <a:pt x="84" y="472"/>
                      </a:lnTo>
                      <a:lnTo>
                        <a:pt x="88" y="487"/>
                      </a:lnTo>
                      <a:lnTo>
                        <a:pt x="92" y="504"/>
                      </a:lnTo>
                      <a:lnTo>
                        <a:pt x="95" y="519"/>
                      </a:lnTo>
                      <a:lnTo>
                        <a:pt x="99" y="534"/>
                      </a:lnTo>
                      <a:lnTo>
                        <a:pt x="101" y="550"/>
                      </a:lnTo>
                      <a:lnTo>
                        <a:pt x="107" y="563"/>
                      </a:lnTo>
                      <a:lnTo>
                        <a:pt x="111" y="576"/>
                      </a:lnTo>
                      <a:lnTo>
                        <a:pt x="114" y="590"/>
                      </a:lnTo>
                      <a:lnTo>
                        <a:pt x="118" y="603"/>
                      </a:lnTo>
                      <a:lnTo>
                        <a:pt x="124" y="612"/>
                      </a:lnTo>
                      <a:lnTo>
                        <a:pt x="130" y="622"/>
                      </a:lnTo>
                      <a:lnTo>
                        <a:pt x="133" y="631"/>
                      </a:lnTo>
                      <a:lnTo>
                        <a:pt x="139" y="637"/>
                      </a:lnTo>
                      <a:lnTo>
                        <a:pt x="147" y="643"/>
                      </a:lnTo>
                      <a:lnTo>
                        <a:pt x="151" y="650"/>
                      </a:lnTo>
                      <a:lnTo>
                        <a:pt x="158" y="656"/>
                      </a:lnTo>
                      <a:lnTo>
                        <a:pt x="164" y="664"/>
                      </a:lnTo>
                      <a:lnTo>
                        <a:pt x="171" y="669"/>
                      </a:lnTo>
                      <a:lnTo>
                        <a:pt x="177" y="673"/>
                      </a:lnTo>
                      <a:lnTo>
                        <a:pt x="181" y="679"/>
                      </a:lnTo>
                      <a:lnTo>
                        <a:pt x="187" y="685"/>
                      </a:lnTo>
                      <a:lnTo>
                        <a:pt x="192" y="687"/>
                      </a:lnTo>
                      <a:lnTo>
                        <a:pt x="194" y="690"/>
                      </a:lnTo>
                      <a:lnTo>
                        <a:pt x="198" y="692"/>
                      </a:lnTo>
                      <a:lnTo>
                        <a:pt x="198" y="694"/>
                      </a:lnTo>
                      <a:lnTo>
                        <a:pt x="198" y="694"/>
                      </a:lnTo>
                      <a:lnTo>
                        <a:pt x="198" y="694"/>
                      </a:lnTo>
                      <a:lnTo>
                        <a:pt x="194" y="692"/>
                      </a:lnTo>
                      <a:lnTo>
                        <a:pt x="189" y="690"/>
                      </a:lnTo>
                      <a:lnTo>
                        <a:pt x="181" y="687"/>
                      </a:lnTo>
                      <a:lnTo>
                        <a:pt x="171" y="685"/>
                      </a:lnTo>
                      <a:lnTo>
                        <a:pt x="164" y="679"/>
                      </a:lnTo>
                      <a:lnTo>
                        <a:pt x="151" y="671"/>
                      </a:lnTo>
                      <a:lnTo>
                        <a:pt x="139" y="667"/>
                      </a:lnTo>
                      <a:lnTo>
                        <a:pt x="128" y="658"/>
                      </a:lnTo>
                      <a:lnTo>
                        <a:pt x="114" y="652"/>
                      </a:lnTo>
                      <a:lnTo>
                        <a:pt x="103" y="643"/>
                      </a:lnTo>
                      <a:lnTo>
                        <a:pt x="92" y="635"/>
                      </a:lnTo>
                      <a:lnTo>
                        <a:pt x="80" y="626"/>
                      </a:lnTo>
                      <a:lnTo>
                        <a:pt x="71" y="618"/>
                      </a:lnTo>
                      <a:lnTo>
                        <a:pt x="61" y="607"/>
                      </a:lnTo>
                      <a:lnTo>
                        <a:pt x="54" y="599"/>
                      </a:lnTo>
                      <a:lnTo>
                        <a:pt x="48" y="590"/>
                      </a:lnTo>
                      <a:lnTo>
                        <a:pt x="46" y="580"/>
                      </a:lnTo>
                      <a:lnTo>
                        <a:pt x="42" y="571"/>
                      </a:lnTo>
                      <a:lnTo>
                        <a:pt x="38" y="559"/>
                      </a:lnTo>
                      <a:lnTo>
                        <a:pt x="35" y="546"/>
                      </a:lnTo>
                      <a:lnTo>
                        <a:pt x="33" y="534"/>
                      </a:lnTo>
                      <a:lnTo>
                        <a:pt x="31" y="519"/>
                      </a:lnTo>
                      <a:lnTo>
                        <a:pt x="27" y="504"/>
                      </a:lnTo>
                      <a:lnTo>
                        <a:pt x="23" y="489"/>
                      </a:lnTo>
                      <a:lnTo>
                        <a:pt x="19" y="474"/>
                      </a:lnTo>
                      <a:lnTo>
                        <a:pt x="16" y="456"/>
                      </a:lnTo>
                      <a:lnTo>
                        <a:pt x="14" y="439"/>
                      </a:lnTo>
                      <a:lnTo>
                        <a:pt x="12" y="422"/>
                      </a:lnTo>
                      <a:lnTo>
                        <a:pt x="10" y="405"/>
                      </a:lnTo>
                      <a:lnTo>
                        <a:pt x="6" y="388"/>
                      </a:lnTo>
                      <a:lnTo>
                        <a:pt x="4" y="371"/>
                      </a:lnTo>
                      <a:lnTo>
                        <a:pt x="2" y="354"/>
                      </a:lnTo>
                      <a:lnTo>
                        <a:pt x="2" y="338"/>
                      </a:lnTo>
                      <a:lnTo>
                        <a:pt x="0" y="319"/>
                      </a:lnTo>
                      <a:lnTo>
                        <a:pt x="0" y="304"/>
                      </a:lnTo>
                      <a:lnTo>
                        <a:pt x="0" y="289"/>
                      </a:lnTo>
                      <a:lnTo>
                        <a:pt x="0" y="274"/>
                      </a:lnTo>
                      <a:lnTo>
                        <a:pt x="2" y="261"/>
                      </a:lnTo>
                      <a:lnTo>
                        <a:pt x="4" y="247"/>
                      </a:lnTo>
                      <a:lnTo>
                        <a:pt x="4" y="236"/>
                      </a:lnTo>
                      <a:lnTo>
                        <a:pt x="8" y="222"/>
                      </a:lnTo>
                      <a:lnTo>
                        <a:pt x="10" y="211"/>
                      </a:lnTo>
                      <a:lnTo>
                        <a:pt x="14" y="200"/>
                      </a:lnTo>
                      <a:lnTo>
                        <a:pt x="18" y="188"/>
                      </a:lnTo>
                      <a:lnTo>
                        <a:pt x="23" y="179"/>
                      </a:lnTo>
                      <a:lnTo>
                        <a:pt x="29" y="169"/>
                      </a:lnTo>
                      <a:lnTo>
                        <a:pt x="35" y="158"/>
                      </a:lnTo>
                      <a:lnTo>
                        <a:pt x="42" y="148"/>
                      </a:lnTo>
                      <a:lnTo>
                        <a:pt x="52" y="139"/>
                      </a:lnTo>
                      <a:lnTo>
                        <a:pt x="61" y="127"/>
                      </a:lnTo>
                      <a:lnTo>
                        <a:pt x="67" y="118"/>
                      </a:lnTo>
                      <a:lnTo>
                        <a:pt x="76" y="106"/>
                      </a:lnTo>
                      <a:lnTo>
                        <a:pt x="82" y="95"/>
                      </a:lnTo>
                      <a:lnTo>
                        <a:pt x="90" y="84"/>
                      </a:lnTo>
                      <a:lnTo>
                        <a:pt x="95" y="72"/>
                      </a:lnTo>
                      <a:lnTo>
                        <a:pt x="101" y="61"/>
                      </a:lnTo>
                      <a:lnTo>
                        <a:pt x="107" y="51"/>
                      </a:lnTo>
                      <a:lnTo>
                        <a:pt x="114" y="40"/>
                      </a:lnTo>
                      <a:lnTo>
                        <a:pt x="118" y="32"/>
                      </a:lnTo>
                      <a:lnTo>
                        <a:pt x="124" y="23"/>
                      </a:lnTo>
                      <a:lnTo>
                        <a:pt x="130" y="17"/>
                      </a:lnTo>
                      <a:lnTo>
                        <a:pt x="133" y="10"/>
                      </a:lnTo>
                      <a:lnTo>
                        <a:pt x="141" y="6"/>
                      </a:lnTo>
                      <a:lnTo>
                        <a:pt x="149" y="4"/>
                      </a:lnTo>
                      <a:lnTo>
                        <a:pt x="156" y="2"/>
                      </a:lnTo>
                      <a:lnTo>
                        <a:pt x="164" y="0"/>
                      </a:lnTo>
                      <a:lnTo>
                        <a:pt x="170" y="0"/>
                      </a:lnTo>
                      <a:lnTo>
                        <a:pt x="177" y="0"/>
                      </a:lnTo>
                      <a:lnTo>
                        <a:pt x="183" y="0"/>
                      </a:lnTo>
                      <a:lnTo>
                        <a:pt x="190" y="0"/>
                      </a:lnTo>
                      <a:lnTo>
                        <a:pt x="198" y="2"/>
                      </a:lnTo>
                      <a:lnTo>
                        <a:pt x="202" y="2"/>
                      </a:lnTo>
                      <a:lnTo>
                        <a:pt x="209" y="4"/>
                      </a:lnTo>
                      <a:lnTo>
                        <a:pt x="215" y="4"/>
                      </a:lnTo>
                      <a:lnTo>
                        <a:pt x="219" y="6"/>
                      </a:lnTo>
                      <a:lnTo>
                        <a:pt x="223" y="6"/>
                      </a:lnTo>
                      <a:lnTo>
                        <a:pt x="227" y="6"/>
                      </a:lnTo>
                      <a:lnTo>
                        <a:pt x="230" y="8"/>
                      </a:lnTo>
                      <a:lnTo>
                        <a:pt x="232" y="10"/>
                      </a:lnTo>
                      <a:lnTo>
                        <a:pt x="232" y="10"/>
                      </a:lnTo>
                      <a:close/>
                    </a:path>
                  </a:pathLst>
                </a:custGeom>
                <a:solidFill>
                  <a:srgbClr val="54CC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74" name="Freeform 466"/>
                <p:cNvSpPr>
                  <a:spLocks/>
                </p:cNvSpPr>
                <p:nvPr/>
              </p:nvSpPr>
              <p:spPr bwMode="auto">
                <a:xfrm>
                  <a:off x="4276" y="1315"/>
                  <a:ext cx="30" cy="28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19" y="0"/>
                    </a:cxn>
                    <a:cxn ang="0">
                      <a:pos x="14" y="2"/>
                    </a:cxn>
                    <a:cxn ang="0">
                      <a:pos x="10" y="4"/>
                    </a:cxn>
                    <a:cxn ang="0">
                      <a:pos x="6" y="7"/>
                    </a:cxn>
                    <a:cxn ang="0">
                      <a:pos x="2" y="9"/>
                    </a:cxn>
                    <a:cxn ang="0">
                      <a:pos x="0" y="13"/>
                    </a:cxn>
                    <a:cxn ang="0">
                      <a:pos x="0" y="17"/>
                    </a:cxn>
                    <a:cxn ang="0">
                      <a:pos x="0" y="23"/>
                    </a:cxn>
                    <a:cxn ang="0">
                      <a:pos x="0" y="26"/>
                    </a:cxn>
                    <a:cxn ang="0">
                      <a:pos x="0" y="30"/>
                    </a:cxn>
                    <a:cxn ang="0">
                      <a:pos x="2" y="34"/>
                    </a:cxn>
                    <a:cxn ang="0">
                      <a:pos x="4" y="40"/>
                    </a:cxn>
                    <a:cxn ang="0">
                      <a:pos x="6" y="44"/>
                    </a:cxn>
                    <a:cxn ang="0">
                      <a:pos x="10" y="45"/>
                    </a:cxn>
                    <a:cxn ang="0">
                      <a:pos x="14" y="49"/>
                    </a:cxn>
                    <a:cxn ang="0">
                      <a:pos x="18" y="51"/>
                    </a:cxn>
                    <a:cxn ang="0">
                      <a:pos x="21" y="53"/>
                    </a:cxn>
                    <a:cxn ang="0">
                      <a:pos x="25" y="55"/>
                    </a:cxn>
                    <a:cxn ang="0">
                      <a:pos x="29" y="55"/>
                    </a:cxn>
                    <a:cxn ang="0">
                      <a:pos x="35" y="55"/>
                    </a:cxn>
                    <a:cxn ang="0">
                      <a:pos x="37" y="55"/>
                    </a:cxn>
                    <a:cxn ang="0">
                      <a:pos x="40" y="55"/>
                    </a:cxn>
                    <a:cxn ang="0">
                      <a:pos x="44" y="53"/>
                    </a:cxn>
                    <a:cxn ang="0">
                      <a:pos x="50" y="53"/>
                    </a:cxn>
                    <a:cxn ang="0">
                      <a:pos x="50" y="51"/>
                    </a:cxn>
                    <a:cxn ang="0">
                      <a:pos x="54" y="49"/>
                    </a:cxn>
                    <a:cxn ang="0">
                      <a:pos x="56" y="45"/>
                    </a:cxn>
                    <a:cxn ang="0">
                      <a:pos x="57" y="44"/>
                    </a:cxn>
                    <a:cxn ang="0">
                      <a:pos x="59" y="40"/>
                    </a:cxn>
                    <a:cxn ang="0">
                      <a:pos x="59" y="36"/>
                    </a:cxn>
                    <a:cxn ang="0">
                      <a:pos x="59" y="30"/>
                    </a:cxn>
                    <a:cxn ang="0">
                      <a:pos x="57" y="26"/>
                    </a:cxn>
                    <a:cxn ang="0">
                      <a:pos x="56" y="21"/>
                    </a:cxn>
                    <a:cxn ang="0">
                      <a:pos x="52" y="17"/>
                    </a:cxn>
                    <a:cxn ang="0">
                      <a:pos x="50" y="13"/>
                    </a:cxn>
                    <a:cxn ang="0">
                      <a:pos x="50" y="9"/>
                    </a:cxn>
                    <a:cxn ang="0">
                      <a:pos x="42" y="6"/>
                    </a:cxn>
                    <a:cxn ang="0">
                      <a:pos x="38" y="4"/>
                    </a:cxn>
                    <a:cxn ang="0">
                      <a:pos x="35" y="0"/>
                    </a:cxn>
                    <a:cxn ang="0">
                      <a:pos x="29" y="0"/>
                    </a:cxn>
                    <a:cxn ang="0">
                      <a:pos x="27" y="0"/>
                    </a:cxn>
                    <a:cxn ang="0">
                      <a:pos x="25" y="0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59" h="55">
                      <a:moveTo>
                        <a:pt x="25" y="0"/>
                      </a:moveTo>
                      <a:lnTo>
                        <a:pt x="19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7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2" y="34"/>
                      </a:lnTo>
                      <a:lnTo>
                        <a:pt x="4" y="40"/>
                      </a:lnTo>
                      <a:lnTo>
                        <a:pt x="6" y="44"/>
                      </a:lnTo>
                      <a:lnTo>
                        <a:pt x="10" y="45"/>
                      </a:lnTo>
                      <a:lnTo>
                        <a:pt x="14" y="49"/>
                      </a:lnTo>
                      <a:lnTo>
                        <a:pt x="18" y="51"/>
                      </a:lnTo>
                      <a:lnTo>
                        <a:pt x="21" y="53"/>
                      </a:lnTo>
                      <a:lnTo>
                        <a:pt x="25" y="55"/>
                      </a:lnTo>
                      <a:lnTo>
                        <a:pt x="29" y="55"/>
                      </a:lnTo>
                      <a:lnTo>
                        <a:pt x="35" y="55"/>
                      </a:lnTo>
                      <a:lnTo>
                        <a:pt x="37" y="55"/>
                      </a:lnTo>
                      <a:lnTo>
                        <a:pt x="40" y="55"/>
                      </a:lnTo>
                      <a:lnTo>
                        <a:pt x="44" y="53"/>
                      </a:lnTo>
                      <a:lnTo>
                        <a:pt x="50" y="53"/>
                      </a:lnTo>
                      <a:lnTo>
                        <a:pt x="50" y="51"/>
                      </a:lnTo>
                      <a:lnTo>
                        <a:pt x="54" y="49"/>
                      </a:lnTo>
                      <a:lnTo>
                        <a:pt x="56" y="45"/>
                      </a:lnTo>
                      <a:lnTo>
                        <a:pt x="57" y="44"/>
                      </a:lnTo>
                      <a:lnTo>
                        <a:pt x="59" y="40"/>
                      </a:lnTo>
                      <a:lnTo>
                        <a:pt x="59" y="36"/>
                      </a:lnTo>
                      <a:lnTo>
                        <a:pt x="59" y="30"/>
                      </a:lnTo>
                      <a:lnTo>
                        <a:pt x="57" y="26"/>
                      </a:lnTo>
                      <a:lnTo>
                        <a:pt x="56" y="21"/>
                      </a:lnTo>
                      <a:lnTo>
                        <a:pt x="52" y="17"/>
                      </a:lnTo>
                      <a:lnTo>
                        <a:pt x="50" y="13"/>
                      </a:lnTo>
                      <a:lnTo>
                        <a:pt x="50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FFD9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75" name="Freeform 467"/>
                <p:cNvSpPr>
                  <a:spLocks/>
                </p:cNvSpPr>
                <p:nvPr/>
              </p:nvSpPr>
              <p:spPr bwMode="auto">
                <a:xfrm>
                  <a:off x="4019" y="1192"/>
                  <a:ext cx="41" cy="37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50" y="0"/>
                    </a:cxn>
                    <a:cxn ang="0">
                      <a:pos x="38" y="0"/>
                    </a:cxn>
                    <a:cxn ang="0">
                      <a:pos x="29" y="3"/>
                    </a:cxn>
                    <a:cxn ang="0">
                      <a:pos x="19" y="7"/>
                    </a:cxn>
                    <a:cxn ang="0">
                      <a:pos x="14" y="13"/>
                    </a:cxn>
                    <a:cxn ang="0">
                      <a:pos x="8" y="21"/>
                    </a:cxn>
                    <a:cxn ang="0">
                      <a:pos x="4" y="26"/>
                    </a:cxn>
                    <a:cxn ang="0">
                      <a:pos x="2" y="34"/>
                    </a:cxn>
                    <a:cxn ang="0">
                      <a:pos x="0" y="41"/>
                    </a:cxn>
                    <a:cxn ang="0">
                      <a:pos x="0" y="47"/>
                    </a:cxn>
                    <a:cxn ang="0">
                      <a:pos x="0" y="55"/>
                    </a:cxn>
                    <a:cxn ang="0">
                      <a:pos x="2" y="60"/>
                    </a:cxn>
                    <a:cxn ang="0">
                      <a:pos x="4" y="64"/>
                    </a:cxn>
                    <a:cxn ang="0">
                      <a:pos x="8" y="70"/>
                    </a:cxn>
                    <a:cxn ang="0">
                      <a:pos x="16" y="72"/>
                    </a:cxn>
                    <a:cxn ang="0">
                      <a:pos x="19" y="74"/>
                    </a:cxn>
                    <a:cxn ang="0">
                      <a:pos x="27" y="74"/>
                    </a:cxn>
                    <a:cxn ang="0">
                      <a:pos x="35" y="72"/>
                    </a:cxn>
                    <a:cxn ang="0">
                      <a:pos x="40" y="72"/>
                    </a:cxn>
                    <a:cxn ang="0">
                      <a:pos x="48" y="70"/>
                    </a:cxn>
                    <a:cxn ang="0">
                      <a:pos x="52" y="68"/>
                    </a:cxn>
                    <a:cxn ang="0">
                      <a:pos x="57" y="66"/>
                    </a:cxn>
                    <a:cxn ang="0">
                      <a:pos x="63" y="64"/>
                    </a:cxn>
                    <a:cxn ang="0">
                      <a:pos x="69" y="62"/>
                    </a:cxn>
                    <a:cxn ang="0">
                      <a:pos x="71" y="59"/>
                    </a:cxn>
                    <a:cxn ang="0">
                      <a:pos x="74" y="57"/>
                    </a:cxn>
                    <a:cxn ang="0">
                      <a:pos x="78" y="53"/>
                    </a:cxn>
                    <a:cxn ang="0">
                      <a:pos x="82" y="49"/>
                    </a:cxn>
                    <a:cxn ang="0">
                      <a:pos x="84" y="43"/>
                    </a:cxn>
                    <a:cxn ang="0">
                      <a:pos x="84" y="41"/>
                    </a:cxn>
                    <a:cxn ang="0">
                      <a:pos x="84" y="36"/>
                    </a:cxn>
                    <a:cxn ang="0">
                      <a:pos x="84" y="32"/>
                    </a:cxn>
                    <a:cxn ang="0">
                      <a:pos x="84" y="24"/>
                    </a:cxn>
                    <a:cxn ang="0">
                      <a:pos x="84" y="22"/>
                    </a:cxn>
                    <a:cxn ang="0">
                      <a:pos x="80" y="19"/>
                    </a:cxn>
                    <a:cxn ang="0">
                      <a:pos x="80" y="15"/>
                    </a:cxn>
                    <a:cxn ang="0">
                      <a:pos x="76" y="7"/>
                    </a:cxn>
                    <a:cxn ang="0">
                      <a:pos x="73" y="5"/>
                    </a:cxn>
                    <a:cxn ang="0">
                      <a:pos x="69" y="3"/>
                    </a:cxn>
                    <a:cxn ang="0">
                      <a:pos x="65" y="1"/>
                    </a:cxn>
                    <a:cxn ang="0">
                      <a:pos x="63" y="0"/>
                    </a:cxn>
                    <a:cxn ang="0">
                      <a:pos x="63" y="0"/>
                    </a:cxn>
                  </a:cxnLst>
                  <a:rect l="0" t="0" r="r" b="b"/>
                  <a:pathLst>
                    <a:path w="84" h="74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0"/>
                      </a:lnTo>
                      <a:lnTo>
                        <a:pt x="29" y="3"/>
                      </a:lnTo>
                      <a:lnTo>
                        <a:pt x="19" y="7"/>
                      </a:lnTo>
                      <a:lnTo>
                        <a:pt x="14" y="13"/>
                      </a:lnTo>
                      <a:lnTo>
                        <a:pt x="8" y="21"/>
                      </a:lnTo>
                      <a:lnTo>
                        <a:pt x="4" y="26"/>
                      </a:lnTo>
                      <a:lnTo>
                        <a:pt x="2" y="34"/>
                      </a:lnTo>
                      <a:lnTo>
                        <a:pt x="0" y="41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2" y="60"/>
                      </a:lnTo>
                      <a:lnTo>
                        <a:pt x="4" y="64"/>
                      </a:lnTo>
                      <a:lnTo>
                        <a:pt x="8" y="70"/>
                      </a:lnTo>
                      <a:lnTo>
                        <a:pt x="16" y="72"/>
                      </a:lnTo>
                      <a:lnTo>
                        <a:pt x="19" y="74"/>
                      </a:lnTo>
                      <a:lnTo>
                        <a:pt x="27" y="74"/>
                      </a:lnTo>
                      <a:lnTo>
                        <a:pt x="35" y="72"/>
                      </a:lnTo>
                      <a:lnTo>
                        <a:pt x="40" y="72"/>
                      </a:lnTo>
                      <a:lnTo>
                        <a:pt x="48" y="70"/>
                      </a:lnTo>
                      <a:lnTo>
                        <a:pt x="52" y="68"/>
                      </a:lnTo>
                      <a:lnTo>
                        <a:pt x="57" y="66"/>
                      </a:lnTo>
                      <a:lnTo>
                        <a:pt x="63" y="64"/>
                      </a:lnTo>
                      <a:lnTo>
                        <a:pt x="69" y="62"/>
                      </a:lnTo>
                      <a:lnTo>
                        <a:pt x="71" y="59"/>
                      </a:lnTo>
                      <a:lnTo>
                        <a:pt x="74" y="57"/>
                      </a:lnTo>
                      <a:lnTo>
                        <a:pt x="78" y="53"/>
                      </a:lnTo>
                      <a:lnTo>
                        <a:pt x="82" y="49"/>
                      </a:lnTo>
                      <a:lnTo>
                        <a:pt x="84" y="43"/>
                      </a:lnTo>
                      <a:lnTo>
                        <a:pt x="84" y="41"/>
                      </a:lnTo>
                      <a:lnTo>
                        <a:pt x="84" y="36"/>
                      </a:lnTo>
                      <a:lnTo>
                        <a:pt x="84" y="32"/>
                      </a:lnTo>
                      <a:lnTo>
                        <a:pt x="84" y="24"/>
                      </a:lnTo>
                      <a:lnTo>
                        <a:pt x="84" y="22"/>
                      </a:lnTo>
                      <a:lnTo>
                        <a:pt x="80" y="19"/>
                      </a:lnTo>
                      <a:lnTo>
                        <a:pt x="80" y="15"/>
                      </a:lnTo>
                      <a:lnTo>
                        <a:pt x="76" y="7"/>
                      </a:lnTo>
                      <a:lnTo>
                        <a:pt x="73" y="5"/>
                      </a:lnTo>
                      <a:lnTo>
                        <a:pt x="69" y="3"/>
                      </a:lnTo>
                      <a:lnTo>
                        <a:pt x="65" y="1"/>
                      </a:lnTo>
                      <a:lnTo>
                        <a:pt x="63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D9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76" name="Freeform 468"/>
                <p:cNvSpPr>
                  <a:spLocks/>
                </p:cNvSpPr>
                <p:nvPr/>
              </p:nvSpPr>
              <p:spPr bwMode="auto">
                <a:xfrm>
                  <a:off x="4085" y="1313"/>
                  <a:ext cx="42" cy="41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50" y="2"/>
                    </a:cxn>
                    <a:cxn ang="0">
                      <a:pos x="38" y="6"/>
                    </a:cxn>
                    <a:cxn ang="0">
                      <a:pos x="27" y="12"/>
                    </a:cxn>
                    <a:cxn ang="0">
                      <a:pos x="19" y="15"/>
                    </a:cxn>
                    <a:cxn ang="0">
                      <a:pos x="14" y="23"/>
                    </a:cxn>
                    <a:cxn ang="0">
                      <a:pos x="8" y="29"/>
                    </a:cxn>
                    <a:cxn ang="0">
                      <a:pos x="4" y="34"/>
                    </a:cxn>
                    <a:cxn ang="0">
                      <a:pos x="2" y="42"/>
                    </a:cxn>
                    <a:cxn ang="0">
                      <a:pos x="0" y="48"/>
                    </a:cxn>
                    <a:cxn ang="0">
                      <a:pos x="2" y="53"/>
                    </a:cxn>
                    <a:cxn ang="0">
                      <a:pos x="4" y="61"/>
                    </a:cxn>
                    <a:cxn ang="0">
                      <a:pos x="8" y="67"/>
                    </a:cxn>
                    <a:cxn ang="0">
                      <a:pos x="12" y="70"/>
                    </a:cxn>
                    <a:cxn ang="0">
                      <a:pos x="18" y="76"/>
                    </a:cxn>
                    <a:cxn ang="0">
                      <a:pos x="21" y="80"/>
                    </a:cxn>
                    <a:cxn ang="0">
                      <a:pos x="29" y="82"/>
                    </a:cxn>
                    <a:cxn ang="0">
                      <a:pos x="35" y="82"/>
                    </a:cxn>
                    <a:cxn ang="0">
                      <a:pos x="40" y="84"/>
                    </a:cxn>
                    <a:cxn ang="0">
                      <a:pos x="48" y="84"/>
                    </a:cxn>
                    <a:cxn ang="0">
                      <a:pos x="52" y="84"/>
                    </a:cxn>
                    <a:cxn ang="0">
                      <a:pos x="56" y="82"/>
                    </a:cxn>
                    <a:cxn ang="0">
                      <a:pos x="59" y="82"/>
                    </a:cxn>
                    <a:cxn ang="0">
                      <a:pos x="65" y="80"/>
                    </a:cxn>
                    <a:cxn ang="0">
                      <a:pos x="67" y="78"/>
                    </a:cxn>
                    <a:cxn ang="0">
                      <a:pos x="69" y="74"/>
                    </a:cxn>
                    <a:cxn ang="0">
                      <a:pos x="73" y="70"/>
                    </a:cxn>
                    <a:cxn ang="0">
                      <a:pos x="75" y="67"/>
                    </a:cxn>
                    <a:cxn ang="0">
                      <a:pos x="76" y="61"/>
                    </a:cxn>
                    <a:cxn ang="0">
                      <a:pos x="78" y="55"/>
                    </a:cxn>
                    <a:cxn ang="0">
                      <a:pos x="80" y="51"/>
                    </a:cxn>
                    <a:cxn ang="0">
                      <a:pos x="82" y="46"/>
                    </a:cxn>
                    <a:cxn ang="0">
                      <a:pos x="84" y="40"/>
                    </a:cxn>
                    <a:cxn ang="0">
                      <a:pos x="84" y="32"/>
                    </a:cxn>
                    <a:cxn ang="0">
                      <a:pos x="84" y="29"/>
                    </a:cxn>
                    <a:cxn ang="0">
                      <a:pos x="82" y="23"/>
                    </a:cxn>
                    <a:cxn ang="0">
                      <a:pos x="82" y="17"/>
                    </a:cxn>
                    <a:cxn ang="0">
                      <a:pos x="80" y="15"/>
                    </a:cxn>
                    <a:cxn ang="0">
                      <a:pos x="78" y="12"/>
                    </a:cxn>
                    <a:cxn ang="0">
                      <a:pos x="76" y="10"/>
                    </a:cxn>
                    <a:cxn ang="0">
                      <a:pos x="75" y="6"/>
                    </a:cxn>
                    <a:cxn ang="0">
                      <a:pos x="69" y="2"/>
                    </a:cxn>
                    <a:cxn ang="0">
                      <a:pos x="67" y="0"/>
                    </a:cxn>
                    <a:cxn ang="0">
                      <a:pos x="65" y="0"/>
                    </a:cxn>
                    <a:cxn ang="0">
                      <a:pos x="65" y="0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84" h="84">
                      <a:moveTo>
                        <a:pt x="65" y="0"/>
                      </a:moveTo>
                      <a:lnTo>
                        <a:pt x="50" y="2"/>
                      </a:lnTo>
                      <a:lnTo>
                        <a:pt x="38" y="6"/>
                      </a:lnTo>
                      <a:lnTo>
                        <a:pt x="27" y="12"/>
                      </a:lnTo>
                      <a:lnTo>
                        <a:pt x="19" y="15"/>
                      </a:lnTo>
                      <a:lnTo>
                        <a:pt x="14" y="23"/>
                      </a:lnTo>
                      <a:lnTo>
                        <a:pt x="8" y="29"/>
                      </a:lnTo>
                      <a:lnTo>
                        <a:pt x="4" y="34"/>
                      </a:lnTo>
                      <a:lnTo>
                        <a:pt x="2" y="42"/>
                      </a:lnTo>
                      <a:lnTo>
                        <a:pt x="0" y="48"/>
                      </a:lnTo>
                      <a:lnTo>
                        <a:pt x="2" y="53"/>
                      </a:lnTo>
                      <a:lnTo>
                        <a:pt x="4" y="61"/>
                      </a:lnTo>
                      <a:lnTo>
                        <a:pt x="8" y="67"/>
                      </a:lnTo>
                      <a:lnTo>
                        <a:pt x="12" y="70"/>
                      </a:lnTo>
                      <a:lnTo>
                        <a:pt x="18" y="76"/>
                      </a:lnTo>
                      <a:lnTo>
                        <a:pt x="21" y="80"/>
                      </a:lnTo>
                      <a:lnTo>
                        <a:pt x="29" y="82"/>
                      </a:lnTo>
                      <a:lnTo>
                        <a:pt x="35" y="82"/>
                      </a:lnTo>
                      <a:lnTo>
                        <a:pt x="40" y="84"/>
                      </a:lnTo>
                      <a:lnTo>
                        <a:pt x="48" y="84"/>
                      </a:lnTo>
                      <a:lnTo>
                        <a:pt x="52" y="84"/>
                      </a:lnTo>
                      <a:lnTo>
                        <a:pt x="56" y="82"/>
                      </a:lnTo>
                      <a:lnTo>
                        <a:pt x="59" y="82"/>
                      </a:lnTo>
                      <a:lnTo>
                        <a:pt x="65" y="80"/>
                      </a:lnTo>
                      <a:lnTo>
                        <a:pt x="67" y="78"/>
                      </a:lnTo>
                      <a:lnTo>
                        <a:pt x="69" y="74"/>
                      </a:lnTo>
                      <a:lnTo>
                        <a:pt x="73" y="70"/>
                      </a:lnTo>
                      <a:lnTo>
                        <a:pt x="75" y="67"/>
                      </a:lnTo>
                      <a:lnTo>
                        <a:pt x="76" y="61"/>
                      </a:lnTo>
                      <a:lnTo>
                        <a:pt x="78" y="55"/>
                      </a:lnTo>
                      <a:lnTo>
                        <a:pt x="80" y="51"/>
                      </a:lnTo>
                      <a:lnTo>
                        <a:pt x="82" y="46"/>
                      </a:lnTo>
                      <a:lnTo>
                        <a:pt x="84" y="40"/>
                      </a:lnTo>
                      <a:lnTo>
                        <a:pt x="84" y="32"/>
                      </a:lnTo>
                      <a:lnTo>
                        <a:pt x="84" y="29"/>
                      </a:lnTo>
                      <a:lnTo>
                        <a:pt x="82" y="23"/>
                      </a:lnTo>
                      <a:lnTo>
                        <a:pt x="82" y="17"/>
                      </a:lnTo>
                      <a:lnTo>
                        <a:pt x="80" y="15"/>
                      </a:lnTo>
                      <a:lnTo>
                        <a:pt x="78" y="12"/>
                      </a:lnTo>
                      <a:lnTo>
                        <a:pt x="76" y="10"/>
                      </a:lnTo>
                      <a:lnTo>
                        <a:pt x="75" y="6"/>
                      </a:lnTo>
                      <a:lnTo>
                        <a:pt x="69" y="2"/>
                      </a:lnTo>
                      <a:lnTo>
                        <a:pt x="67" y="0"/>
                      </a:lnTo>
                      <a:lnTo>
                        <a:pt x="65" y="0"/>
                      </a:lnTo>
                      <a:lnTo>
                        <a:pt x="65" y="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FFD9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77" name="Freeform 469"/>
                <p:cNvSpPr>
                  <a:spLocks/>
                </p:cNvSpPr>
                <p:nvPr/>
              </p:nvSpPr>
              <p:spPr bwMode="auto">
                <a:xfrm>
                  <a:off x="4041" y="927"/>
                  <a:ext cx="261" cy="105"/>
                </a:xfrm>
                <a:custGeom>
                  <a:avLst/>
                  <a:gdLst/>
                  <a:ahLst/>
                  <a:cxnLst>
                    <a:cxn ang="0">
                      <a:pos x="32" y="25"/>
                    </a:cxn>
                    <a:cxn ang="0">
                      <a:pos x="48" y="21"/>
                    </a:cxn>
                    <a:cxn ang="0">
                      <a:pos x="61" y="17"/>
                    </a:cxn>
                    <a:cxn ang="0">
                      <a:pos x="74" y="13"/>
                    </a:cxn>
                    <a:cxn ang="0">
                      <a:pos x="88" y="10"/>
                    </a:cxn>
                    <a:cxn ang="0">
                      <a:pos x="101" y="8"/>
                    </a:cxn>
                    <a:cxn ang="0">
                      <a:pos x="114" y="8"/>
                    </a:cxn>
                    <a:cxn ang="0">
                      <a:pos x="131" y="6"/>
                    </a:cxn>
                    <a:cxn ang="0">
                      <a:pos x="152" y="2"/>
                    </a:cxn>
                    <a:cxn ang="0">
                      <a:pos x="171" y="0"/>
                    </a:cxn>
                    <a:cxn ang="0">
                      <a:pos x="186" y="0"/>
                    </a:cxn>
                    <a:cxn ang="0">
                      <a:pos x="200" y="0"/>
                    </a:cxn>
                    <a:cxn ang="0">
                      <a:pos x="213" y="0"/>
                    </a:cxn>
                    <a:cxn ang="0">
                      <a:pos x="226" y="2"/>
                    </a:cxn>
                    <a:cxn ang="0">
                      <a:pos x="240" y="4"/>
                    </a:cxn>
                    <a:cxn ang="0">
                      <a:pos x="257" y="4"/>
                    </a:cxn>
                    <a:cxn ang="0">
                      <a:pos x="272" y="6"/>
                    </a:cxn>
                    <a:cxn ang="0">
                      <a:pos x="279" y="11"/>
                    </a:cxn>
                    <a:cxn ang="0">
                      <a:pos x="285" y="23"/>
                    </a:cxn>
                    <a:cxn ang="0">
                      <a:pos x="283" y="29"/>
                    </a:cxn>
                    <a:cxn ang="0">
                      <a:pos x="262" y="30"/>
                    </a:cxn>
                    <a:cxn ang="0">
                      <a:pos x="222" y="32"/>
                    </a:cxn>
                    <a:cxn ang="0">
                      <a:pos x="183" y="36"/>
                    </a:cxn>
                    <a:cxn ang="0">
                      <a:pos x="143" y="42"/>
                    </a:cxn>
                    <a:cxn ang="0">
                      <a:pos x="108" y="48"/>
                    </a:cxn>
                    <a:cxn ang="0">
                      <a:pos x="84" y="57"/>
                    </a:cxn>
                    <a:cxn ang="0">
                      <a:pos x="72" y="72"/>
                    </a:cxn>
                    <a:cxn ang="0">
                      <a:pos x="74" y="86"/>
                    </a:cxn>
                    <a:cxn ang="0">
                      <a:pos x="103" y="108"/>
                    </a:cxn>
                    <a:cxn ang="0">
                      <a:pos x="145" y="127"/>
                    </a:cxn>
                    <a:cxn ang="0">
                      <a:pos x="190" y="143"/>
                    </a:cxn>
                    <a:cxn ang="0">
                      <a:pos x="243" y="156"/>
                    </a:cxn>
                    <a:cxn ang="0">
                      <a:pos x="300" y="165"/>
                    </a:cxn>
                    <a:cxn ang="0">
                      <a:pos x="357" y="173"/>
                    </a:cxn>
                    <a:cxn ang="0">
                      <a:pos x="422" y="179"/>
                    </a:cxn>
                    <a:cxn ang="0">
                      <a:pos x="487" y="188"/>
                    </a:cxn>
                    <a:cxn ang="0">
                      <a:pos x="523" y="196"/>
                    </a:cxn>
                    <a:cxn ang="0">
                      <a:pos x="523" y="205"/>
                    </a:cxn>
                    <a:cxn ang="0">
                      <a:pos x="521" y="207"/>
                    </a:cxn>
                    <a:cxn ang="0">
                      <a:pos x="471" y="211"/>
                    </a:cxn>
                    <a:cxn ang="0">
                      <a:pos x="386" y="209"/>
                    </a:cxn>
                    <a:cxn ang="0">
                      <a:pos x="302" y="205"/>
                    </a:cxn>
                    <a:cxn ang="0">
                      <a:pos x="222" y="194"/>
                    </a:cxn>
                    <a:cxn ang="0">
                      <a:pos x="154" y="179"/>
                    </a:cxn>
                    <a:cxn ang="0">
                      <a:pos x="93" y="158"/>
                    </a:cxn>
                    <a:cxn ang="0">
                      <a:pos x="48" y="133"/>
                    </a:cxn>
                    <a:cxn ang="0">
                      <a:pos x="15" y="105"/>
                    </a:cxn>
                    <a:cxn ang="0">
                      <a:pos x="6" y="84"/>
                    </a:cxn>
                    <a:cxn ang="0">
                      <a:pos x="2" y="74"/>
                    </a:cxn>
                    <a:cxn ang="0">
                      <a:pos x="0" y="63"/>
                    </a:cxn>
                    <a:cxn ang="0">
                      <a:pos x="0" y="55"/>
                    </a:cxn>
                    <a:cxn ang="0">
                      <a:pos x="2" y="46"/>
                    </a:cxn>
                    <a:cxn ang="0">
                      <a:pos x="6" y="42"/>
                    </a:cxn>
                    <a:cxn ang="0">
                      <a:pos x="10" y="34"/>
                    </a:cxn>
                    <a:cxn ang="0">
                      <a:pos x="19" y="30"/>
                    </a:cxn>
                    <a:cxn ang="0">
                      <a:pos x="25" y="29"/>
                    </a:cxn>
                  </a:cxnLst>
                  <a:rect l="0" t="0" r="r" b="b"/>
                  <a:pathLst>
                    <a:path w="523" h="211">
                      <a:moveTo>
                        <a:pt x="25" y="29"/>
                      </a:moveTo>
                      <a:lnTo>
                        <a:pt x="32" y="25"/>
                      </a:lnTo>
                      <a:lnTo>
                        <a:pt x="40" y="23"/>
                      </a:lnTo>
                      <a:lnTo>
                        <a:pt x="48" y="21"/>
                      </a:lnTo>
                      <a:lnTo>
                        <a:pt x="57" y="19"/>
                      </a:lnTo>
                      <a:lnTo>
                        <a:pt x="61" y="17"/>
                      </a:lnTo>
                      <a:lnTo>
                        <a:pt x="68" y="15"/>
                      </a:lnTo>
                      <a:lnTo>
                        <a:pt x="74" y="13"/>
                      </a:lnTo>
                      <a:lnTo>
                        <a:pt x="82" y="11"/>
                      </a:lnTo>
                      <a:lnTo>
                        <a:pt x="88" y="10"/>
                      </a:lnTo>
                      <a:lnTo>
                        <a:pt x="93" y="10"/>
                      </a:lnTo>
                      <a:lnTo>
                        <a:pt x="101" y="8"/>
                      </a:lnTo>
                      <a:lnTo>
                        <a:pt x="107" y="8"/>
                      </a:lnTo>
                      <a:lnTo>
                        <a:pt x="114" y="8"/>
                      </a:lnTo>
                      <a:lnTo>
                        <a:pt x="124" y="8"/>
                      </a:lnTo>
                      <a:lnTo>
                        <a:pt x="131" y="6"/>
                      </a:lnTo>
                      <a:lnTo>
                        <a:pt x="141" y="4"/>
                      </a:lnTo>
                      <a:lnTo>
                        <a:pt x="152" y="2"/>
                      </a:lnTo>
                      <a:lnTo>
                        <a:pt x="162" y="2"/>
                      </a:lnTo>
                      <a:lnTo>
                        <a:pt x="171" y="0"/>
                      </a:lnTo>
                      <a:lnTo>
                        <a:pt x="179" y="0"/>
                      </a:lnTo>
                      <a:lnTo>
                        <a:pt x="186" y="0"/>
                      </a:lnTo>
                      <a:lnTo>
                        <a:pt x="194" y="0"/>
                      </a:lnTo>
                      <a:lnTo>
                        <a:pt x="200" y="0"/>
                      </a:lnTo>
                      <a:lnTo>
                        <a:pt x="207" y="0"/>
                      </a:lnTo>
                      <a:lnTo>
                        <a:pt x="213" y="0"/>
                      </a:lnTo>
                      <a:lnTo>
                        <a:pt x="221" y="2"/>
                      </a:lnTo>
                      <a:lnTo>
                        <a:pt x="226" y="2"/>
                      </a:lnTo>
                      <a:lnTo>
                        <a:pt x="234" y="2"/>
                      </a:lnTo>
                      <a:lnTo>
                        <a:pt x="240" y="4"/>
                      </a:lnTo>
                      <a:lnTo>
                        <a:pt x="249" y="4"/>
                      </a:lnTo>
                      <a:lnTo>
                        <a:pt x="257" y="4"/>
                      </a:lnTo>
                      <a:lnTo>
                        <a:pt x="268" y="4"/>
                      </a:lnTo>
                      <a:lnTo>
                        <a:pt x="272" y="6"/>
                      </a:lnTo>
                      <a:lnTo>
                        <a:pt x="274" y="8"/>
                      </a:lnTo>
                      <a:lnTo>
                        <a:pt x="279" y="11"/>
                      </a:lnTo>
                      <a:lnTo>
                        <a:pt x="283" y="17"/>
                      </a:lnTo>
                      <a:lnTo>
                        <a:pt x="285" y="23"/>
                      </a:lnTo>
                      <a:lnTo>
                        <a:pt x="285" y="25"/>
                      </a:lnTo>
                      <a:lnTo>
                        <a:pt x="283" y="29"/>
                      </a:lnTo>
                      <a:lnTo>
                        <a:pt x="281" y="30"/>
                      </a:lnTo>
                      <a:lnTo>
                        <a:pt x="262" y="30"/>
                      </a:lnTo>
                      <a:lnTo>
                        <a:pt x="243" y="30"/>
                      </a:lnTo>
                      <a:lnTo>
                        <a:pt x="222" y="32"/>
                      </a:lnTo>
                      <a:lnTo>
                        <a:pt x="203" y="34"/>
                      </a:lnTo>
                      <a:lnTo>
                        <a:pt x="183" y="36"/>
                      </a:lnTo>
                      <a:lnTo>
                        <a:pt x="162" y="38"/>
                      </a:lnTo>
                      <a:lnTo>
                        <a:pt x="143" y="42"/>
                      </a:lnTo>
                      <a:lnTo>
                        <a:pt x="126" y="44"/>
                      </a:lnTo>
                      <a:lnTo>
                        <a:pt x="108" y="48"/>
                      </a:lnTo>
                      <a:lnTo>
                        <a:pt x="95" y="55"/>
                      </a:lnTo>
                      <a:lnTo>
                        <a:pt x="84" y="57"/>
                      </a:lnTo>
                      <a:lnTo>
                        <a:pt x="74" y="65"/>
                      </a:lnTo>
                      <a:lnTo>
                        <a:pt x="72" y="72"/>
                      </a:lnTo>
                      <a:lnTo>
                        <a:pt x="70" y="78"/>
                      </a:lnTo>
                      <a:lnTo>
                        <a:pt x="74" y="86"/>
                      </a:lnTo>
                      <a:lnTo>
                        <a:pt x="84" y="95"/>
                      </a:lnTo>
                      <a:lnTo>
                        <a:pt x="103" y="108"/>
                      </a:lnTo>
                      <a:lnTo>
                        <a:pt x="124" y="118"/>
                      </a:lnTo>
                      <a:lnTo>
                        <a:pt x="145" y="127"/>
                      </a:lnTo>
                      <a:lnTo>
                        <a:pt x="169" y="139"/>
                      </a:lnTo>
                      <a:lnTo>
                        <a:pt x="190" y="143"/>
                      </a:lnTo>
                      <a:lnTo>
                        <a:pt x="217" y="150"/>
                      </a:lnTo>
                      <a:lnTo>
                        <a:pt x="243" y="156"/>
                      </a:lnTo>
                      <a:lnTo>
                        <a:pt x="272" y="160"/>
                      </a:lnTo>
                      <a:lnTo>
                        <a:pt x="300" y="165"/>
                      </a:lnTo>
                      <a:lnTo>
                        <a:pt x="329" y="169"/>
                      </a:lnTo>
                      <a:lnTo>
                        <a:pt x="357" y="173"/>
                      </a:lnTo>
                      <a:lnTo>
                        <a:pt x="390" y="175"/>
                      </a:lnTo>
                      <a:lnTo>
                        <a:pt x="422" y="179"/>
                      </a:lnTo>
                      <a:lnTo>
                        <a:pt x="454" y="184"/>
                      </a:lnTo>
                      <a:lnTo>
                        <a:pt x="487" y="188"/>
                      </a:lnTo>
                      <a:lnTo>
                        <a:pt x="521" y="194"/>
                      </a:lnTo>
                      <a:lnTo>
                        <a:pt x="523" y="196"/>
                      </a:lnTo>
                      <a:lnTo>
                        <a:pt x="523" y="202"/>
                      </a:lnTo>
                      <a:lnTo>
                        <a:pt x="523" y="205"/>
                      </a:lnTo>
                      <a:lnTo>
                        <a:pt x="521" y="207"/>
                      </a:lnTo>
                      <a:lnTo>
                        <a:pt x="521" y="207"/>
                      </a:lnTo>
                      <a:lnTo>
                        <a:pt x="517" y="209"/>
                      </a:lnTo>
                      <a:lnTo>
                        <a:pt x="471" y="211"/>
                      </a:lnTo>
                      <a:lnTo>
                        <a:pt x="428" y="211"/>
                      </a:lnTo>
                      <a:lnTo>
                        <a:pt x="386" y="209"/>
                      </a:lnTo>
                      <a:lnTo>
                        <a:pt x="342" y="207"/>
                      </a:lnTo>
                      <a:lnTo>
                        <a:pt x="302" y="205"/>
                      </a:lnTo>
                      <a:lnTo>
                        <a:pt x="262" y="200"/>
                      </a:lnTo>
                      <a:lnTo>
                        <a:pt x="222" y="194"/>
                      </a:lnTo>
                      <a:lnTo>
                        <a:pt x="188" y="188"/>
                      </a:lnTo>
                      <a:lnTo>
                        <a:pt x="154" y="179"/>
                      </a:lnTo>
                      <a:lnTo>
                        <a:pt x="124" y="169"/>
                      </a:lnTo>
                      <a:lnTo>
                        <a:pt x="93" y="158"/>
                      </a:lnTo>
                      <a:lnTo>
                        <a:pt x="70" y="146"/>
                      </a:lnTo>
                      <a:lnTo>
                        <a:pt x="48" y="133"/>
                      </a:lnTo>
                      <a:lnTo>
                        <a:pt x="29" y="120"/>
                      </a:lnTo>
                      <a:lnTo>
                        <a:pt x="15" y="105"/>
                      </a:lnTo>
                      <a:lnTo>
                        <a:pt x="8" y="89"/>
                      </a:lnTo>
                      <a:lnTo>
                        <a:pt x="6" y="84"/>
                      </a:lnTo>
                      <a:lnTo>
                        <a:pt x="4" y="78"/>
                      </a:lnTo>
                      <a:lnTo>
                        <a:pt x="2" y="74"/>
                      </a:lnTo>
                      <a:lnTo>
                        <a:pt x="2" y="68"/>
                      </a:lnTo>
                      <a:lnTo>
                        <a:pt x="0" y="63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2" y="51"/>
                      </a:lnTo>
                      <a:lnTo>
                        <a:pt x="2" y="46"/>
                      </a:lnTo>
                      <a:lnTo>
                        <a:pt x="4" y="42"/>
                      </a:lnTo>
                      <a:lnTo>
                        <a:pt x="6" y="42"/>
                      </a:lnTo>
                      <a:lnTo>
                        <a:pt x="8" y="38"/>
                      </a:lnTo>
                      <a:lnTo>
                        <a:pt x="10" y="34"/>
                      </a:lnTo>
                      <a:lnTo>
                        <a:pt x="13" y="32"/>
                      </a:lnTo>
                      <a:lnTo>
                        <a:pt x="19" y="30"/>
                      </a:lnTo>
                      <a:lnTo>
                        <a:pt x="25" y="29"/>
                      </a:lnTo>
                      <a:lnTo>
                        <a:pt x="25" y="29"/>
                      </a:lnTo>
                      <a:close/>
                    </a:path>
                  </a:pathLst>
                </a:custGeom>
                <a:solidFill>
                  <a:srgbClr val="9ED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78" name="Freeform 470"/>
                <p:cNvSpPr>
                  <a:spLocks/>
                </p:cNvSpPr>
                <p:nvPr/>
              </p:nvSpPr>
              <p:spPr bwMode="auto">
                <a:xfrm>
                  <a:off x="4389" y="482"/>
                  <a:ext cx="42" cy="231"/>
                </a:xfrm>
                <a:custGeom>
                  <a:avLst/>
                  <a:gdLst/>
                  <a:ahLst/>
                  <a:cxnLst>
                    <a:cxn ang="0">
                      <a:pos x="32" y="25"/>
                    </a:cxn>
                    <a:cxn ang="0">
                      <a:pos x="47" y="59"/>
                    </a:cxn>
                    <a:cxn ang="0">
                      <a:pos x="57" y="91"/>
                    </a:cxn>
                    <a:cxn ang="0">
                      <a:pos x="66" y="122"/>
                    </a:cxn>
                    <a:cxn ang="0">
                      <a:pos x="72" y="152"/>
                    </a:cxn>
                    <a:cxn ang="0">
                      <a:pos x="78" y="182"/>
                    </a:cxn>
                    <a:cxn ang="0">
                      <a:pos x="79" y="217"/>
                    </a:cxn>
                    <a:cxn ang="0">
                      <a:pos x="81" y="253"/>
                    </a:cxn>
                    <a:cxn ang="0">
                      <a:pos x="81" y="287"/>
                    </a:cxn>
                    <a:cxn ang="0">
                      <a:pos x="79" y="310"/>
                    </a:cxn>
                    <a:cxn ang="0">
                      <a:pos x="78" y="331"/>
                    </a:cxn>
                    <a:cxn ang="0">
                      <a:pos x="72" y="354"/>
                    </a:cxn>
                    <a:cxn ang="0">
                      <a:pos x="68" y="373"/>
                    </a:cxn>
                    <a:cxn ang="0">
                      <a:pos x="62" y="394"/>
                    </a:cxn>
                    <a:cxn ang="0">
                      <a:pos x="57" y="415"/>
                    </a:cxn>
                    <a:cxn ang="0">
                      <a:pos x="51" y="437"/>
                    </a:cxn>
                    <a:cxn ang="0">
                      <a:pos x="43" y="454"/>
                    </a:cxn>
                    <a:cxn ang="0">
                      <a:pos x="36" y="460"/>
                    </a:cxn>
                    <a:cxn ang="0">
                      <a:pos x="26" y="456"/>
                    </a:cxn>
                    <a:cxn ang="0">
                      <a:pos x="22" y="449"/>
                    </a:cxn>
                    <a:cxn ang="0">
                      <a:pos x="24" y="432"/>
                    </a:cxn>
                    <a:cxn ang="0">
                      <a:pos x="30" y="411"/>
                    </a:cxn>
                    <a:cxn ang="0">
                      <a:pos x="34" y="388"/>
                    </a:cxn>
                    <a:cxn ang="0">
                      <a:pos x="36" y="369"/>
                    </a:cxn>
                    <a:cxn ang="0">
                      <a:pos x="38" y="348"/>
                    </a:cxn>
                    <a:cxn ang="0">
                      <a:pos x="38" y="331"/>
                    </a:cxn>
                    <a:cxn ang="0">
                      <a:pos x="38" y="308"/>
                    </a:cxn>
                    <a:cxn ang="0">
                      <a:pos x="38" y="285"/>
                    </a:cxn>
                    <a:cxn ang="0">
                      <a:pos x="38" y="255"/>
                    </a:cxn>
                    <a:cxn ang="0">
                      <a:pos x="38" y="221"/>
                    </a:cxn>
                    <a:cxn ang="0">
                      <a:pos x="38" y="188"/>
                    </a:cxn>
                    <a:cxn ang="0">
                      <a:pos x="38" y="158"/>
                    </a:cxn>
                    <a:cxn ang="0">
                      <a:pos x="34" y="129"/>
                    </a:cxn>
                    <a:cxn ang="0">
                      <a:pos x="28" y="99"/>
                    </a:cxn>
                    <a:cxn ang="0">
                      <a:pos x="22" y="66"/>
                    </a:cxn>
                    <a:cxn ang="0">
                      <a:pos x="9" y="34"/>
                    </a:cxn>
                    <a:cxn ang="0">
                      <a:pos x="0" y="11"/>
                    </a:cxn>
                    <a:cxn ang="0">
                      <a:pos x="5" y="2"/>
                    </a:cxn>
                    <a:cxn ang="0">
                      <a:pos x="11" y="0"/>
                    </a:cxn>
                    <a:cxn ang="0">
                      <a:pos x="22" y="0"/>
                    </a:cxn>
                    <a:cxn ang="0">
                      <a:pos x="24" y="6"/>
                    </a:cxn>
                  </a:cxnLst>
                  <a:rect l="0" t="0" r="r" b="b"/>
                  <a:pathLst>
                    <a:path w="83" h="460">
                      <a:moveTo>
                        <a:pt x="24" y="6"/>
                      </a:moveTo>
                      <a:lnTo>
                        <a:pt x="32" y="25"/>
                      </a:lnTo>
                      <a:lnTo>
                        <a:pt x="40" y="42"/>
                      </a:lnTo>
                      <a:lnTo>
                        <a:pt x="47" y="59"/>
                      </a:lnTo>
                      <a:lnTo>
                        <a:pt x="53" y="76"/>
                      </a:lnTo>
                      <a:lnTo>
                        <a:pt x="57" y="91"/>
                      </a:lnTo>
                      <a:lnTo>
                        <a:pt x="62" y="106"/>
                      </a:lnTo>
                      <a:lnTo>
                        <a:pt x="66" y="122"/>
                      </a:lnTo>
                      <a:lnTo>
                        <a:pt x="72" y="137"/>
                      </a:lnTo>
                      <a:lnTo>
                        <a:pt x="72" y="152"/>
                      </a:lnTo>
                      <a:lnTo>
                        <a:pt x="76" y="167"/>
                      </a:lnTo>
                      <a:lnTo>
                        <a:pt x="78" y="182"/>
                      </a:lnTo>
                      <a:lnTo>
                        <a:pt x="79" y="202"/>
                      </a:lnTo>
                      <a:lnTo>
                        <a:pt x="79" y="217"/>
                      </a:lnTo>
                      <a:lnTo>
                        <a:pt x="81" y="236"/>
                      </a:lnTo>
                      <a:lnTo>
                        <a:pt x="81" y="253"/>
                      </a:lnTo>
                      <a:lnTo>
                        <a:pt x="83" y="274"/>
                      </a:lnTo>
                      <a:lnTo>
                        <a:pt x="81" y="287"/>
                      </a:lnTo>
                      <a:lnTo>
                        <a:pt x="81" y="298"/>
                      </a:lnTo>
                      <a:lnTo>
                        <a:pt x="79" y="310"/>
                      </a:lnTo>
                      <a:lnTo>
                        <a:pt x="79" y="321"/>
                      </a:lnTo>
                      <a:lnTo>
                        <a:pt x="78" y="331"/>
                      </a:lnTo>
                      <a:lnTo>
                        <a:pt x="76" y="344"/>
                      </a:lnTo>
                      <a:lnTo>
                        <a:pt x="72" y="354"/>
                      </a:lnTo>
                      <a:lnTo>
                        <a:pt x="72" y="365"/>
                      </a:lnTo>
                      <a:lnTo>
                        <a:pt x="68" y="373"/>
                      </a:lnTo>
                      <a:lnTo>
                        <a:pt x="66" y="382"/>
                      </a:lnTo>
                      <a:lnTo>
                        <a:pt x="62" y="394"/>
                      </a:lnTo>
                      <a:lnTo>
                        <a:pt x="60" y="403"/>
                      </a:lnTo>
                      <a:lnTo>
                        <a:pt x="57" y="415"/>
                      </a:lnTo>
                      <a:lnTo>
                        <a:pt x="55" y="426"/>
                      </a:lnTo>
                      <a:lnTo>
                        <a:pt x="51" y="437"/>
                      </a:lnTo>
                      <a:lnTo>
                        <a:pt x="47" y="449"/>
                      </a:lnTo>
                      <a:lnTo>
                        <a:pt x="43" y="454"/>
                      </a:lnTo>
                      <a:lnTo>
                        <a:pt x="40" y="458"/>
                      </a:lnTo>
                      <a:lnTo>
                        <a:pt x="36" y="460"/>
                      </a:lnTo>
                      <a:lnTo>
                        <a:pt x="32" y="460"/>
                      </a:lnTo>
                      <a:lnTo>
                        <a:pt x="26" y="456"/>
                      </a:lnTo>
                      <a:lnTo>
                        <a:pt x="22" y="453"/>
                      </a:lnTo>
                      <a:lnTo>
                        <a:pt x="22" y="449"/>
                      </a:lnTo>
                      <a:lnTo>
                        <a:pt x="22" y="443"/>
                      </a:lnTo>
                      <a:lnTo>
                        <a:pt x="24" y="432"/>
                      </a:lnTo>
                      <a:lnTo>
                        <a:pt x="28" y="420"/>
                      </a:lnTo>
                      <a:lnTo>
                        <a:pt x="30" y="411"/>
                      </a:lnTo>
                      <a:lnTo>
                        <a:pt x="32" y="399"/>
                      </a:lnTo>
                      <a:lnTo>
                        <a:pt x="34" y="388"/>
                      </a:lnTo>
                      <a:lnTo>
                        <a:pt x="36" y="380"/>
                      </a:lnTo>
                      <a:lnTo>
                        <a:pt x="36" y="369"/>
                      </a:lnTo>
                      <a:lnTo>
                        <a:pt x="38" y="359"/>
                      </a:lnTo>
                      <a:lnTo>
                        <a:pt x="38" y="348"/>
                      </a:lnTo>
                      <a:lnTo>
                        <a:pt x="38" y="340"/>
                      </a:lnTo>
                      <a:lnTo>
                        <a:pt x="38" y="331"/>
                      </a:lnTo>
                      <a:lnTo>
                        <a:pt x="38" y="319"/>
                      </a:lnTo>
                      <a:lnTo>
                        <a:pt x="38" y="308"/>
                      </a:lnTo>
                      <a:lnTo>
                        <a:pt x="38" y="298"/>
                      </a:lnTo>
                      <a:lnTo>
                        <a:pt x="38" y="285"/>
                      </a:lnTo>
                      <a:lnTo>
                        <a:pt x="38" y="274"/>
                      </a:lnTo>
                      <a:lnTo>
                        <a:pt x="38" y="255"/>
                      </a:lnTo>
                      <a:lnTo>
                        <a:pt x="38" y="238"/>
                      </a:lnTo>
                      <a:lnTo>
                        <a:pt x="38" y="221"/>
                      </a:lnTo>
                      <a:lnTo>
                        <a:pt x="40" y="205"/>
                      </a:lnTo>
                      <a:lnTo>
                        <a:pt x="38" y="188"/>
                      </a:lnTo>
                      <a:lnTo>
                        <a:pt x="38" y="173"/>
                      </a:lnTo>
                      <a:lnTo>
                        <a:pt x="38" y="158"/>
                      </a:lnTo>
                      <a:lnTo>
                        <a:pt x="38" y="144"/>
                      </a:lnTo>
                      <a:lnTo>
                        <a:pt x="34" y="129"/>
                      </a:lnTo>
                      <a:lnTo>
                        <a:pt x="32" y="114"/>
                      </a:lnTo>
                      <a:lnTo>
                        <a:pt x="28" y="99"/>
                      </a:lnTo>
                      <a:lnTo>
                        <a:pt x="26" y="84"/>
                      </a:lnTo>
                      <a:lnTo>
                        <a:pt x="22" y="66"/>
                      </a:lnTo>
                      <a:lnTo>
                        <a:pt x="17" y="51"/>
                      </a:lnTo>
                      <a:lnTo>
                        <a:pt x="9" y="34"/>
                      </a:lnTo>
                      <a:lnTo>
                        <a:pt x="2" y="17"/>
                      </a:lnTo>
                      <a:lnTo>
                        <a:pt x="0" y="11"/>
                      </a:lnTo>
                      <a:lnTo>
                        <a:pt x="2" y="6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2" y="0"/>
                      </a:lnTo>
                      <a:lnTo>
                        <a:pt x="24" y="6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54CC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79" name="Freeform 471"/>
                <p:cNvSpPr>
                  <a:spLocks/>
                </p:cNvSpPr>
                <p:nvPr/>
              </p:nvSpPr>
              <p:spPr bwMode="auto">
                <a:xfrm>
                  <a:off x="4252" y="483"/>
                  <a:ext cx="102" cy="256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2" y="25"/>
                    </a:cxn>
                    <a:cxn ang="0">
                      <a:pos x="6" y="15"/>
                    </a:cxn>
                    <a:cxn ang="0">
                      <a:pos x="11" y="7"/>
                    </a:cxn>
                    <a:cxn ang="0">
                      <a:pos x="17" y="2"/>
                    </a:cxn>
                    <a:cxn ang="0">
                      <a:pos x="25" y="0"/>
                    </a:cxn>
                    <a:cxn ang="0">
                      <a:pos x="32" y="2"/>
                    </a:cxn>
                    <a:cxn ang="0">
                      <a:pos x="36" y="6"/>
                    </a:cxn>
                    <a:cxn ang="0">
                      <a:pos x="46" y="23"/>
                    </a:cxn>
                    <a:cxn ang="0">
                      <a:pos x="61" y="47"/>
                    </a:cxn>
                    <a:cxn ang="0">
                      <a:pos x="76" y="70"/>
                    </a:cxn>
                    <a:cxn ang="0">
                      <a:pos x="91" y="93"/>
                    </a:cxn>
                    <a:cxn ang="0">
                      <a:pos x="106" y="114"/>
                    </a:cxn>
                    <a:cxn ang="0">
                      <a:pos x="124" y="135"/>
                    </a:cxn>
                    <a:cxn ang="0">
                      <a:pos x="137" y="158"/>
                    </a:cxn>
                    <a:cxn ang="0">
                      <a:pos x="152" y="182"/>
                    </a:cxn>
                    <a:cxn ang="0">
                      <a:pos x="163" y="211"/>
                    </a:cxn>
                    <a:cxn ang="0">
                      <a:pos x="169" y="232"/>
                    </a:cxn>
                    <a:cxn ang="0">
                      <a:pos x="173" y="251"/>
                    </a:cxn>
                    <a:cxn ang="0">
                      <a:pos x="173" y="270"/>
                    </a:cxn>
                    <a:cxn ang="0">
                      <a:pos x="171" y="287"/>
                    </a:cxn>
                    <a:cxn ang="0">
                      <a:pos x="167" y="304"/>
                    </a:cxn>
                    <a:cxn ang="0">
                      <a:pos x="165" y="325"/>
                    </a:cxn>
                    <a:cxn ang="0">
                      <a:pos x="162" y="350"/>
                    </a:cxn>
                    <a:cxn ang="0">
                      <a:pos x="162" y="374"/>
                    </a:cxn>
                    <a:cxn ang="0">
                      <a:pos x="162" y="393"/>
                    </a:cxn>
                    <a:cxn ang="0">
                      <a:pos x="162" y="413"/>
                    </a:cxn>
                    <a:cxn ang="0">
                      <a:pos x="165" y="430"/>
                    </a:cxn>
                    <a:cxn ang="0">
                      <a:pos x="169" y="447"/>
                    </a:cxn>
                    <a:cxn ang="0">
                      <a:pos x="175" y="462"/>
                    </a:cxn>
                    <a:cxn ang="0">
                      <a:pos x="184" y="477"/>
                    </a:cxn>
                    <a:cxn ang="0">
                      <a:pos x="200" y="490"/>
                    </a:cxn>
                    <a:cxn ang="0">
                      <a:pos x="205" y="498"/>
                    </a:cxn>
                    <a:cxn ang="0">
                      <a:pos x="201" y="506"/>
                    </a:cxn>
                    <a:cxn ang="0">
                      <a:pos x="192" y="509"/>
                    </a:cxn>
                    <a:cxn ang="0">
                      <a:pos x="182" y="511"/>
                    </a:cxn>
                    <a:cxn ang="0">
                      <a:pos x="167" y="502"/>
                    </a:cxn>
                    <a:cxn ang="0">
                      <a:pos x="152" y="485"/>
                    </a:cxn>
                    <a:cxn ang="0">
                      <a:pos x="139" y="468"/>
                    </a:cxn>
                    <a:cxn ang="0">
                      <a:pos x="131" y="451"/>
                    </a:cxn>
                    <a:cxn ang="0">
                      <a:pos x="124" y="432"/>
                    </a:cxn>
                    <a:cxn ang="0">
                      <a:pos x="120" y="413"/>
                    </a:cxn>
                    <a:cxn ang="0">
                      <a:pos x="118" y="390"/>
                    </a:cxn>
                    <a:cxn ang="0">
                      <a:pos x="118" y="365"/>
                    </a:cxn>
                    <a:cxn ang="0">
                      <a:pos x="120" y="340"/>
                    </a:cxn>
                    <a:cxn ang="0">
                      <a:pos x="122" y="317"/>
                    </a:cxn>
                    <a:cxn ang="0">
                      <a:pos x="125" y="300"/>
                    </a:cxn>
                    <a:cxn ang="0">
                      <a:pos x="127" y="285"/>
                    </a:cxn>
                    <a:cxn ang="0">
                      <a:pos x="129" y="270"/>
                    </a:cxn>
                    <a:cxn ang="0">
                      <a:pos x="127" y="255"/>
                    </a:cxn>
                    <a:cxn ang="0">
                      <a:pos x="125" y="236"/>
                    </a:cxn>
                    <a:cxn ang="0">
                      <a:pos x="118" y="217"/>
                    </a:cxn>
                    <a:cxn ang="0">
                      <a:pos x="108" y="192"/>
                    </a:cxn>
                    <a:cxn ang="0">
                      <a:pos x="93" y="167"/>
                    </a:cxn>
                    <a:cxn ang="0">
                      <a:pos x="78" y="148"/>
                    </a:cxn>
                    <a:cxn ang="0">
                      <a:pos x="61" y="133"/>
                    </a:cxn>
                    <a:cxn ang="0">
                      <a:pos x="44" y="118"/>
                    </a:cxn>
                    <a:cxn ang="0">
                      <a:pos x="29" y="101"/>
                    </a:cxn>
                    <a:cxn ang="0">
                      <a:pos x="15" y="82"/>
                    </a:cxn>
                    <a:cxn ang="0">
                      <a:pos x="6" y="57"/>
                    </a:cxn>
                    <a:cxn ang="0">
                      <a:pos x="2" y="44"/>
                    </a:cxn>
                  </a:cxnLst>
                  <a:rect l="0" t="0" r="r" b="b"/>
                  <a:pathLst>
                    <a:path w="205" h="511">
                      <a:moveTo>
                        <a:pt x="2" y="44"/>
                      </a:moveTo>
                      <a:lnTo>
                        <a:pt x="0" y="36"/>
                      </a:lnTo>
                      <a:lnTo>
                        <a:pt x="0" y="30"/>
                      </a:lnTo>
                      <a:lnTo>
                        <a:pt x="2" y="25"/>
                      </a:lnTo>
                      <a:lnTo>
                        <a:pt x="4" y="19"/>
                      </a:lnTo>
                      <a:lnTo>
                        <a:pt x="6" y="15"/>
                      </a:lnTo>
                      <a:lnTo>
                        <a:pt x="8" y="11"/>
                      </a:lnTo>
                      <a:lnTo>
                        <a:pt x="11" y="7"/>
                      </a:lnTo>
                      <a:lnTo>
                        <a:pt x="15" y="6"/>
                      </a:lnTo>
                      <a:lnTo>
                        <a:pt x="17" y="2"/>
                      </a:lnTo>
                      <a:lnTo>
                        <a:pt x="21" y="2"/>
                      </a:lnTo>
                      <a:lnTo>
                        <a:pt x="25" y="0"/>
                      </a:lnTo>
                      <a:lnTo>
                        <a:pt x="29" y="2"/>
                      </a:lnTo>
                      <a:lnTo>
                        <a:pt x="32" y="2"/>
                      </a:lnTo>
                      <a:lnTo>
                        <a:pt x="34" y="4"/>
                      </a:lnTo>
                      <a:lnTo>
                        <a:pt x="36" y="6"/>
                      </a:lnTo>
                      <a:lnTo>
                        <a:pt x="40" y="9"/>
                      </a:lnTo>
                      <a:lnTo>
                        <a:pt x="46" y="23"/>
                      </a:lnTo>
                      <a:lnTo>
                        <a:pt x="51" y="36"/>
                      </a:lnTo>
                      <a:lnTo>
                        <a:pt x="61" y="47"/>
                      </a:lnTo>
                      <a:lnTo>
                        <a:pt x="67" y="61"/>
                      </a:lnTo>
                      <a:lnTo>
                        <a:pt x="76" y="70"/>
                      </a:lnTo>
                      <a:lnTo>
                        <a:pt x="84" y="82"/>
                      </a:lnTo>
                      <a:lnTo>
                        <a:pt x="91" y="93"/>
                      </a:lnTo>
                      <a:lnTo>
                        <a:pt x="99" y="103"/>
                      </a:lnTo>
                      <a:lnTo>
                        <a:pt x="106" y="114"/>
                      </a:lnTo>
                      <a:lnTo>
                        <a:pt x="116" y="123"/>
                      </a:lnTo>
                      <a:lnTo>
                        <a:pt x="124" y="135"/>
                      </a:lnTo>
                      <a:lnTo>
                        <a:pt x="131" y="146"/>
                      </a:lnTo>
                      <a:lnTo>
                        <a:pt x="137" y="158"/>
                      </a:lnTo>
                      <a:lnTo>
                        <a:pt x="144" y="169"/>
                      </a:lnTo>
                      <a:lnTo>
                        <a:pt x="152" y="182"/>
                      </a:lnTo>
                      <a:lnTo>
                        <a:pt x="160" y="198"/>
                      </a:lnTo>
                      <a:lnTo>
                        <a:pt x="163" y="211"/>
                      </a:lnTo>
                      <a:lnTo>
                        <a:pt x="167" y="222"/>
                      </a:lnTo>
                      <a:lnTo>
                        <a:pt x="169" y="232"/>
                      </a:lnTo>
                      <a:lnTo>
                        <a:pt x="171" y="243"/>
                      </a:lnTo>
                      <a:lnTo>
                        <a:pt x="173" y="251"/>
                      </a:lnTo>
                      <a:lnTo>
                        <a:pt x="173" y="262"/>
                      </a:lnTo>
                      <a:lnTo>
                        <a:pt x="173" y="270"/>
                      </a:lnTo>
                      <a:lnTo>
                        <a:pt x="173" y="279"/>
                      </a:lnTo>
                      <a:lnTo>
                        <a:pt x="171" y="287"/>
                      </a:lnTo>
                      <a:lnTo>
                        <a:pt x="169" y="296"/>
                      </a:lnTo>
                      <a:lnTo>
                        <a:pt x="167" y="304"/>
                      </a:lnTo>
                      <a:lnTo>
                        <a:pt x="165" y="314"/>
                      </a:lnTo>
                      <a:lnTo>
                        <a:pt x="165" y="325"/>
                      </a:lnTo>
                      <a:lnTo>
                        <a:pt x="163" y="336"/>
                      </a:lnTo>
                      <a:lnTo>
                        <a:pt x="162" y="350"/>
                      </a:lnTo>
                      <a:lnTo>
                        <a:pt x="162" y="363"/>
                      </a:lnTo>
                      <a:lnTo>
                        <a:pt x="162" y="374"/>
                      </a:lnTo>
                      <a:lnTo>
                        <a:pt x="162" y="382"/>
                      </a:lnTo>
                      <a:lnTo>
                        <a:pt x="162" y="393"/>
                      </a:lnTo>
                      <a:lnTo>
                        <a:pt x="162" y="403"/>
                      </a:lnTo>
                      <a:lnTo>
                        <a:pt x="162" y="413"/>
                      </a:lnTo>
                      <a:lnTo>
                        <a:pt x="163" y="420"/>
                      </a:lnTo>
                      <a:lnTo>
                        <a:pt x="165" y="430"/>
                      </a:lnTo>
                      <a:lnTo>
                        <a:pt x="167" y="439"/>
                      </a:lnTo>
                      <a:lnTo>
                        <a:pt x="169" y="447"/>
                      </a:lnTo>
                      <a:lnTo>
                        <a:pt x="173" y="454"/>
                      </a:lnTo>
                      <a:lnTo>
                        <a:pt x="175" y="462"/>
                      </a:lnTo>
                      <a:lnTo>
                        <a:pt x="181" y="470"/>
                      </a:lnTo>
                      <a:lnTo>
                        <a:pt x="184" y="477"/>
                      </a:lnTo>
                      <a:lnTo>
                        <a:pt x="190" y="483"/>
                      </a:lnTo>
                      <a:lnTo>
                        <a:pt x="200" y="490"/>
                      </a:lnTo>
                      <a:lnTo>
                        <a:pt x="205" y="496"/>
                      </a:lnTo>
                      <a:lnTo>
                        <a:pt x="205" y="498"/>
                      </a:lnTo>
                      <a:lnTo>
                        <a:pt x="205" y="502"/>
                      </a:lnTo>
                      <a:lnTo>
                        <a:pt x="201" y="506"/>
                      </a:lnTo>
                      <a:lnTo>
                        <a:pt x="200" y="508"/>
                      </a:lnTo>
                      <a:lnTo>
                        <a:pt x="192" y="509"/>
                      </a:lnTo>
                      <a:lnTo>
                        <a:pt x="186" y="511"/>
                      </a:lnTo>
                      <a:lnTo>
                        <a:pt x="182" y="511"/>
                      </a:lnTo>
                      <a:lnTo>
                        <a:pt x="179" y="509"/>
                      </a:lnTo>
                      <a:lnTo>
                        <a:pt x="167" y="502"/>
                      </a:lnTo>
                      <a:lnTo>
                        <a:pt x="160" y="494"/>
                      </a:lnTo>
                      <a:lnTo>
                        <a:pt x="152" y="485"/>
                      </a:lnTo>
                      <a:lnTo>
                        <a:pt x="146" y="479"/>
                      </a:lnTo>
                      <a:lnTo>
                        <a:pt x="139" y="468"/>
                      </a:lnTo>
                      <a:lnTo>
                        <a:pt x="133" y="462"/>
                      </a:lnTo>
                      <a:lnTo>
                        <a:pt x="131" y="451"/>
                      </a:lnTo>
                      <a:lnTo>
                        <a:pt x="127" y="443"/>
                      </a:lnTo>
                      <a:lnTo>
                        <a:pt x="124" y="432"/>
                      </a:lnTo>
                      <a:lnTo>
                        <a:pt x="122" y="424"/>
                      </a:lnTo>
                      <a:lnTo>
                        <a:pt x="120" y="413"/>
                      </a:lnTo>
                      <a:lnTo>
                        <a:pt x="120" y="401"/>
                      </a:lnTo>
                      <a:lnTo>
                        <a:pt x="118" y="390"/>
                      </a:lnTo>
                      <a:lnTo>
                        <a:pt x="118" y="378"/>
                      </a:lnTo>
                      <a:lnTo>
                        <a:pt x="118" y="365"/>
                      </a:lnTo>
                      <a:lnTo>
                        <a:pt x="120" y="354"/>
                      </a:lnTo>
                      <a:lnTo>
                        <a:pt x="120" y="340"/>
                      </a:lnTo>
                      <a:lnTo>
                        <a:pt x="120" y="329"/>
                      </a:lnTo>
                      <a:lnTo>
                        <a:pt x="122" y="317"/>
                      </a:lnTo>
                      <a:lnTo>
                        <a:pt x="124" y="310"/>
                      </a:lnTo>
                      <a:lnTo>
                        <a:pt x="125" y="300"/>
                      </a:lnTo>
                      <a:lnTo>
                        <a:pt x="127" y="293"/>
                      </a:lnTo>
                      <a:lnTo>
                        <a:pt x="127" y="285"/>
                      </a:lnTo>
                      <a:lnTo>
                        <a:pt x="129" y="277"/>
                      </a:lnTo>
                      <a:lnTo>
                        <a:pt x="129" y="270"/>
                      </a:lnTo>
                      <a:lnTo>
                        <a:pt x="129" y="262"/>
                      </a:lnTo>
                      <a:lnTo>
                        <a:pt x="127" y="255"/>
                      </a:lnTo>
                      <a:lnTo>
                        <a:pt x="127" y="247"/>
                      </a:lnTo>
                      <a:lnTo>
                        <a:pt x="125" y="236"/>
                      </a:lnTo>
                      <a:lnTo>
                        <a:pt x="124" y="228"/>
                      </a:lnTo>
                      <a:lnTo>
                        <a:pt x="118" y="217"/>
                      </a:lnTo>
                      <a:lnTo>
                        <a:pt x="116" y="207"/>
                      </a:lnTo>
                      <a:lnTo>
                        <a:pt x="108" y="192"/>
                      </a:lnTo>
                      <a:lnTo>
                        <a:pt x="101" y="180"/>
                      </a:lnTo>
                      <a:lnTo>
                        <a:pt x="93" y="167"/>
                      </a:lnTo>
                      <a:lnTo>
                        <a:pt x="86" y="160"/>
                      </a:lnTo>
                      <a:lnTo>
                        <a:pt x="78" y="148"/>
                      </a:lnTo>
                      <a:lnTo>
                        <a:pt x="68" y="142"/>
                      </a:lnTo>
                      <a:lnTo>
                        <a:pt x="61" y="133"/>
                      </a:lnTo>
                      <a:lnTo>
                        <a:pt x="51" y="127"/>
                      </a:lnTo>
                      <a:lnTo>
                        <a:pt x="44" y="118"/>
                      </a:lnTo>
                      <a:lnTo>
                        <a:pt x="34" y="110"/>
                      </a:lnTo>
                      <a:lnTo>
                        <a:pt x="29" y="101"/>
                      </a:lnTo>
                      <a:lnTo>
                        <a:pt x="21" y="93"/>
                      </a:lnTo>
                      <a:lnTo>
                        <a:pt x="15" y="82"/>
                      </a:lnTo>
                      <a:lnTo>
                        <a:pt x="10" y="70"/>
                      </a:lnTo>
                      <a:lnTo>
                        <a:pt x="6" y="57"/>
                      </a:lnTo>
                      <a:lnTo>
                        <a:pt x="2" y="44"/>
                      </a:lnTo>
                      <a:lnTo>
                        <a:pt x="2" y="44"/>
                      </a:lnTo>
                      <a:close/>
                    </a:path>
                  </a:pathLst>
                </a:custGeom>
                <a:solidFill>
                  <a:srgbClr val="54CC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80" name="Freeform 472"/>
                <p:cNvSpPr>
                  <a:spLocks/>
                </p:cNvSpPr>
                <p:nvPr/>
              </p:nvSpPr>
              <p:spPr bwMode="auto">
                <a:xfrm>
                  <a:off x="4194" y="480"/>
                  <a:ext cx="74" cy="162"/>
                </a:xfrm>
                <a:custGeom>
                  <a:avLst/>
                  <a:gdLst/>
                  <a:ahLst/>
                  <a:cxnLst>
                    <a:cxn ang="0">
                      <a:pos x="23" y="6"/>
                    </a:cxn>
                    <a:cxn ang="0">
                      <a:pos x="34" y="12"/>
                    </a:cxn>
                    <a:cxn ang="0">
                      <a:pos x="48" y="19"/>
                    </a:cxn>
                    <a:cxn ang="0">
                      <a:pos x="57" y="25"/>
                    </a:cxn>
                    <a:cxn ang="0">
                      <a:pos x="67" y="34"/>
                    </a:cxn>
                    <a:cxn ang="0">
                      <a:pos x="74" y="44"/>
                    </a:cxn>
                    <a:cxn ang="0">
                      <a:pos x="82" y="53"/>
                    </a:cxn>
                    <a:cxn ang="0">
                      <a:pos x="89" y="65"/>
                    </a:cxn>
                    <a:cxn ang="0">
                      <a:pos x="99" y="88"/>
                    </a:cxn>
                    <a:cxn ang="0">
                      <a:pos x="114" y="118"/>
                    </a:cxn>
                    <a:cxn ang="0">
                      <a:pos x="124" y="147"/>
                    </a:cxn>
                    <a:cxn ang="0">
                      <a:pos x="131" y="175"/>
                    </a:cxn>
                    <a:cxn ang="0">
                      <a:pos x="135" y="204"/>
                    </a:cxn>
                    <a:cxn ang="0">
                      <a:pos x="141" y="234"/>
                    </a:cxn>
                    <a:cxn ang="0">
                      <a:pos x="143" y="265"/>
                    </a:cxn>
                    <a:cxn ang="0">
                      <a:pos x="146" y="299"/>
                    </a:cxn>
                    <a:cxn ang="0">
                      <a:pos x="146" y="322"/>
                    </a:cxn>
                    <a:cxn ang="0">
                      <a:pos x="143" y="324"/>
                    </a:cxn>
                    <a:cxn ang="0">
                      <a:pos x="137" y="324"/>
                    </a:cxn>
                    <a:cxn ang="0">
                      <a:pos x="133" y="322"/>
                    </a:cxn>
                    <a:cxn ang="0">
                      <a:pos x="131" y="301"/>
                    </a:cxn>
                    <a:cxn ang="0">
                      <a:pos x="127" y="268"/>
                    </a:cxn>
                    <a:cxn ang="0">
                      <a:pos x="122" y="238"/>
                    </a:cxn>
                    <a:cxn ang="0">
                      <a:pos x="116" y="209"/>
                    </a:cxn>
                    <a:cxn ang="0">
                      <a:pos x="110" y="183"/>
                    </a:cxn>
                    <a:cxn ang="0">
                      <a:pos x="101" y="154"/>
                    </a:cxn>
                    <a:cxn ang="0">
                      <a:pos x="91" y="128"/>
                    </a:cxn>
                    <a:cxn ang="0">
                      <a:pos x="78" y="99"/>
                    </a:cxn>
                    <a:cxn ang="0">
                      <a:pos x="67" y="78"/>
                    </a:cxn>
                    <a:cxn ang="0">
                      <a:pos x="61" y="69"/>
                    </a:cxn>
                    <a:cxn ang="0">
                      <a:pos x="55" y="59"/>
                    </a:cxn>
                    <a:cxn ang="0">
                      <a:pos x="48" y="52"/>
                    </a:cxn>
                    <a:cxn ang="0">
                      <a:pos x="40" y="44"/>
                    </a:cxn>
                    <a:cxn ang="0">
                      <a:pos x="32" y="38"/>
                    </a:cxn>
                    <a:cxn ang="0">
                      <a:pos x="23" y="31"/>
                    </a:cxn>
                    <a:cxn ang="0">
                      <a:pos x="13" y="23"/>
                    </a:cxn>
                    <a:cxn ang="0">
                      <a:pos x="2" y="19"/>
                    </a:cxn>
                    <a:cxn ang="0">
                      <a:pos x="0" y="10"/>
                    </a:cxn>
                    <a:cxn ang="0">
                      <a:pos x="4" y="4"/>
                    </a:cxn>
                    <a:cxn ang="0">
                      <a:pos x="11" y="0"/>
                    </a:cxn>
                    <a:cxn ang="0">
                      <a:pos x="17" y="2"/>
                    </a:cxn>
                  </a:cxnLst>
                  <a:rect l="0" t="0" r="r" b="b"/>
                  <a:pathLst>
                    <a:path w="148" h="325">
                      <a:moveTo>
                        <a:pt x="17" y="2"/>
                      </a:moveTo>
                      <a:lnTo>
                        <a:pt x="23" y="6"/>
                      </a:lnTo>
                      <a:lnTo>
                        <a:pt x="30" y="8"/>
                      </a:lnTo>
                      <a:lnTo>
                        <a:pt x="34" y="12"/>
                      </a:lnTo>
                      <a:lnTo>
                        <a:pt x="42" y="15"/>
                      </a:lnTo>
                      <a:lnTo>
                        <a:pt x="48" y="19"/>
                      </a:lnTo>
                      <a:lnTo>
                        <a:pt x="51" y="23"/>
                      </a:lnTo>
                      <a:lnTo>
                        <a:pt x="57" y="25"/>
                      </a:lnTo>
                      <a:lnTo>
                        <a:pt x="63" y="31"/>
                      </a:lnTo>
                      <a:lnTo>
                        <a:pt x="67" y="34"/>
                      </a:lnTo>
                      <a:lnTo>
                        <a:pt x="70" y="38"/>
                      </a:lnTo>
                      <a:lnTo>
                        <a:pt x="74" y="44"/>
                      </a:lnTo>
                      <a:lnTo>
                        <a:pt x="78" y="50"/>
                      </a:lnTo>
                      <a:lnTo>
                        <a:pt x="82" y="53"/>
                      </a:lnTo>
                      <a:lnTo>
                        <a:pt x="86" y="59"/>
                      </a:lnTo>
                      <a:lnTo>
                        <a:pt x="89" y="65"/>
                      </a:lnTo>
                      <a:lnTo>
                        <a:pt x="93" y="72"/>
                      </a:lnTo>
                      <a:lnTo>
                        <a:pt x="99" y="88"/>
                      </a:lnTo>
                      <a:lnTo>
                        <a:pt x="108" y="103"/>
                      </a:lnTo>
                      <a:lnTo>
                        <a:pt x="114" y="118"/>
                      </a:lnTo>
                      <a:lnTo>
                        <a:pt x="118" y="133"/>
                      </a:lnTo>
                      <a:lnTo>
                        <a:pt x="124" y="147"/>
                      </a:lnTo>
                      <a:lnTo>
                        <a:pt x="127" y="160"/>
                      </a:lnTo>
                      <a:lnTo>
                        <a:pt x="131" y="175"/>
                      </a:lnTo>
                      <a:lnTo>
                        <a:pt x="133" y="188"/>
                      </a:lnTo>
                      <a:lnTo>
                        <a:pt x="135" y="204"/>
                      </a:lnTo>
                      <a:lnTo>
                        <a:pt x="137" y="219"/>
                      </a:lnTo>
                      <a:lnTo>
                        <a:pt x="141" y="234"/>
                      </a:lnTo>
                      <a:lnTo>
                        <a:pt x="143" y="249"/>
                      </a:lnTo>
                      <a:lnTo>
                        <a:pt x="143" y="265"/>
                      </a:lnTo>
                      <a:lnTo>
                        <a:pt x="145" y="282"/>
                      </a:lnTo>
                      <a:lnTo>
                        <a:pt x="146" y="299"/>
                      </a:lnTo>
                      <a:lnTo>
                        <a:pt x="148" y="318"/>
                      </a:lnTo>
                      <a:lnTo>
                        <a:pt x="146" y="322"/>
                      </a:lnTo>
                      <a:lnTo>
                        <a:pt x="145" y="322"/>
                      </a:lnTo>
                      <a:lnTo>
                        <a:pt x="143" y="324"/>
                      </a:lnTo>
                      <a:lnTo>
                        <a:pt x="141" y="325"/>
                      </a:lnTo>
                      <a:lnTo>
                        <a:pt x="137" y="324"/>
                      </a:lnTo>
                      <a:lnTo>
                        <a:pt x="133" y="324"/>
                      </a:lnTo>
                      <a:lnTo>
                        <a:pt x="133" y="322"/>
                      </a:lnTo>
                      <a:lnTo>
                        <a:pt x="133" y="320"/>
                      </a:lnTo>
                      <a:lnTo>
                        <a:pt x="131" y="301"/>
                      </a:lnTo>
                      <a:lnTo>
                        <a:pt x="129" y="285"/>
                      </a:lnTo>
                      <a:lnTo>
                        <a:pt x="127" y="268"/>
                      </a:lnTo>
                      <a:lnTo>
                        <a:pt x="126" y="255"/>
                      </a:lnTo>
                      <a:lnTo>
                        <a:pt x="122" y="238"/>
                      </a:lnTo>
                      <a:lnTo>
                        <a:pt x="120" y="225"/>
                      </a:lnTo>
                      <a:lnTo>
                        <a:pt x="116" y="209"/>
                      </a:lnTo>
                      <a:lnTo>
                        <a:pt x="116" y="198"/>
                      </a:lnTo>
                      <a:lnTo>
                        <a:pt x="110" y="183"/>
                      </a:lnTo>
                      <a:lnTo>
                        <a:pt x="107" y="171"/>
                      </a:lnTo>
                      <a:lnTo>
                        <a:pt x="101" y="154"/>
                      </a:lnTo>
                      <a:lnTo>
                        <a:pt x="97" y="143"/>
                      </a:lnTo>
                      <a:lnTo>
                        <a:pt x="91" y="128"/>
                      </a:lnTo>
                      <a:lnTo>
                        <a:pt x="84" y="114"/>
                      </a:lnTo>
                      <a:lnTo>
                        <a:pt x="78" y="99"/>
                      </a:lnTo>
                      <a:lnTo>
                        <a:pt x="68" y="86"/>
                      </a:lnTo>
                      <a:lnTo>
                        <a:pt x="67" y="78"/>
                      </a:lnTo>
                      <a:lnTo>
                        <a:pt x="65" y="72"/>
                      </a:lnTo>
                      <a:lnTo>
                        <a:pt x="61" y="69"/>
                      </a:lnTo>
                      <a:lnTo>
                        <a:pt x="59" y="65"/>
                      </a:lnTo>
                      <a:lnTo>
                        <a:pt x="55" y="59"/>
                      </a:lnTo>
                      <a:lnTo>
                        <a:pt x="49" y="55"/>
                      </a:lnTo>
                      <a:lnTo>
                        <a:pt x="48" y="52"/>
                      </a:lnTo>
                      <a:lnTo>
                        <a:pt x="46" y="48"/>
                      </a:lnTo>
                      <a:lnTo>
                        <a:pt x="40" y="44"/>
                      </a:lnTo>
                      <a:lnTo>
                        <a:pt x="36" y="40"/>
                      </a:lnTo>
                      <a:lnTo>
                        <a:pt x="32" y="38"/>
                      </a:lnTo>
                      <a:lnTo>
                        <a:pt x="27" y="34"/>
                      </a:lnTo>
                      <a:lnTo>
                        <a:pt x="23" y="31"/>
                      </a:lnTo>
                      <a:lnTo>
                        <a:pt x="17" y="27"/>
                      </a:lnTo>
                      <a:lnTo>
                        <a:pt x="13" y="23"/>
                      </a:lnTo>
                      <a:lnTo>
                        <a:pt x="8" y="23"/>
                      </a:lnTo>
                      <a:lnTo>
                        <a:pt x="2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7" y="2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54CC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81" name="Freeform 473"/>
                <p:cNvSpPr>
                  <a:spLocks/>
                </p:cNvSpPr>
                <p:nvPr/>
              </p:nvSpPr>
              <p:spPr bwMode="auto">
                <a:xfrm>
                  <a:off x="4186" y="617"/>
                  <a:ext cx="200" cy="164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15" y="0"/>
                    </a:cxn>
                    <a:cxn ang="0">
                      <a:pos x="23" y="0"/>
                    </a:cxn>
                    <a:cxn ang="0">
                      <a:pos x="28" y="8"/>
                    </a:cxn>
                    <a:cxn ang="0">
                      <a:pos x="26" y="34"/>
                    </a:cxn>
                    <a:cxn ang="0">
                      <a:pos x="26" y="78"/>
                    </a:cxn>
                    <a:cxn ang="0">
                      <a:pos x="32" y="122"/>
                    </a:cxn>
                    <a:cxn ang="0">
                      <a:pos x="44" y="162"/>
                    </a:cxn>
                    <a:cxn ang="0">
                      <a:pos x="61" y="198"/>
                    </a:cxn>
                    <a:cxn ang="0">
                      <a:pos x="83" y="228"/>
                    </a:cxn>
                    <a:cxn ang="0">
                      <a:pos x="114" y="251"/>
                    </a:cxn>
                    <a:cxn ang="0">
                      <a:pos x="148" y="264"/>
                    </a:cxn>
                    <a:cxn ang="0">
                      <a:pos x="182" y="268"/>
                    </a:cxn>
                    <a:cxn ang="0">
                      <a:pos x="211" y="268"/>
                    </a:cxn>
                    <a:cxn ang="0">
                      <a:pos x="237" y="268"/>
                    </a:cxn>
                    <a:cxn ang="0">
                      <a:pos x="264" y="268"/>
                    </a:cxn>
                    <a:cxn ang="0">
                      <a:pos x="291" y="268"/>
                    </a:cxn>
                    <a:cxn ang="0">
                      <a:pos x="315" y="268"/>
                    </a:cxn>
                    <a:cxn ang="0">
                      <a:pos x="344" y="266"/>
                    </a:cxn>
                    <a:cxn ang="0">
                      <a:pos x="372" y="264"/>
                    </a:cxn>
                    <a:cxn ang="0">
                      <a:pos x="393" y="264"/>
                    </a:cxn>
                    <a:cxn ang="0">
                      <a:pos x="399" y="270"/>
                    </a:cxn>
                    <a:cxn ang="0">
                      <a:pos x="399" y="278"/>
                    </a:cxn>
                    <a:cxn ang="0">
                      <a:pos x="395" y="285"/>
                    </a:cxn>
                    <a:cxn ang="0">
                      <a:pos x="374" y="289"/>
                    </a:cxn>
                    <a:cxn ang="0">
                      <a:pos x="344" y="295"/>
                    </a:cxn>
                    <a:cxn ang="0">
                      <a:pos x="315" y="300"/>
                    </a:cxn>
                    <a:cxn ang="0">
                      <a:pos x="291" y="308"/>
                    </a:cxn>
                    <a:cxn ang="0">
                      <a:pos x="264" y="314"/>
                    </a:cxn>
                    <a:cxn ang="0">
                      <a:pos x="237" y="321"/>
                    </a:cxn>
                    <a:cxn ang="0">
                      <a:pos x="211" y="327"/>
                    </a:cxn>
                    <a:cxn ang="0">
                      <a:pos x="180" y="327"/>
                    </a:cxn>
                    <a:cxn ang="0">
                      <a:pos x="141" y="325"/>
                    </a:cxn>
                    <a:cxn ang="0">
                      <a:pos x="99" y="308"/>
                    </a:cxn>
                    <a:cxn ang="0">
                      <a:pos x="64" y="280"/>
                    </a:cxn>
                    <a:cxn ang="0">
                      <a:pos x="38" y="241"/>
                    </a:cxn>
                    <a:cxn ang="0">
                      <a:pos x="19" y="194"/>
                    </a:cxn>
                    <a:cxn ang="0">
                      <a:pos x="7" y="145"/>
                    </a:cxn>
                    <a:cxn ang="0">
                      <a:pos x="0" y="91"/>
                    </a:cxn>
                    <a:cxn ang="0">
                      <a:pos x="2" y="36"/>
                    </a:cxn>
                    <a:cxn ang="0">
                      <a:pos x="6" y="11"/>
                    </a:cxn>
                  </a:cxnLst>
                  <a:rect l="0" t="0" r="r" b="b"/>
                  <a:pathLst>
                    <a:path w="401" h="327">
                      <a:moveTo>
                        <a:pt x="6" y="11"/>
                      </a:moveTo>
                      <a:lnTo>
                        <a:pt x="7" y="6"/>
                      </a:lnTo>
                      <a:lnTo>
                        <a:pt x="11" y="2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6" y="4"/>
                      </a:lnTo>
                      <a:lnTo>
                        <a:pt x="28" y="8"/>
                      </a:lnTo>
                      <a:lnTo>
                        <a:pt x="30" y="13"/>
                      </a:lnTo>
                      <a:lnTo>
                        <a:pt x="26" y="34"/>
                      </a:lnTo>
                      <a:lnTo>
                        <a:pt x="25" y="57"/>
                      </a:lnTo>
                      <a:lnTo>
                        <a:pt x="26" y="78"/>
                      </a:lnTo>
                      <a:lnTo>
                        <a:pt x="28" y="101"/>
                      </a:lnTo>
                      <a:lnTo>
                        <a:pt x="32" y="122"/>
                      </a:lnTo>
                      <a:lnTo>
                        <a:pt x="36" y="143"/>
                      </a:lnTo>
                      <a:lnTo>
                        <a:pt x="44" y="162"/>
                      </a:lnTo>
                      <a:lnTo>
                        <a:pt x="51" y="181"/>
                      </a:lnTo>
                      <a:lnTo>
                        <a:pt x="61" y="198"/>
                      </a:lnTo>
                      <a:lnTo>
                        <a:pt x="72" y="213"/>
                      </a:lnTo>
                      <a:lnTo>
                        <a:pt x="83" y="228"/>
                      </a:lnTo>
                      <a:lnTo>
                        <a:pt x="99" y="241"/>
                      </a:lnTo>
                      <a:lnTo>
                        <a:pt x="114" y="251"/>
                      </a:lnTo>
                      <a:lnTo>
                        <a:pt x="131" y="261"/>
                      </a:lnTo>
                      <a:lnTo>
                        <a:pt x="148" y="264"/>
                      </a:lnTo>
                      <a:lnTo>
                        <a:pt x="167" y="266"/>
                      </a:lnTo>
                      <a:lnTo>
                        <a:pt x="182" y="268"/>
                      </a:lnTo>
                      <a:lnTo>
                        <a:pt x="198" y="268"/>
                      </a:lnTo>
                      <a:lnTo>
                        <a:pt x="211" y="268"/>
                      </a:lnTo>
                      <a:lnTo>
                        <a:pt x="226" y="268"/>
                      </a:lnTo>
                      <a:lnTo>
                        <a:pt x="237" y="268"/>
                      </a:lnTo>
                      <a:lnTo>
                        <a:pt x="251" y="268"/>
                      </a:lnTo>
                      <a:lnTo>
                        <a:pt x="264" y="268"/>
                      </a:lnTo>
                      <a:lnTo>
                        <a:pt x="277" y="270"/>
                      </a:lnTo>
                      <a:lnTo>
                        <a:pt x="291" y="268"/>
                      </a:lnTo>
                      <a:lnTo>
                        <a:pt x="302" y="268"/>
                      </a:lnTo>
                      <a:lnTo>
                        <a:pt x="315" y="268"/>
                      </a:lnTo>
                      <a:lnTo>
                        <a:pt x="331" y="268"/>
                      </a:lnTo>
                      <a:lnTo>
                        <a:pt x="344" y="266"/>
                      </a:lnTo>
                      <a:lnTo>
                        <a:pt x="359" y="266"/>
                      </a:lnTo>
                      <a:lnTo>
                        <a:pt x="372" y="264"/>
                      </a:lnTo>
                      <a:lnTo>
                        <a:pt x="390" y="264"/>
                      </a:lnTo>
                      <a:lnTo>
                        <a:pt x="393" y="264"/>
                      </a:lnTo>
                      <a:lnTo>
                        <a:pt x="397" y="266"/>
                      </a:lnTo>
                      <a:lnTo>
                        <a:pt x="399" y="270"/>
                      </a:lnTo>
                      <a:lnTo>
                        <a:pt x="401" y="274"/>
                      </a:lnTo>
                      <a:lnTo>
                        <a:pt x="399" y="278"/>
                      </a:lnTo>
                      <a:lnTo>
                        <a:pt x="397" y="281"/>
                      </a:lnTo>
                      <a:lnTo>
                        <a:pt x="395" y="285"/>
                      </a:lnTo>
                      <a:lnTo>
                        <a:pt x="391" y="287"/>
                      </a:lnTo>
                      <a:lnTo>
                        <a:pt x="374" y="289"/>
                      </a:lnTo>
                      <a:lnTo>
                        <a:pt x="359" y="291"/>
                      </a:lnTo>
                      <a:lnTo>
                        <a:pt x="344" y="295"/>
                      </a:lnTo>
                      <a:lnTo>
                        <a:pt x="331" y="297"/>
                      </a:lnTo>
                      <a:lnTo>
                        <a:pt x="315" y="300"/>
                      </a:lnTo>
                      <a:lnTo>
                        <a:pt x="302" y="304"/>
                      </a:lnTo>
                      <a:lnTo>
                        <a:pt x="291" y="308"/>
                      </a:lnTo>
                      <a:lnTo>
                        <a:pt x="277" y="312"/>
                      </a:lnTo>
                      <a:lnTo>
                        <a:pt x="264" y="314"/>
                      </a:lnTo>
                      <a:lnTo>
                        <a:pt x="251" y="319"/>
                      </a:lnTo>
                      <a:lnTo>
                        <a:pt x="237" y="321"/>
                      </a:lnTo>
                      <a:lnTo>
                        <a:pt x="224" y="325"/>
                      </a:lnTo>
                      <a:lnTo>
                        <a:pt x="211" y="327"/>
                      </a:lnTo>
                      <a:lnTo>
                        <a:pt x="196" y="327"/>
                      </a:lnTo>
                      <a:lnTo>
                        <a:pt x="180" y="327"/>
                      </a:lnTo>
                      <a:lnTo>
                        <a:pt x="163" y="327"/>
                      </a:lnTo>
                      <a:lnTo>
                        <a:pt x="141" y="325"/>
                      </a:lnTo>
                      <a:lnTo>
                        <a:pt x="118" y="318"/>
                      </a:lnTo>
                      <a:lnTo>
                        <a:pt x="99" y="308"/>
                      </a:lnTo>
                      <a:lnTo>
                        <a:pt x="82" y="295"/>
                      </a:lnTo>
                      <a:lnTo>
                        <a:pt x="64" y="280"/>
                      </a:lnTo>
                      <a:lnTo>
                        <a:pt x="51" y="261"/>
                      </a:lnTo>
                      <a:lnTo>
                        <a:pt x="38" y="241"/>
                      </a:lnTo>
                      <a:lnTo>
                        <a:pt x="30" y="219"/>
                      </a:lnTo>
                      <a:lnTo>
                        <a:pt x="19" y="194"/>
                      </a:lnTo>
                      <a:lnTo>
                        <a:pt x="13" y="171"/>
                      </a:lnTo>
                      <a:lnTo>
                        <a:pt x="7" y="145"/>
                      </a:lnTo>
                      <a:lnTo>
                        <a:pt x="4" y="118"/>
                      </a:lnTo>
                      <a:lnTo>
                        <a:pt x="0" y="91"/>
                      </a:lnTo>
                      <a:lnTo>
                        <a:pt x="0" y="63"/>
                      </a:lnTo>
                      <a:lnTo>
                        <a:pt x="2" y="36"/>
                      </a:lnTo>
                      <a:lnTo>
                        <a:pt x="6" y="11"/>
                      </a:lnTo>
                      <a:lnTo>
                        <a:pt x="6" y="11"/>
                      </a:lnTo>
                      <a:close/>
                    </a:path>
                  </a:pathLst>
                </a:custGeom>
                <a:solidFill>
                  <a:srgbClr val="54CC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82" name="Freeform 474"/>
                <p:cNvSpPr>
                  <a:spLocks/>
                </p:cNvSpPr>
                <p:nvPr/>
              </p:nvSpPr>
              <p:spPr bwMode="auto">
                <a:xfrm>
                  <a:off x="4169" y="811"/>
                  <a:ext cx="236" cy="49"/>
                </a:xfrm>
                <a:custGeom>
                  <a:avLst/>
                  <a:gdLst/>
                  <a:ahLst/>
                  <a:cxnLst>
                    <a:cxn ang="0">
                      <a:pos x="13" y="74"/>
                    </a:cxn>
                    <a:cxn ang="0">
                      <a:pos x="41" y="85"/>
                    </a:cxn>
                    <a:cxn ang="0">
                      <a:pos x="76" y="91"/>
                    </a:cxn>
                    <a:cxn ang="0">
                      <a:pos x="116" y="95"/>
                    </a:cxn>
                    <a:cxn ang="0">
                      <a:pos x="156" y="95"/>
                    </a:cxn>
                    <a:cxn ang="0">
                      <a:pos x="195" y="93"/>
                    </a:cxn>
                    <a:cxn ang="0">
                      <a:pos x="232" y="89"/>
                    </a:cxn>
                    <a:cxn ang="0">
                      <a:pos x="260" y="85"/>
                    </a:cxn>
                    <a:cxn ang="0">
                      <a:pos x="283" y="80"/>
                    </a:cxn>
                    <a:cxn ang="0">
                      <a:pos x="315" y="70"/>
                    </a:cxn>
                    <a:cxn ang="0">
                      <a:pos x="349" y="57"/>
                    </a:cxn>
                    <a:cxn ang="0">
                      <a:pos x="387" y="44"/>
                    </a:cxn>
                    <a:cxn ang="0">
                      <a:pos x="424" y="30"/>
                    </a:cxn>
                    <a:cxn ang="0">
                      <a:pos x="450" y="19"/>
                    </a:cxn>
                    <a:cxn ang="0">
                      <a:pos x="467" y="6"/>
                    </a:cxn>
                    <a:cxn ang="0">
                      <a:pos x="469" y="2"/>
                    </a:cxn>
                    <a:cxn ang="0">
                      <a:pos x="452" y="0"/>
                    </a:cxn>
                    <a:cxn ang="0">
                      <a:pos x="431" y="2"/>
                    </a:cxn>
                    <a:cxn ang="0">
                      <a:pos x="410" y="6"/>
                    </a:cxn>
                    <a:cxn ang="0">
                      <a:pos x="384" y="11"/>
                    </a:cxn>
                    <a:cxn ang="0">
                      <a:pos x="359" y="19"/>
                    </a:cxn>
                    <a:cxn ang="0">
                      <a:pos x="330" y="27"/>
                    </a:cxn>
                    <a:cxn ang="0">
                      <a:pos x="298" y="34"/>
                    </a:cxn>
                    <a:cxn ang="0">
                      <a:pos x="266" y="38"/>
                    </a:cxn>
                    <a:cxn ang="0">
                      <a:pos x="232" y="42"/>
                    </a:cxn>
                    <a:cxn ang="0">
                      <a:pos x="197" y="44"/>
                    </a:cxn>
                    <a:cxn ang="0">
                      <a:pos x="165" y="42"/>
                    </a:cxn>
                    <a:cxn ang="0">
                      <a:pos x="133" y="40"/>
                    </a:cxn>
                    <a:cxn ang="0">
                      <a:pos x="106" y="38"/>
                    </a:cxn>
                    <a:cxn ang="0">
                      <a:pos x="79" y="34"/>
                    </a:cxn>
                    <a:cxn ang="0">
                      <a:pos x="57" y="28"/>
                    </a:cxn>
                    <a:cxn ang="0">
                      <a:pos x="38" y="25"/>
                    </a:cxn>
                    <a:cxn ang="0">
                      <a:pos x="22" y="21"/>
                    </a:cxn>
                    <a:cxn ang="0">
                      <a:pos x="13" y="23"/>
                    </a:cxn>
                    <a:cxn ang="0">
                      <a:pos x="5" y="27"/>
                    </a:cxn>
                    <a:cxn ang="0">
                      <a:pos x="2" y="36"/>
                    </a:cxn>
                    <a:cxn ang="0">
                      <a:pos x="0" y="46"/>
                    </a:cxn>
                    <a:cxn ang="0">
                      <a:pos x="0" y="55"/>
                    </a:cxn>
                    <a:cxn ang="0">
                      <a:pos x="0" y="61"/>
                    </a:cxn>
                    <a:cxn ang="0">
                      <a:pos x="0" y="66"/>
                    </a:cxn>
                    <a:cxn ang="0">
                      <a:pos x="2" y="68"/>
                    </a:cxn>
                  </a:cxnLst>
                  <a:rect l="0" t="0" r="r" b="b"/>
                  <a:pathLst>
                    <a:path w="471" h="97">
                      <a:moveTo>
                        <a:pt x="2" y="68"/>
                      </a:moveTo>
                      <a:lnTo>
                        <a:pt x="13" y="74"/>
                      </a:lnTo>
                      <a:lnTo>
                        <a:pt x="26" y="80"/>
                      </a:lnTo>
                      <a:lnTo>
                        <a:pt x="41" y="85"/>
                      </a:lnTo>
                      <a:lnTo>
                        <a:pt x="59" y="89"/>
                      </a:lnTo>
                      <a:lnTo>
                        <a:pt x="76" y="91"/>
                      </a:lnTo>
                      <a:lnTo>
                        <a:pt x="97" y="93"/>
                      </a:lnTo>
                      <a:lnTo>
                        <a:pt x="116" y="95"/>
                      </a:lnTo>
                      <a:lnTo>
                        <a:pt x="137" y="97"/>
                      </a:lnTo>
                      <a:lnTo>
                        <a:pt x="156" y="95"/>
                      </a:lnTo>
                      <a:lnTo>
                        <a:pt x="176" y="95"/>
                      </a:lnTo>
                      <a:lnTo>
                        <a:pt x="195" y="93"/>
                      </a:lnTo>
                      <a:lnTo>
                        <a:pt x="214" y="91"/>
                      </a:lnTo>
                      <a:lnTo>
                        <a:pt x="232" y="89"/>
                      </a:lnTo>
                      <a:lnTo>
                        <a:pt x="247" y="87"/>
                      </a:lnTo>
                      <a:lnTo>
                        <a:pt x="260" y="85"/>
                      </a:lnTo>
                      <a:lnTo>
                        <a:pt x="271" y="84"/>
                      </a:lnTo>
                      <a:lnTo>
                        <a:pt x="283" y="80"/>
                      </a:lnTo>
                      <a:lnTo>
                        <a:pt x="298" y="74"/>
                      </a:lnTo>
                      <a:lnTo>
                        <a:pt x="315" y="70"/>
                      </a:lnTo>
                      <a:lnTo>
                        <a:pt x="332" y="65"/>
                      </a:lnTo>
                      <a:lnTo>
                        <a:pt x="349" y="57"/>
                      </a:lnTo>
                      <a:lnTo>
                        <a:pt x="368" y="51"/>
                      </a:lnTo>
                      <a:lnTo>
                        <a:pt x="387" y="44"/>
                      </a:lnTo>
                      <a:lnTo>
                        <a:pt x="406" y="38"/>
                      </a:lnTo>
                      <a:lnTo>
                        <a:pt x="424" y="30"/>
                      </a:lnTo>
                      <a:lnTo>
                        <a:pt x="439" y="25"/>
                      </a:lnTo>
                      <a:lnTo>
                        <a:pt x="450" y="19"/>
                      </a:lnTo>
                      <a:lnTo>
                        <a:pt x="463" y="13"/>
                      </a:lnTo>
                      <a:lnTo>
                        <a:pt x="467" y="6"/>
                      </a:lnTo>
                      <a:lnTo>
                        <a:pt x="471" y="6"/>
                      </a:lnTo>
                      <a:lnTo>
                        <a:pt x="469" y="2"/>
                      </a:lnTo>
                      <a:lnTo>
                        <a:pt x="463" y="0"/>
                      </a:lnTo>
                      <a:lnTo>
                        <a:pt x="452" y="0"/>
                      </a:lnTo>
                      <a:lnTo>
                        <a:pt x="443" y="0"/>
                      </a:lnTo>
                      <a:lnTo>
                        <a:pt x="431" y="2"/>
                      </a:lnTo>
                      <a:lnTo>
                        <a:pt x="422" y="4"/>
                      </a:lnTo>
                      <a:lnTo>
                        <a:pt x="410" y="6"/>
                      </a:lnTo>
                      <a:lnTo>
                        <a:pt x="397" y="8"/>
                      </a:lnTo>
                      <a:lnTo>
                        <a:pt x="384" y="11"/>
                      </a:lnTo>
                      <a:lnTo>
                        <a:pt x="372" y="15"/>
                      </a:lnTo>
                      <a:lnTo>
                        <a:pt x="359" y="19"/>
                      </a:lnTo>
                      <a:lnTo>
                        <a:pt x="346" y="23"/>
                      </a:lnTo>
                      <a:lnTo>
                        <a:pt x="330" y="27"/>
                      </a:lnTo>
                      <a:lnTo>
                        <a:pt x="315" y="30"/>
                      </a:lnTo>
                      <a:lnTo>
                        <a:pt x="298" y="34"/>
                      </a:lnTo>
                      <a:lnTo>
                        <a:pt x="283" y="38"/>
                      </a:lnTo>
                      <a:lnTo>
                        <a:pt x="266" y="38"/>
                      </a:lnTo>
                      <a:lnTo>
                        <a:pt x="249" y="42"/>
                      </a:lnTo>
                      <a:lnTo>
                        <a:pt x="232" y="42"/>
                      </a:lnTo>
                      <a:lnTo>
                        <a:pt x="214" y="44"/>
                      </a:lnTo>
                      <a:lnTo>
                        <a:pt x="197" y="44"/>
                      </a:lnTo>
                      <a:lnTo>
                        <a:pt x="182" y="44"/>
                      </a:lnTo>
                      <a:lnTo>
                        <a:pt x="165" y="42"/>
                      </a:lnTo>
                      <a:lnTo>
                        <a:pt x="148" y="42"/>
                      </a:lnTo>
                      <a:lnTo>
                        <a:pt x="133" y="40"/>
                      </a:lnTo>
                      <a:lnTo>
                        <a:pt x="119" y="40"/>
                      </a:lnTo>
                      <a:lnTo>
                        <a:pt x="106" y="38"/>
                      </a:lnTo>
                      <a:lnTo>
                        <a:pt x="93" y="36"/>
                      </a:lnTo>
                      <a:lnTo>
                        <a:pt x="79" y="34"/>
                      </a:lnTo>
                      <a:lnTo>
                        <a:pt x="68" y="32"/>
                      </a:lnTo>
                      <a:lnTo>
                        <a:pt x="57" y="28"/>
                      </a:lnTo>
                      <a:lnTo>
                        <a:pt x="47" y="27"/>
                      </a:lnTo>
                      <a:lnTo>
                        <a:pt x="38" y="25"/>
                      </a:lnTo>
                      <a:lnTo>
                        <a:pt x="32" y="23"/>
                      </a:lnTo>
                      <a:lnTo>
                        <a:pt x="22" y="21"/>
                      </a:lnTo>
                      <a:lnTo>
                        <a:pt x="17" y="21"/>
                      </a:lnTo>
                      <a:lnTo>
                        <a:pt x="13" y="23"/>
                      </a:lnTo>
                      <a:lnTo>
                        <a:pt x="9" y="25"/>
                      </a:lnTo>
                      <a:lnTo>
                        <a:pt x="5" y="27"/>
                      </a:lnTo>
                      <a:lnTo>
                        <a:pt x="3" y="30"/>
                      </a:lnTo>
                      <a:lnTo>
                        <a:pt x="2" y="36"/>
                      </a:lnTo>
                      <a:lnTo>
                        <a:pt x="2" y="40"/>
                      </a:lnTo>
                      <a:lnTo>
                        <a:pt x="0" y="4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2" y="68"/>
                      </a:lnTo>
                      <a:lnTo>
                        <a:pt x="2" y="68"/>
                      </a:lnTo>
                      <a:close/>
                    </a:path>
                  </a:pathLst>
                </a:custGeom>
                <a:solidFill>
                  <a:srgbClr val="54CC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83" name="Freeform 475"/>
                <p:cNvSpPr>
                  <a:spLocks/>
                </p:cNvSpPr>
                <p:nvPr/>
              </p:nvSpPr>
              <p:spPr bwMode="auto">
                <a:xfrm>
                  <a:off x="4393" y="811"/>
                  <a:ext cx="112" cy="174"/>
                </a:xfrm>
                <a:custGeom>
                  <a:avLst/>
                  <a:gdLst/>
                  <a:ahLst/>
                  <a:cxnLst>
                    <a:cxn ang="0">
                      <a:pos x="27" y="116"/>
                    </a:cxn>
                    <a:cxn ang="0">
                      <a:pos x="34" y="101"/>
                    </a:cxn>
                    <a:cxn ang="0">
                      <a:pos x="46" y="87"/>
                    </a:cxn>
                    <a:cxn ang="0">
                      <a:pos x="57" y="72"/>
                    </a:cxn>
                    <a:cxn ang="0">
                      <a:pos x="71" y="59"/>
                    </a:cxn>
                    <a:cxn ang="0">
                      <a:pos x="84" y="49"/>
                    </a:cxn>
                    <a:cxn ang="0">
                      <a:pos x="99" y="38"/>
                    </a:cxn>
                    <a:cxn ang="0">
                      <a:pos x="114" y="28"/>
                    </a:cxn>
                    <a:cxn ang="0">
                      <a:pos x="131" y="17"/>
                    </a:cxn>
                    <a:cxn ang="0">
                      <a:pos x="158" y="6"/>
                    </a:cxn>
                    <a:cxn ang="0">
                      <a:pos x="181" y="2"/>
                    </a:cxn>
                    <a:cxn ang="0">
                      <a:pos x="202" y="0"/>
                    </a:cxn>
                    <a:cxn ang="0">
                      <a:pos x="217" y="2"/>
                    </a:cxn>
                    <a:cxn ang="0">
                      <a:pos x="224" y="6"/>
                    </a:cxn>
                    <a:cxn ang="0">
                      <a:pos x="221" y="15"/>
                    </a:cxn>
                    <a:cxn ang="0">
                      <a:pos x="204" y="30"/>
                    </a:cxn>
                    <a:cxn ang="0">
                      <a:pos x="183" y="42"/>
                    </a:cxn>
                    <a:cxn ang="0">
                      <a:pos x="167" y="51"/>
                    </a:cxn>
                    <a:cxn ang="0">
                      <a:pos x="148" y="61"/>
                    </a:cxn>
                    <a:cxn ang="0">
                      <a:pos x="131" y="72"/>
                    </a:cxn>
                    <a:cxn ang="0">
                      <a:pos x="112" y="87"/>
                    </a:cxn>
                    <a:cxn ang="0">
                      <a:pos x="93" y="101"/>
                    </a:cxn>
                    <a:cxn ang="0">
                      <a:pos x="78" y="116"/>
                    </a:cxn>
                    <a:cxn ang="0">
                      <a:pos x="67" y="129"/>
                    </a:cxn>
                    <a:cxn ang="0">
                      <a:pos x="59" y="150"/>
                    </a:cxn>
                    <a:cxn ang="0">
                      <a:pos x="48" y="175"/>
                    </a:cxn>
                    <a:cxn ang="0">
                      <a:pos x="38" y="200"/>
                    </a:cxn>
                    <a:cxn ang="0">
                      <a:pos x="33" y="222"/>
                    </a:cxn>
                    <a:cxn ang="0">
                      <a:pos x="29" y="249"/>
                    </a:cxn>
                    <a:cxn ang="0">
                      <a:pos x="27" y="272"/>
                    </a:cxn>
                    <a:cxn ang="0">
                      <a:pos x="27" y="297"/>
                    </a:cxn>
                    <a:cxn ang="0">
                      <a:pos x="31" y="325"/>
                    </a:cxn>
                    <a:cxn ang="0">
                      <a:pos x="33" y="342"/>
                    </a:cxn>
                    <a:cxn ang="0">
                      <a:pos x="31" y="346"/>
                    </a:cxn>
                    <a:cxn ang="0">
                      <a:pos x="25" y="348"/>
                    </a:cxn>
                    <a:cxn ang="0">
                      <a:pos x="21" y="344"/>
                    </a:cxn>
                    <a:cxn ang="0">
                      <a:pos x="15" y="325"/>
                    </a:cxn>
                    <a:cxn ang="0">
                      <a:pos x="10" y="297"/>
                    </a:cxn>
                    <a:cxn ang="0">
                      <a:pos x="4" y="272"/>
                    </a:cxn>
                    <a:cxn ang="0">
                      <a:pos x="0" y="243"/>
                    </a:cxn>
                    <a:cxn ang="0">
                      <a:pos x="0" y="219"/>
                    </a:cxn>
                    <a:cxn ang="0">
                      <a:pos x="2" y="192"/>
                    </a:cxn>
                    <a:cxn ang="0">
                      <a:pos x="10" y="165"/>
                    </a:cxn>
                    <a:cxn ang="0">
                      <a:pos x="17" y="139"/>
                    </a:cxn>
                    <a:cxn ang="0">
                      <a:pos x="25" y="124"/>
                    </a:cxn>
                  </a:cxnLst>
                  <a:rect l="0" t="0" r="r" b="b"/>
                  <a:pathLst>
                    <a:path w="224" h="348">
                      <a:moveTo>
                        <a:pt x="25" y="124"/>
                      </a:moveTo>
                      <a:lnTo>
                        <a:pt x="27" y="116"/>
                      </a:lnTo>
                      <a:lnTo>
                        <a:pt x="33" y="108"/>
                      </a:lnTo>
                      <a:lnTo>
                        <a:pt x="34" y="101"/>
                      </a:lnTo>
                      <a:lnTo>
                        <a:pt x="40" y="93"/>
                      </a:lnTo>
                      <a:lnTo>
                        <a:pt x="46" y="87"/>
                      </a:lnTo>
                      <a:lnTo>
                        <a:pt x="52" y="80"/>
                      </a:lnTo>
                      <a:lnTo>
                        <a:pt x="57" y="72"/>
                      </a:lnTo>
                      <a:lnTo>
                        <a:pt x="65" y="68"/>
                      </a:lnTo>
                      <a:lnTo>
                        <a:pt x="71" y="59"/>
                      </a:lnTo>
                      <a:lnTo>
                        <a:pt x="78" y="55"/>
                      </a:lnTo>
                      <a:lnTo>
                        <a:pt x="84" y="49"/>
                      </a:lnTo>
                      <a:lnTo>
                        <a:pt x="91" y="44"/>
                      </a:lnTo>
                      <a:lnTo>
                        <a:pt x="99" y="38"/>
                      </a:lnTo>
                      <a:lnTo>
                        <a:pt x="105" y="32"/>
                      </a:lnTo>
                      <a:lnTo>
                        <a:pt x="114" y="28"/>
                      </a:lnTo>
                      <a:lnTo>
                        <a:pt x="120" y="25"/>
                      </a:lnTo>
                      <a:lnTo>
                        <a:pt x="131" y="17"/>
                      </a:lnTo>
                      <a:lnTo>
                        <a:pt x="145" y="11"/>
                      </a:lnTo>
                      <a:lnTo>
                        <a:pt x="158" y="6"/>
                      </a:lnTo>
                      <a:lnTo>
                        <a:pt x="169" y="4"/>
                      </a:lnTo>
                      <a:lnTo>
                        <a:pt x="181" y="2"/>
                      </a:lnTo>
                      <a:lnTo>
                        <a:pt x="194" y="0"/>
                      </a:lnTo>
                      <a:lnTo>
                        <a:pt x="202" y="0"/>
                      </a:lnTo>
                      <a:lnTo>
                        <a:pt x="211" y="0"/>
                      </a:lnTo>
                      <a:lnTo>
                        <a:pt x="217" y="2"/>
                      </a:lnTo>
                      <a:lnTo>
                        <a:pt x="223" y="4"/>
                      </a:lnTo>
                      <a:lnTo>
                        <a:pt x="224" y="6"/>
                      </a:lnTo>
                      <a:lnTo>
                        <a:pt x="224" y="11"/>
                      </a:lnTo>
                      <a:lnTo>
                        <a:pt x="221" y="15"/>
                      </a:lnTo>
                      <a:lnTo>
                        <a:pt x="215" y="23"/>
                      </a:lnTo>
                      <a:lnTo>
                        <a:pt x="204" y="30"/>
                      </a:lnTo>
                      <a:lnTo>
                        <a:pt x="192" y="38"/>
                      </a:lnTo>
                      <a:lnTo>
                        <a:pt x="183" y="42"/>
                      </a:lnTo>
                      <a:lnTo>
                        <a:pt x="177" y="46"/>
                      </a:lnTo>
                      <a:lnTo>
                        <a:pt x="167" y="51"/>
                      </a:lnTo>
                      <a:lnTo>
                        <a:pt x="160" y="55"/>
                      </a:lnTo>
                      <a:lnTo>
                        <a:pt x="148" y="61"/>
                      </a:lnTo>
                      <a:lnTo>
                        <a:pt x="141" y="68"/>
                      </a:lnTo>
                      <a:lnTo>
                        <a:pt x="131" y="72"/>
                      </a:lnTo>
                      <a:lnTo>
                        <a:pt x="120" y="82"/>
                      </a:lnTo>
                      <a:lnTo>
                        <a:pt x="112" y="87"/>
                      </a:lnTo>
                      <a:lnTo>
                        <a:pt x="101" y="93"/>
                      </a:lnTo>
                      <a:lnTo>
                        <a:pt x="93" y="101"/>
                      </a:lnTo>
                      <a:lnTo>
                        <a:pt x="86" y="108"/>
                      </a:lnTo>
                      <a:lnTo>
                        <a:pt x="78" y="116"/>
                      </a:lnTo>
                      <a:lnTo>
                        <a:pt x="72" y="122"/>
                      </a:lnTo>
                      <a:lnTo>
                        <a:pt x="67" y="129"/>
                      </a:lnTo>
                      <a:lnTo>
                        <a:pt x="65" y="139"/>
                      </a:lnTo>
                      <a:lnTo>
                        <a:pt x="59" y="150"/>
                      </a:lnTo>
                      <a:lnTo>
                        <a:pt x="53" y="163"/>
                      </a:lnTo>
                      <a:lnTo>
                        <a:pt x="48" y="175"/>
                      </a:lnTo>
                      <a:lnTo>
                        <a:pt x="44" y="188"/>
                      </a:lnTo>
                      <a:lnTo>
                        <a:pt x="38" y="200"/>
                      </a:lnTo>
                      <a:lnTo>
                        <a:pt x="34" y="211"/>
                      </a:lnTo>
                      <a:lnTo>
                        <a:pt x="33" y="222"/>
                      </a:lnTo>
                      <a:lnTo>
                        <a:pt x="31" y="238"/>
                      </a:lnTo>
                      <a:lnTo>
                        <a:pt x="29" y="249"/>
                      </a:lnTo>
                      <a:lnTo>
                        <a:pt x="27" y="260"/>
                      </a:lnTo>
                      <a:lnTo>
                        <a:pt x="27" y="272"/>
                      </a:lnTo>
                      <a:lnTo>
                        <a:pt x="27" y="285"/>
                      </a:lnTo>
                      <a:lnTo>
                        <a:pt x="27" y="297"/>
                      </a:lnTo>
                      <a:lnTo>
                        <a:pt x="29" y="310"/>
                      </a:lnTo>
                      <a:lnTo>
                        <a:pt x="31" y="325"/>
                      </a:lnTo>
                      <a:lnTo>
                        <a:pt x="33" y="338"/>
                      </a:lnTo>
                      <a:lnTo>
                        <a:pt x="33" y="342"/>
                      </a:lnTo>
                      <a:lnTo>
                        <a:pt x="33" y="344"/>
                      </a:lnTo>
                      <a:lnTo>
                        <a:pt x="31" y="346"/>
                      </a:lnTo>
                      <a:lnTo>
                        <a:pt x="29" y="348"/>
                      </a:lnTo>
                      <a:lnTo>
                        <a:pt x="25" y="348"/>
                      </a:lnTo>
                      <a:lnTo>
                        <a:pt x="23" y="346"/>
                      </a:lnTo>
                      <a:lnTo>
                        <a:pt x="21" y="344"/>
                      </a:lnTo>
                      <a:lnTo>
                        <a:pt x="19" y="342"/>
                      </a:lnTo>
                      <a:lnTo>
                        <a:pt x="15" y="325"/>
                      </a:lnTo>
                      <a:lnTo>
                        <a:pt x="14" y="312"/>
                      </a:lnTo>
                      <a:lnTo>
                        <a:pt x="10" y="297"/>
                      </a:lnTo>
                      <a:lnTo>
                        <a:pt x="8" y="285"/>
                      </a:lnTo>
                      <a:lnTo>
                        <a:pt x="4" y="272"/>
                      </a:lnTo>
                      <a:lnTo>
                        <a:pt x="2" y="257"/>
                      </a:lnTo>
                      <a:lnTo>
                        <a:pt x="0" y="243"/>
                      </a:lnTo>
                      <a:lnTo>
                        <a:pt x="0" y="232"/>
                      </a:lnTo>
                      <a:lnTo>
                        <a:pt x="0" y="219"/>
                      </a:lnTo>
                      <a:lnTo>
                        <a:pt x="0" y="205"/>
                      </a:lnTo>
                      <a:lnTo>
                        <a:pt x="2" y="192"/>
                      </a:lnTo>
                      <a:lnTo>
                        <a:pt x="6" y="179"/>
                      </a:lnTo>
                      <a:lnTo>
                        <a:pt x="10" y="165"/>
                      </a:lnTo>
                      <a:lnTo>
                        <a:pt x="14" y="152"/>
                      </a:lnTo>
                      <a:lnTo>
                        <a:pt x="17" y="139"/>
                      </a:lnTo>
                      <a:lnTo>
                        <a:pt x="25" y="124"/>
                      </a:lnTo>
                      <a:lnTo>
                        <a:pt x="25" y="124"/>
                      </a:lnTo>
                      <a:close/>
                    </a:path>
                  </a:pathLst>
                </a:custGeom>
                <a:solidFill>
                  <a:srgbClr val="54CC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84" name="Freeform 476"/>
                <p:cNvSpPr>
                  <a:spLocks/>
                </p:cNvSpPr>
                <p:nvPr/>
              </p:nvSpPr>
              <p:spPr bwMode="auto">
                <a:xfrm>
                  <a:off x="4144" y="804"/>
                  <a:ext cx="269" cy="185"/>
                </a:xfrm>
                <a:custGeom>
                  <a:avLst/>
                  <a:gdLst/>
                  <a:ahLst/>
                  <a:cxnLst>
                    <a:cxn ang="0">
                      <a:pos x="38" y="9"/>
                    </a:cxn>
                    <a:cxn ang="0">
                      <a:pos x="42" y="4"/>
                    </a:cxn>
                    <a:cxn ang="0">
                      <a:pos x="50" y="0"/>
                    </a:cxn>
                    <a:cxn ang="0">
                      <a:pos x="61" y="4"/>
                    </a:cxn>
                    <a:cxn ang="0">
                      <a:pos x="65" y="9"/>
                    </a:cxn>
                    <a:cxn ang="0">
                      <a:pos x="67" y="19"/>
                    </a:cxn>
                    <a:cxn ang="0">
                      <a:pos x="65" y="32"/>
                    </a:cxn>
                    <a:cxn ang="0">
                      <a:pos x="59" y="53"/>
                    </a:cxn>
                    <a:cxn ang="0">
                      <a:pos x="53" y="74"/>
                    </a:cxn>
                    <a:cxn ang="0">
                      <a:pos x="50" y="95"/>
                    </a:cxn>
                    <a:cxn ang="0">
                      <a:pos x="48" y="116"/>
                    </a:cxn>
                    <a:cxn ang="0">
                      <a:pos x="48" y="137"/>
                    </a:cxn>
                    <a:cxn ang="0">
                      <a:pos x="50" y="156"/>
                    </a:cxn>
                    <a:cxn ang="0">
                      <a:pos x="55" y="178"/>
                    </a:cxn>
                    <a:cxn ang="0">
                      <a:pos x="65" y="203"/>
                    </a:cxn>
                    <a:cxn ang="0">
                      <a:pos x="80" y="228"/>
                    </a:cxn>
                    <a:cxn ang="0">
                      <a:pos x="97" y="247"/>
                    </a:cxn>
                    <a:cxn ang="0">
                      <a:pos x="116" y="260"/>
                    </a:cxn>
                    <a:cxn ang="0">
                      <a:pos x="139" y="270"/>
                    </a:cxn>
                    <a:cxn ang="0">
                      <a:pos x="164" y="277"/>
                    </a:cxn>
                    <a:cxn ang="0">
                      <a:pos x="192" y="285"/>
                    </a:cxn>
                    <a:cxn ang="0">
                      <a:pos x="223" y="291"/>
                    </a:cxn>
                    <a:cxn ang="0">
                      <a:pos x="263" y="300"/>
                    </a:cxn>
                    <a:cxn ang="0">
                      <a:pos x="301" y="304"/>
                    </a:cxn>
                    <a:cxn ang="0">
                      <a:pos x="337" y="302"/>
                    </a:cxn>
                    <a:cxn ang="0">
                      <a:pos x="371" y="302"/>
                    </a:cxn>
                    <a:cxn ang="0">
                      <a:pos x="403" y="298"/>
                    </a:cxn>
                    <a:cxn ang="0">
                      <a:pos x="437" y="296"/>
                    </a:cxn>
                    <a:cxn ang="0">
                      <a:pos x="472" y="300"/>
                    </a:cxn>
                    <a:cxn ang="0">
                      <a:pos x="512" y="308"/>
                    </a:cxn>
                    <a:cxn ang="0">
                      <a:pos x="532" y="319"/>
                    </a:cxn>
                    <a:cxn ang="0">
                      <a:pos x="536" y="323"/>
                    </a:cxn>
                    <a:cxn ang="0">
                      <a:pos x="538" y="331"/>
                    </a:cxn>
                    <a:cxn ang="0">
                      <a:pos x="538" y="340"/>
                    </a:cxn>
                    <a:cxn ang="0">
                      <a:pos x="534" y="350"/>
                    </a:cxn>
                    <a:cxn ang="0">
                      <a:pos x="531" y="355"/>
                    </a:cxn>
                    <a:cxn ang="0">
                      <a:pos x="525" y="363"/>
                    </a:cxn>
                    <a:cxn ang="0">
                      <a:pos x="496" y="355"/>
                    </a:cxn>
                    <a:cxn ang="0">
                      <a:pos x="460" y="348"/>
                    </a:cxn>
                    <a:cxn ang="0">
                      <a:pos x="430" y="348"/>
                    </a:cxn>
                    <a:cxn ang="0">
                      <a:pos x="399" y="353"/>
                    </a:cxn>
                    <a:cxn ang="0">
                      <a:pos x="373" y="361"/>
                    </a:cxn>
                    <a:cxn ang="0">
                      <a:pos x="344" y="369"/>
                    </a:cxn>
                    <a:cxn ang="0">
                      <a:pos x="310" y="371"/>
                    </a:cxn>
                    <a:cxn ang="0">
                      <a:pos x="272" y="369"/>
                    </a:cxn>
                    <a:cxn ang="0">
                      <a:pos x="230" y="359"/>
                    </a:cxn>
                    <a:cxn ang="0">
                      <a:pos x="190" y="350"/>
                    </a:cxn>
                    <a:cxn ang="0">
                      <a:pos x="154" y="336"/>
                    </a:cxn>
                    <a:cxn ang="0">
                      <a:pos x="120" y="323"/>
                    </a:cxn>
                    <a:cxn ang="0">
                      <a:pos x="88" y="306"/>
                    </a:cxn>
                    <a:cxn ang="0">
                      <a:pos x="61" y="287"/>
                    </a:cxn>
                    <a:cxn ang="0">
                      <a:pos x="36" y="260"/>
                    </a:cxn>
                    <a:cxn ang="0">
                      <a:pos x="17" y="228"/>
                    </a:cxn>
                    <a:cxn ang="0">
                      <a:pos x="4" y="197"/>
                    </a:cxn>
                    <a:cxn ang="0">
                      <a:pos x="0" y="171"/>
                    </a:cxn>
                    <a:cxn ang="0">
                      <a:pos x="0" y="146"/>
                    </a:cxn>
                    <a:cxn ang="0">
                      <a:pos x="2" y="123"/>
                    </a:cxn>
                    <a:cxn ang="0">
                      <a:pos x="10" y="100"/>
                    </a:cxn>
                    <a:cxn ang="0">
                      <a:pos x="15" y="76"/>
                    </a:cxn>
                    <a:cxn ang="0">
                      <a:pos x="25" y="53"/>
                    </a:cxn>
                    <a:cxn ang="0">
                      <a:pos x="33" y="26"/>
                    </a:cxn>
                    <a:cxn ang="0">
                      <a:pos x="36" y="13"/>
                    </a:cxn>
                  </a:cxnLst>
                  <a:rect l="0" t="0" r="r" b="b"/>
                  <a:pathLst>
                    <a:path w="538" h="371">
                      <a:moveTo>
                        <a:pt x="36" y="13"/>
                      </a:moveTo>
                      <a:lnTo>
                        <a:pt x="38" y="9"/>
                      </a:lnTo>
                      <a:lnTo>
                        <a:pt x="40" y="5"/>
                      </a:lnTo>
                      <a:lnTo>
                        <a:pt x="42" y="4"/>
                      </a:lnTo>
                      <a:lnTo>
                        <a:pt x="46" y="2"/>
                      </a:lnTo>
                      <a:lnTo>
                        <a:pt x="50" y="0"/>
                      </a:lnTo>
                      <a:lnTo>
                        <a:pt x="55" y="2"/>
                      </a:lnTo>
                      <a:lnTo>
                        <a:pt x="61" y="4"/>
                      </a:lnTo>
                      <a:lnTo>
                        <a:pt x="65" y="7"/>
                      </a:lnTo>
                      <a:lnTo>
                        <a:pt x="65" y="9"/>
                      </a:lnTo>
                      <a:lnTo>
                        <a:pt x="67" y="15"/>
                      </a:lnTo>
                      <a:lnTo>
                        <a:pt x="67" y="19"/>
                      </a:lnTo>
                      <a:lnTo>
                        <a:pt x="67" y="21"/>
                      </a:lnTo>
                      <a:lnTo>
                        <a:pt x="65" y="32"/>
                      </a:lnTo>
                      <a:lnTo>
                        <a:pt x="61" y="43"/>
                      </a:lnTo>
                      <a:lnTo>
                        <a:pt x="59" y="53"/>
                      </a:lnTo>
                      <a:lnTo>
                        <a:pt x="55" y="64"/>
                      </a:lnTo>
                      <a:lnTo>
                        <a:pt x="53" y="74"/>
                      </a:lnTo>
                      <a:lnTo>
                        <a:pt x="52" y="85"/>
                      </a:lnTo>
                      <a:lnTo>
                        <a:pt x="50" y="95"/>
                      </a:lnTo>
                      <a:lnTo>
                        <a:pt x="50" y="104"/>
                      </a:lnTo>
                      <a:lnTo>
                        <a:pt x="48" y="116"/>
                      </a:lnTo>
                      <a:lnTo>
                        <a:pt x="48" y="125"/>
                      </a:lnTo>
                      <a:lnTo>
                        <a:pt x="48" y="137"/>
                      </a:lnTo>
                      <a:lnTo>
                        <a:pt x="50" y="146"/>
                      </a:lnTo>
                      <a:lnTo>
                        <a:pt x="50" y="156"/>
                      </a:lnTo>
                      <a:lnTo>
                        <a:pt x="52" y="167"/>
                      </a:lnTo>
                      <a:lnTo>
                        <a:pt x="55" y="178"/>
                      </a:lnTo>
                      <a:lnTo>
                        <a:pt x="61" y="190"/>
                      </a:lnTo>
                      <a:lnTo>
                        <a:pt x="65" y="203"/>
                      </a:lnTo>
                      <a:lnTo>
                        <a:pt x="72" y="218"/>
                      </a:lnTo>
                      <a:lnTo>
                        <a:pt x="80" y="228"/>
                      </a:lnTo>
                      <a:lnTo>
                        <a:pt x="88" y="239"/>
                      </a:lnTo>
                      <a:lnTo>
                        <a:pt x="97" y="247"/>
                      </a:lnTo>
                      <a:lnTo>
                        <a:pt x="107" y="255"/>
                      </a:lnTo>
                      <a:lnTo>
                        <a:pt x="116" y="260"/>
                      </a:lnTo>
                      <a:lnTo>
                        <a:pt x="128" y="268"/>
                      </a:lnTo>
                      <a:lnTo>
                        <a:pt x="139" y="270"/>
                      </a:lnTo>
                      <a:lnTo>
                        <a:pt x="150" y="274"/>
                      </a:lnTo>
                      <a:lnTo>
                        <a:pt x="164" y="277"/>
                      </a:lnTo>
                      <a:lnTo>
                        <a:pt x="179" y="281"/>
                      </a:lnTo>
                      <a:lnTo>
                        <a:pt x="192" y="285"/>
                      </a:lnTo>
                      <a:lnTo>
                        <a:pt x="207" y="287"/>
                      </a:lnTo>
                      <a:lnTo>
                        <a:pt x="223" y="291"/>
                      </a:lnTo>
                      <a:lnTo>
                        <a:pt x="240" y="296"/>
                      </a:lnTo>
                      <a:lnTo>
                        <a:pt x="263" y="300"/>
                      </a:lnTo>
                      <a:lnTo>
                        <a:pt x="282" y="302"/>
                      </a:lnTo>
                      <a:lnTo>
                        <a:pt x="301" y="304"/>
                      </a:lnTo>
                      <a:lnTo>
                        <a:pt x="320" y="304"/>
                      </a:lnTo>
                      <a:lnTo>
                        <a:pt x="337" y="302"/>
                      </a:lnTo>
                      <a:lnTo>
                        <a:pt x="354" y="302"/>
                      </a:lnTo>
                      <a:lnTo>
                        <a:pt x="371" y="302"/>
                      </a:lnTo>
                      <a:lnTo>
                        <a:pt x="388" y="300"/>
                      </a:lnTo>
                      <a:lnTo>
                        <a:pt x="403" y="298"/>
                      </a:lnTo>
                      <a:lnTo>
                        <a:pt x="420" y="296"/>
                      </a:lnTo>
                      <a:lnTo>
                        <a:pt x="437" y="296"/>
                      </a:lnTo>
                      <a:lnTo>
                        <a:pt x="454" y="296"/>
                      </a:lnTo>
                      <a:lnTo>
                        <a:pt x="472" y="300"/>
                      </a:lnTo>
                      <a:lnTo>
                        <a:pt x="491" y="302"/>
                      </a:lnTo>
                      <a:lnTo>
                        <a:pt x="512" y="308"/>
                      </a:lnTo>
                      <a:lnTo>
                        <a:pt x="531" y="317"/>
                      </a:lnTo>
                      <a:lnTo>
                        <a:pt x="532" y="319"/>
                      </a:lnTo>
                      <a:lnTo>
                        <a:pt x="534" y="319"/>
                      </a:lnTo>
                      <a:lnTo>
                        <a:pt x="536" y="323"/>
                      </a:lnTo>
                      <a:lnTo>
                        <a:pt x="538" y="327"/>
                      </a:lnTo>
                      <a:lnTo>
                        <a:pt x="538" y="331"/>
                      </a:lnTo>
                      <a:lnTo>
                        <a:pt x="538" y="336"/>
                      </a:lnTo>
                      <a:lnTo>
                        <a:pt x="538" y="340"/>
                      </a:lnTo>
                      <a:lnTo>
                        <a:pt x="536" y="344"/>
                      </a:lnTo>
                      <a:lnTo>
                        <a:pt x="534" y="350"/>
                      </a:lnTo>
                      <a:lnTo>
                        <a:pt x="532" y="353"/>
                      </a:lnTo>
                      <a:lnTo>
                        <a:pt x="531" y="355"/>
                      </a:lnTo>
                      <a:lnTo>
                        <a:pt x="531" y="359"/>
                      </a:lnTo>
                      <a:lnTo>
                        <a:pt x="525" y="363"/>
                      </a:lnTo>
                      <a:lnTo>
                        <a:pt x="517" y="363"/>
                      </a:lnTo>
                      <a:lnTo>
                        <a:pt x="496" y="355"/>
                      </a:lnTo>
                      <a:lnTo>
                        <a:pt x="479" y="352"/>
                      </a:lnTo>
                      <a:lnTo>
                        <a:pt x="460" y="348"/>
                      </a:lnTo>
                      <a:lnTo>
                        <a:pt x="445" y="348"/>
                      </a:lnTo>
                      <a:lnTo>
                        <a:pt x="430" y="348"/>
                      </a:lnTo>
                      <a:lnTo>
                        <a:pt x="415" y="352"/>
                      </a:lnTo>
                      <a:lnTo>
                        <a:pt x="399" y="353"/>
                      </a:lnTo>
                      <a:lnTo>
                        <a:pt x="386" y="357"/>
                      </a:lnTo>
                      <a:lnTo>
                        <a:pt x="373" y="361"/>
                      </a:lnTo>
                      <a:lnTo>
                        <a:pt x="358" y="365"/>
                      </a:lnTo>
                      <a:lnTo>
                        <a:pt x="344" y="369"/>
                      </a:lnTo>
                      <a:lnTo>
                        <a:pt x="329" y="371"/>
                      </a:lnTo>
                      <a:lnTo>
                        <a:pt x="310" y="371"/>
                      </a:lnTo>
                      <a:lnTo>
                        <a:pt x="293" y="371"/>
                      </a:lnTo>
                      <a:lnTo>
                        <a:pt x="272" y="369"/>
                      </a:lnTo>
                      <a:lnTo>
                        <a:pt x="251" y="365"/>
                      </a:lnTo>
                      <a:lnTo>
                        <a:pt x="230" y="359"/>
                      </a:lnTo>
                      <a:lnTo>
                        <a:pt x="211" y="353"/>
                      </a:lnTo>
                      <a:lnTo>
                        <a:pt x="190" y="350"/>
                      </a:lnTo>
                      <a:lnTo>
                        <a:pt x="173" y="344"/>
                      </a:lnTo>
                      <a:lnTo>
                        <a:pt x="154" y="336"/>
                      </a:lnTo>
                      <a:lnTo>
                        <a:pt x="135" y="331"/>
                      </a:lnTo>
                      <a:lnTo>
                        <a:pt x="120" y="323"/>
                      </a:lnTo>
                      <a:lnTo>
                        <a:pt x="105" y="317"/>
                      </a:lnTo>
                      <a:lnTo>
                        <a:pt x="88" y="306"/>
                      </a:lnTo>
                      <a:lnTo>
                        <a:pt x="74" y="298"/>
                      </a:lnTo>
                      <a:lnTo>
                        <a:pt x="61" y="287"/>
                      </a:lnTo>
                      <a:lnTo>
                        <a:pt x="50" y="275"/>
                      </a:lnTo>
                      <a:lnTo>
                        <a:pt x="36" y="260"/>
                      </a:lnTo>
                      <a:lnTo>
                        <a:pt x="27" y="247"/>
                      </a:lnTo>
                      <a:lnTo>
                        <a:pt x="17" y="228"/>
                      </a:lnTo>
                      <a:lnTo>
                        <a:pt x="10" y="211"/>
                      </a:lnTo>
                      <a:lnTo>
                        <a:pt x="4" y="197"/>
                      </a:lnTo>
                      <a:lnTo>
                        <a:pt x="2" y="184"/>
                      </a:lnTo>
                      <a:lnTo>
                        <a:pt x="0" y="171"/>
                      </a:lnTo>
                      <a:lnTo>
                        <a:pt x="0" y="159"/>
                      </a:lnTo>
                      <a:lnTo>
                        <a:pt x="0" y="146"/>
                      </a:lnTo>
                      <a:lnTo>
                        <a:pt x="0" y="137"/>
                      </a:lnTo>
                      <a:lnTo>
                        <a:pt x="2" y="123"/>
                      </a:lnTo>
                      <a:lnTo>
                        <a:pt x="6" y="112"/>
                      </a:lnTo>
                      <a:lnTo>
                        <a:pt x="10" y="100"/>
                      </a:lnTo>
                      <a:lnTo>
                        <a:pt x="14" y="87"/>
                      </a:lnTo>
                      <a:lnTo>
                        <a:pt x="15" y="76"/>
                      </a:lnTo>
                      <a:lnTo>
                        <a:pt x="21" y="64"/>
                      </a:lnTo>
                      <a:lnTo>
                        <a:pt x="25" y="53"/>
                      </a:lnTo>
                      <a:lnTo>
                        <a:pt x="31" y="40"/>
                      </a:lnTo>
                      <a:lnTo>
                        <a:pt x="33" y="26"/>
                      </a:lnTo>
                      <a:lnTo>
                        <a:pt x="36" y="13"/>
                      </a:lnTo>
                      <a:lnTo>
                        <a:pt x="36" y="13"/>
                      </a:lnTo>
                      <a:close/>
                    </a:path>
                  </a:pathLst>
                </a:custGeom>
                <a:solidFill>
                  <a:srgbClr val="54CC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85" name="Freeform 477"/>
                <p:cNvSpPr>
                  <a:spLocks/>
                </p:cNvSpPr>
                <p:nvPr/>
              </p:nvSpPr>
              <p:spPr bwMode="auto">
                <a:xfrm>
                  <a:off x="4366" y="241"/>
                  <a:ext cx="45" cy="70"/>
                </a:xfrm>
                <a:custGeom>
                  <a:avLst/>
                  <a:gdLst/>
                  <a:ahLst/>
                  <a:cxnLst>
                    <a:cxn ang="0">
                      <a:pos x="65" y="8"/>
                    </a:cxn>
                    <a:cxn ang="0">
                      <a:pos x="68" y="4"/>
                    </a:cxn>
                    <a:cxn ang="0">
                      <a:pos x="72" y="2"/>
                    </a:cxn>
                    <a:cxn ang="0">
                      <a:pos x="78" y="0"/>
                    </a:cxn>
                    <a:cxn ang="0">
                      <a:pos x="84" y="2"/>
                    </a:cxn>
                    <a:cxn ang="0">
                      <a:pos x="86" y="2"/>
                    </a:cxn>
                    <a:cxn ang="0">
                      <a:pos x="89" y="6"/>
                    </a:cxn>
                    <a:cxn ang="0">
                      <a:pos x="89" y="11"/>
                    </a:cxn>
                    <a:cxn ang="0">
                      <a:pos x="87" y="17"/>
                    </a:cxn>
                    <a:cxn ang="0">
                      <a:pos x="84" y="25"/>
                    </a:cxn>
                    <a:cxn ang="0">
                      <a:pos x="78" y="32"/>
                    </a:cxn>
                    <a:cxn ang="0">
                      <a:pos x="72" y="38"/>
                    </a:cxn>
                    <a:cxn ang="0">
                      <a:pos x="68" y="46"/>
                    </a:cxn>
                    <a:cxn ang="0">
                      <a:pos x="65" y="51"/>
                    </a:cxn>
                    <a:cxn ang="0">
                      <a:pos x="61" y="57"/>
                    </a:cxn>
                    <a:cxn ang="0">
                      <a:pos x="57" y="63"/>
                    </a:cxn>
                    <a:cxn ang="0">
                      <a:pos x="55" y="68"/>
                    </a:cxn>
                    <a:cxn ang="0">
                      <a:pos x="51" y="74"/>
                    </a:cxn>
                    <a:cxn ang="0">
                      <a:pos x="49" y="80"/>
                    </a:cxn>
                    <a:cxn ang="0">
                      <a:pos x="46" y="85"/>
                    </a:cxn>
                    <a:cxn ang="0">
                      <a:pos x="44" y="93"/>
                    </a:cxn>
                    <a:cxn ang="0">
                      <a:pos x="40" y="101"/>
                    </a:cxn>
                    <a:cxn ang="0">
                      <a:pos x="38" y="108"/>
                    </a:cxn>
                    <a:cxn ang="0">
                      <a:pos x="36" y="118"/>
                    </a:cxn>
                    <a:cxn ang="0">
                      <a:pos x="34" y="129"/>
                    </a:cxn>
                    <a:cxn ang="0">
                      <a:pos x="32" y="131"/>
                    </a:cxn>
                    <a:cxn ang="0">
                      <a:pos x="30" y="135"/>
                    </a:cxn>
                    <a:cxn ang="0">
                      <a:pos x="27" y="137"/>
                    </a:cxn>
                    <a:cxn ang="0">
                      <a:pos x="25" y="139"/>
                    </a:cxn>
                    <a:cxn ang="0">
                      <a:pos x="21" y="141"/>
                    </a:cxn>
                    <a:cxn ang="0">
                      <a:pos x="19" y="141"/>
                    </a:cxn>
                    <a:cxn ang="0">
                      <a:pos x="15" y="141"/>
                    </a:cxn>
                    <a:cxn ang="0">
                      <a:pos x="13" y="141"/>
                    </a:cxn>
                    <a:cxn ang="0">
                      <a:pos x="6" y="137"/>
                    </a:cxn>
                    <a:cxn ang="0">
                      <a:pos x="2" y="135"/>
                    </a:cxn>
                    <a:cxn ang="0">
                      <a:pos x="2" y="131"/>
                    </a:cxn>
                    <a:cxn ang="0">
                      <a:pos x="0" y="127"/>
                    </a:cxn>
                    <a:cxn ang="0">
                      <a:pos x="0" y="124"/>
                    </a:cxn>
                    <a:cxn ang="0">
                      <a:pos x="2" y="120"/>
                    </a:cxn>
                    <a:cxn ang="0">
                      <a:pos x="4" y="103"/>
                    </a:cxn>
                    <a:cxn ang="0">
                      <a:pos x="9" y="89"/>
                    </a:cxn>
                    <a:cxn ang="0">
                      <a:pos x="13" y="80"/>
                    </a:cxn>
                    <a:cxn ang="0">
                      <a:pos x="17" y="68"/>
                    </a:cxn>
                    <a:cxn ang="0">
                      <a:pos x="19" y="61"/>
                    </a:cxn>
                    <a:cxn ang="0">
                      <a:pos x="23" y="53"/>
                    </a:cxn>
                    <a:cxn ang="0">
                      <a:pos x="27" y="49"/>
                    </a:cxn>
                    <a:cxn ang="0">
                      <a:pos x="30" y="44"/>
                    </a:cxn>
                    <a:cxn ang="0">
                      <a:pos x="34" y="38"/>
                    </a:cxn>
                    <a:cxn ang="0">
                      <a:pos x="36" y="34"/>
                    </a:cxn>
                    <a:cxn ang="0">
                      <a:pos x="40" y="32"/>
                    </a:cxn>
                    <a:cxn ang="0">
                      <a:pos x="44" y="28"/>
                    </a:cxn>
                    <a:cxn ang="0">
                      <a:pos x="48" y="23"/>
                    </a:cxn>
                    <a:cxn ang="0">
                      <a:pos x="53" y="19"/>
                    </a:cxn>
                    <a:cxn ang="0">
                      <a:pos x="57" y="13"/>
                    </a:cxn>
                    <a:cxn ang="0">
                      <a:pos x="65" y="8"/>
                    </a:cxn>
                    <a:cxn ang="0">
                      <a:pos x="65" y="8"/>
                    </a:cxn>
                  </a:cxnLst>
                  <a:rect l="0" t="0" r="r" b="b"/>
                  <a:pathLst>
                    <a:path w="89" h="141">
                      <a:moveTo>
                        <a:pt x="65" y="8"/>
                      </a:move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78" y="0"/>
                      </a:lnTo>
                      <a:lnTo>
                        <a:pt x="84" y="2"/>
                      </a:lnTo>
                      <a:lnTo>
                        <a:pt x="86" y="2"/>
                      </a:lnTo>
                      <a:lnTo>
                        <a:pt x="89" y="6"/>
                      </a:lnTo>
                      <a:lnTo>
                        <a:pt x="89" y="11"/>
                      </a:lnTo>
                      <a:lnTo>
                        <a:pt x="87" y="17"/>
                      </a:lnTo>
                      <a:lnTo>
                        <a:pt x="84" y="25"/>
                      </a:lnTo>
                      <a:lnTo>
                        <a:pt x="78" y="32"/>
                      </a:lnTo>
                      <a:lnTo>
                        <a:pt x="72" y="38"/>
                      </a:lnTo>
                      <a:lnTo>
                        <a:pt x="68" y="46"/>
                      </a:lnTo>
                      <a:lnTo>
                        <a:pt x="65" y="51"/>
                      </a:lnTo>
                      <a:lnTo>
                        <a:pt x="61" y="57"/>
                      </a:lnTo>
                      <a:lnTo>
                        <a:pt x="57" y="63"/>
                      </a:lnTo>
                      <a:lnTo>
                        <a:pt x="55" y="68"/>
                      </a:lnTo>
                      <a:lnTo>
                        <a:pt x="51" y="74"/>
                      </a:lnTo>
                      <a:lnTo>
                        <a:pt x="49" y="80"/>
                      </a:lnTo>
                      <a:lnTo>
                        <a:pt x="46" y="85"/>
                      </a:lnTo>
                      <a:lnTo>
                        <a:pt x="44" y="93"/>
                      </a:lnTo>
                      <a:lnTo>
                        <a:pt x="40" y="101"/>
                      </a:lnTo>
                      <a:lnTo>
                        <a:pt x="38" y="108"/>
                      </a:lnTo>
                      <a:lnTo>
                        <a:pt x="36" y="118"/>
                      </a:lnTo>
                      <a:lnTo>
                        <a:pt x="34" y="129"/>
                      </a:lnTo>
                      <a:lnTo>
                        <a:pt x="32" y="131"/>
                      </a:lnTo>
                      <a:lnTo>
                        <a:pt x="30" y="135"/>
                      </a:lnTo>
                      <a:lnTo>
                        <a:pt x="27" y="137"/>
                      </a:lnTo>
                      <a:lnTo>
                        <a:pt x="25" y="139"/>
                      </a:lnTo>
                      <a:lnTo>
                        <a:pt x="21" y="141"/>
                      </a:lnTo>
                      <a:lnTo>
                        <a:pt x="19" y="141"/>
                      </a:lnTo>
                      <a:lnTo>
                        <a:pt x="15" y="141"/>
                      </a:lnTo>
                      <a:lnTo>
                        <a:pt x="13" y="141"/>
                      </a:lnTo>
                      <a:lnTo>
                        <a:pt x="6" y="137"/>
                      </a:lnTo>
                      <a:lnTo>
                        <a:pt x="2" y="135"/>
                      </a:lnTo>
                      <a:lnTo>
                        <a:pt x="2" y="131"/>
                      </a:lnTo>
                      <a:lnTo>
                        <a:pt x="0" y="127"/>
                      </a:lnTo>
                      <a:lnTo>
                        <a:pt x="0" y="124"/>
                      </a:lnTo>
                      <a:lnTo>
                        <a:pt x="2" y="120"/>
                      </a:lnTo>
                      <a:lnTo>
                        <a:pt x="4" y="103"/>
                      </a:lnTo>
                      <a:lnTo>
                        <a:pt x="9" y="89"/>
                      </a:lnTo>
                      <a:lnTo>
                        <a:pt x="13" y="80"/>
                      </a:lnTo>
                      <a:lnTo>
                        <a:pt x="17" y="68"/>
                      </a:lnTo>
                      <a:lnTo>
                        <a:pt x="19" y="61"/>
                      </a:lnTo>
                      <a:lnTo>
                        <a:pt x="23" y="53"/>
                      </a:lnTo>
                      <a:lnTo>
                        <a:pt x="27" y="49"/>
                      </a:lnTo>
                      <a:lnTo>
                        <a:pt x="30" y="44"/>
                      </a:lnTo>
                      <a:lnTo>
                        <a:pt x="34" y="38"/>
                      </a:lnTo>
                      <a:lnTo>
                        <a:pt x="36" y="34"/>
                      </a:lnTo>
                      <a:lnTo>
                        <a:pt x="40" y="32"/>
                      </a:lnTo>
                      <a:lnTo>
                        <a:pt x="44" y="28"/>
                      </a:lnTo>
                      <a:lnTo>
                        <a:pt x="48" y="23"/>
                      </a:lnTo>
                      <a:lnTo>
                        <a:pt x="53" y="19"/>
                      </a:lnTo>
                      <a:lnTo>
                        <a:pt x="57" y="13"/>
                      </a:lnTo>
                      <a:lnTo>
                        <a:pt x="65" y="8"/>
                      </a:lnTo>
                      <a:lnTo>
                        <a:pt x="65" y="8"/>
                      </a:lnTo>
                      <a:close/>
                    </a:path>
                  </a:pathLst>
                </a:custGeom>
                <a:solidFill>
                  <a:srgbClr val="9ED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86" name="Freeform 478"/>
                <p:cNvSpPr>
                  <a:spLocks/>
                </p:cNvSpPr>
                <p:nvPr/>
              </p:nvSpPr>
              <p:spPr bwMode="auto">
                <a:xfrm>
                  <a:off x="4306" y="312"/>
                  <a:ext cx="70" cy="191"/>
                </a:xfrm>
                <a:custGeom>
                  <a:avLst/>
                  <a:gdLst/>
                  <a:ahLst/>
                  <a:cxnLst>
                    <a:cxn ang="0">
                      <a:pos x="8" y="353"/>
                    </a:cxn>
                    <a:cxn ang="0">
                      <a:pos x="17" y="338"/>
                    </a:cxn>
                    <a:cxn ang="0">
                      <a:pos x="29" y="321"/>
                    </a:cxn>
                    <a:cxn ang="0">
                      <a:pos x="40" y="304"/>
                    </a:cxn>
                    <a:cxn ang="0">
                      <a:pos x="52" y="287"/>
                    </a:cxn>
                    <a:cxn ang="0">
                      <a:pos x="59" y="270"/>
                    </a:cxn>
                    <a:cxn ang="0">
                      <a:pos x="69" y="252"/>
                    </a:cxn>
                    <a:cxn ang="0">
                      <a:pos x="74" y="235"/>
                    </a:cxn>
                    <a:cxn ang="0">
                      <a:pos x="82" y="211"/>
                    </a:cxn>
                    <a:cxn ang="0">
                      <a:pos x="92" y="176"/>
                    </a:cxn>
                    <a:cxn ang="0">
                      <a:pos x="103" y="140"/>
                    </a:cxn>
                    <a:cxn ang="0">
                      <a:pos x="111" y="108"/>
                    </a:cxn>
                    <a:cxn ang="0">
                      <a:pos x="116" y="79"/>
                    </a:cxn>
                    <a:cxn ang="0">
                      <a:pos x="116" y="57"/>
                    </a:cxn>
                    <a:cxn ang="0">
                      <a:pos x="111" y="39"/>
                    </a:cxn>
                    <a:cxn ang="0">
                      <a:pos x="95" y="30"/>
                    </a:cxn>
                    <a:cxn ang="0">
                      <a:pos x="82" y="30"/>
                    </a:cxn>
                    <a:cxn ang="0">
                      <a:pos x="74" y="26"/>
                    </a:cxn>
                    <a:cxn ang="0">
                      <a:pos x="71" y="22"/>
                    </a:cxn>
                    <a:cxn ang="0">
                      <a:pos x="69" y="11"/>
                    </a:cxn>
                    <a:cxn ang="0">
                      <a:pos x="73" y="5"/>
                    </a:cxn>
                    <a:cxn ang="0">
                      <a:pos x="76" y="1"/>
                    </a:cxn>
                    <a:cxn ang="0">
                      <a:pos x="97" y="0"/>
                    </a:cxn>
                    <a:cxn ang="0">
                      <a:pos x="122" y="11"/>
                    </a:cxn>
                    <a:cxn ang="0">
                      <a:pos x="135" y="36"/>
                    </a:cxn>
                    <a:cxn ang="0">
                      <a:pos x="141" y="70"/>
                    </a:cxn>
                    <a:cxn ang="0">
                      <a:pos x="137" y="110"/>
                    </a:cxn>
                    <a:cxn ang="0">
                      <a:pos x="130" y="157"/>
                    </a:cxn>
                    <a:cxn ang="0">
                      <a:pos x="120" y="203"/>
                    </a:cxn>
                    <a:cxn ang="0">
                      <a:pos x="107" y="245"/>
                    </a:cxn>
                    <a:cxn ang="0">
                      <a:pos x="95" y="273"/>
                    </a:cxn>
                    <a:cxn ang="0">
                      <a:pos x="90" y="289"/>
                    </a:cxn>
                    <a:cxn ang="0">
                      <a:pos x="82" y="300"/>
                    </a:cxn>
                    <a:cxn ang="0">
                      <a:pos x="74" y="313"/>
                    </a:cxn>
                    <a:cxn ang="0">
                      <a:pos x="67" y="325"/>
                    </a:cxn>
                    <a:cxn ang="0">
                      <a:pos x="57" y="338"/>
                    </a:cxn>
                    <a:cxn ang="0">
                      <a:pos x="48" y="351"/>
                    </a:cxn>
                    <a:cxn ang="0">
                      <a:pos x="36" y="368"/>
                    </a:cxn>
                    <a:cxn ang="0">
                      <a:pos x="25" y="380"/>
                    </a:cxn>
                    <a:cxn ang="0">
                      <a:pos x="14" y="382"/>
                    </a:cxn>
                    <a:cxn ang="0">
                      <a:pos x="4" y="376"/>
                    </a:cxn>
                    <a:cxn ang="0">
                      <a:pos x="0" y="367"/>
                    </a:cxn>
                    <a:cxn ang="0">
                      <a:pos x="2" y="361"/>
                    </a:cxn>
                  </a:cxnLst>
                  <a:rect l="0" t="0" r="r" b="b"/>
                  <a:pathLst>
                    <a:path w="141" h="382">
                      <a:moveTo>
                        <a:pt x="2" y="361"/>
                      </a:moveTo>
                      <a:lnTo>
                        <a:pt x="8" y="353"/>
                      </a:lnTo>
                      <a:lnTo>
                        <a:pt x="12" y="344"/>
                      </a:lnTo>
                      <a:lnTo>
                        <a:pt x="17" y="338"/>
                      </a:lnTo>
                      <a:lnTo>
                        <a:pt x="25" y="329"/>
                      </a:lnTo>
                      <a:lnTo>
                        <a:pt x="29" y="321"/>
                      </a:lnTo>
                      <a:lnTo>
                        <a:pt x="35" y="311"/>
                      </a:lnTo>
                      <a:lnTo>
                        <a:pt x="40" y="304"/>
                      </a:lnTo>
                      <a:lnTo>
                        <a:pt x="46" y="294"/>
                      </a:lnTo>
                      <a:lnTo>
                        <a:pt x="52" y="287"/>
                      </a:lnTo>
                      <a:lnTo>
                        <a:pt x="57" y="277"/>
                      </a:lnTo>
                      <a:lnTo>
                        <a:pt x="59" y="270"/>
                      </a:lnTo>
                      <a:lnTo>
                        <a:pt x="65" y="260"/>
                      </a:lnTo>
                      <a:lnTo>
                        <a:pt x="69" y="252"/>
                      </a:lnTo>
                      <a:lnTo>
                        <a:pt x="73" y="243"/>
                      </a:lnTo>
                      <a:lnTo>
                        <a:pt x="74" y="235"/>
                      </a:lnTo>
                      <a:lnTo>
                        <a:pt x="78" y="228"/>
                      </a:lnTo>
                      <a:lnTo>
                        <a:pt x="82" y="211"/>
                      </a:lnTo>
                      <a:lnTo>
                        <a:pt x="88" y="194"/>
                      </a:lnTo>
                      <a:lnTo>
                        <a:pt x="92" y="176"/>
                      </a:lnTo>
                      <a:lnTo>
                        <a:pt x="97" y="159"/>
                      </a:lnTo>
                      <a:lnTo>
                        <a:pt x="103" y="140"/>
                      </a:lnTo>
                      <a:lnTo>
                        <a:pt x="107" y="125"/>
                      </a:lnTo>
                      <a:lnTo>
                        <a:pt x="111" y="108"/>
                      </a:lnTo>
                      <a:lnTo>
                        <a:pt x="114" y="95"/>
                      </a:lnTo>
                      <a:lnTo>
                        <a:pt x="116" y="79"/>
                      </a:lnTo>
                      <a:lnTo>
                        <a:pt x="118" y="68"/>
                      </a:lnTo>
                      <a:lnTo>
                        <a:pt x="116" y="57"/>
                      </a:lnTo>
                      <a:lnTo>
                        <a:pt x="114" y="47"/>
                      </a:lnTo>
                      <a:lnTo>
                        <a:pt x="111" y="39"/>
                      </a:lnTo>
                      <a:lnTo>
                        <a:pt x="105" y="34"/>
                      </a:lnTo>
                      <a:lnTo>
                        <a:pt x="95" y="30"/>
                      </a:lnTo>
                      <a:lnTo>
                        <a:pt x="88" y="30"/>
                      </a:lnTo>
                      <a:lnTo>
                        <a:pt x="82" y="30"/>
                      </a:lnTo>
                      <a:lnTo>
                        <a:pt x="78" y="28"/>
                      </a:lnTo>
                      <a:lnTo>
                        <a:pt x="74" y="26"/>
                      </a:lnTo>
                      <a:lnTo>
                        <a:pt x="74" y="26"/>
                      </a:lnTo>
                      <a:lnTo>
                        <a:pt x="71" y="22"/>
                      </a:lnTo>
                      <a:lnTo>
                        <a:pt x="69" y="17"/>
                      </a:lnTo>
                      <a:lnTo>
                        <a:pt x="69" y="11"/>
                      </a:lnTo>
                      <a:lnTo>
                        <a:pt x="73" y="7"/>
                      </a:lnTo>
                      <a:lnTo>
                        <a:pt x="73" y="5"/>
                      </a:lnTo>
                      <a:lnTo>
                        <a:pt x="74" y="3"/>
                      </a:lnTo>
                      <a:lnTo>
                        <a:pt x="76" y="1"/>
                      </a:lnTo>
                      <a:lnTo>
                        <a:pt x="80" y="1"/>
                      </a:lnTo>
                      <a:lnTo>
                        <a:pt x="97" y="0"/>
                      </a:lnTo>
                      <a:lnTo>
                        <a:pt x="111" y="3"/>
                      </a:lnTo>
                      <a:lnTo>
                        <a:pt x="122" y="11"/>
                      </a:lnTo>
                      <a:lnTo>
                        <a:pt x="130" y="22"/>
                      </a:lnTo>
                      <a:lnTo>
                        <a:pt x="135" y="36"/>
                      </a:lnTo>
                      <a:lnTo>
                        <a:pt x="139" y="51"/>
                      </a:lnTo>
                      <a:lnTo>
                        <a:pt x="141" y="70"/>
                      </a:lnTo>
                      <a:lnTo>
                        <a:pt x="141" y="91"/>
                      </a:lnTo>
                      <a:lnTo>
                        <a:pt x="137" y="110"/>
                      </a:lnTo>
                      <a:lnTo>
                        <a:pt x="135" y="135"/>
                      </a:lnTo>
                      <a:lnTo>
                        <a:pt x="130" y="157"/>
                      </a:lnTo>
                      <a:lnTo>
                        <a:pt x="124" y="180"/>
                      </a:lnTo>
                      <a:lnTo>
                        <a:pt x="120" y="203"/>
                      </a:lnTo>
                      <a:lnTo>
                        <a:pt x="112" y="224"/>
                      </a:lnTo>
                      <a:lnTo>
                        <a:pt x="107" y="245"/>
                      </a:lnTo>
                      <a:lnTo>
                        <a:pt x="101" y="264"/>
                      </a:lnTo>
                      <a:lnTo>
                        <a:pt x="95" y="273"/>
                      </a:lnTo>
                      <a:lnTo>
                        <a:pt x="92" y="279"/>
                      </a:lnTo>
                      <a:lnTo>
                        <a:pt x="90" y="289"/>
                      </a:lnTo>
                      <a:lnTo>
                        <a:pt x="86" y="294"/>
                      </a:lnTo>
                      <a:lnTo>
                        <a:pt x="82" y="300"/>
                      </a:lnTo>
                      <a:lnTo>
                        <a:pt x="78" y="306"/>
                      </a:lnTo>
                      <a:lnTo>
                        <a:pt x="74" y="313"/>
                      </a:lnTo>
                      <a:lnTo>
                        <a:pt x="71" y="319"/>
                      </a:lnTo>
                      <a:lnTo>
                        <a:pt x="67" y="325"/>
                      </a:lnTo>
                      <a:lnTo>
                        <a:pt x="61" y="330"/>
                      </a:lnTo>
                      <a:lnTo>
                        <a:pt x="57" y="338"/>
                      </a:lnTo>
                      <a:lnTo>
                        <a:pt x="54" y="344"/>
                      </a:lnTo>
                      <a:lnTo>
                        <a:pt x="48" y="351"/>
                      </a:lnTo>
                      <a:lnTo>
                        <a:pt x="42" y="357"/>
                      </a:lnTo>
                      <a:lnTo>
                        <a:pt x="36" y="368"/>
                      </a:lnTo>
                      <a:lnTo>
                        <a:pt x="31" y="376"/>
                      </a:lnTo>
                      <a:lnTo>
                        <a:pt x="25" y="380"/>
                      </a:lnTo>
                      <a:lnTo>
                        <a:pt x="21" y="382"/>
                      </a:lnTo>
                      <a:lnTo>
                        <a:pt x="14" y="382"/>
                      </a:lnTo>
                      <a:lnTo>
                        <a:pt x="8" y="380"/>
                      </a:lnTo>
                      <a:lnTo>
                        <a:pt x="4" y="376"/>
                      </a:lnTo>
                      <a:lnTo>
                        <a:pt x="2" y="372"/>
                      </a:lnTo>
                      <a:lnTo>
                        <a:pt x="0" y="367"/>
                      </a:lnTo>
                      <a:lnTo>
                        <a:pt x="2" y="361"/>
                      </a:lnTo>
                      <a:lnTo>
                        <a:pt x="2" y="361"/>
                      </a:lnTo>
                      <a:close/>
                    </a:path>
                  </a:pathLst>
                </a:custGeom>
                <a:solidFill>
                  <a:srgbClr val="9ED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87" name="Freeform 479"/>
                <p:cNvSpPr>
                  <a:spLocks/>
                </p:cNvSpPr>
                <p:nvPr/>
              </p:nvSpPr>
              <p:spPr bwMode="auto">
                <a:xfrm>
                  <a:off x="4169" y="1022"/>
                  <a:ext cx="25" cy="199"/>
                </a:xfrm>
                <a:custGeom>
                  <a:avLst/>
                  <a:gdLst/>
                  <a:ahLst/>
                  <a:cxnLst>
                    <a:cxn ang="0">
                      <a:pos x="0" y="375"/>
                    </a:cxn>
                    <a:cxn ang="0">
                      <a:pos x="0" y="352"/>
                    </a:cxn>
                    <a:cxn ang="0">
                      <a:pos x="2" y="333"/>
                    </a:cxn>
                    <a:cxn ang="0">
                      <a:pos x="5" y="312"/>
                    </a:cxn>
                    <a:cxn ang="0">
                      <a:pos x="7" y="293"/>
                    </a:cxn>
                    <a:cxn ang="0">
                      <a:pos x="7" y="272"/>
                    </a:cxn>
                    <a:cxn ang="0">
                      <a:pos x="9" y="251"/>
                    </a:cxn>
                    <a:cxn ang="0">
                      <a:pos x="9" y="230"/>
                    </a:cxn>
                    <a:cxn ang="0">
                      <a:pos x="11" y="213"/>
                    </a:cxn>
                    <a:cxn ang="0">
                      <a:pos x="11" y="202"/>
                    </a:cxn>
                    <a:cxn ang="0">
                      <a:pos x="11" y="192"/>
                    </a:cxn>
                    <a:cxn ang="0">
                      <a:pos x="13" y="183"/>
                    </a:cxn>
                    <a:cxn ang="0">
                      <a:pos x="13" y="173"/>
                    </a:cxn>
                    <a:cxn ang="0">
                      <a:pos x="13" y="164"/>
                    </a:cxn>
                    <a:cxn ang="0">
                      <a:pos x="15" y="152"/>
                    </a:cxn>
                    <a:cxn ang="0">
                      <a:pos x="15" y="143"/>
                    </a:cxn>
                    <a:cxn ang="0">
                      <a:pos x="15" y="128"/>
                    </a:cxn>
                    <a:cxn ang="0">
                      <a:pos x="15" y="110"/>
                    </a:cxn>
                    <a:cxn ang="0">
                      <a:pos x="15" y="95"/>
                    </a:cxn>
                    <a:cxn ang="0">
                      <a:pos x="17" y="82"/>
                    </a:cxn>
                    <a:cxn ang="0">
                      <a:pos x="21" y="67"/>
                    </a:cxn>
                    <a:cxn ang="0">
                      <a:pos x="21" y="52"/>
                    </a:cxn>
                    <a:cxn ang="0">
                      <a:pos x="22" y="36"/>
                    </a:cxn>
                    <a:cxn ang="0">
                      <a:pos x="24" y="21"/>
                    </a:cxn>
                    <a:cxn ang="0">
                      <a:pos x="24" y="10"/>
                    </a:cxn>
                    <a:cxn ang="0">
                      <a:pos x="26" y="4"/>
                    </a:cxn>
                    <a:cxn ang="0">
                      <a:pos x="32" y="0"/>
                    </a:cxn>
                    <a:cxn ang="0">
                      <a:pos x="41" y="0"/>
                    </a:cxn>
                    <a:cxn ang="0">
                      <a:pos x="47" y="4"/>
                    </a:cxn>
                    <a:cxn ang="0">
                      <a:pos x="49" y="10"/>
                    </a:cxn>
                    <a:cxn ang="0">
                      <a:pos x="49" y="21"/>
                    </a:cxn>
                    <a:cxn ang="0">
                      <a:pos x="49" y="36"/>
                    </a:cxn>
                    <a:cxn ang="0">
                      <a:pos x="49" y="52"/>
                    </a:cxn>
                    <a:cxn ang="0">
                      <a:pos x="49" y="67"/>
                    </a:cxn>
                    <a:cxn ang="0">
                      <a:pos x="49" y="82"/>
                    </a:cxn>
                    <a:cxn ang="0">
                      <a:pos x="49" y="95"/>
                    </a:cxn>
                    <a:cxn ang="0">
                      <a:pos x="49" y="110"/>
                    </a:cxn>
                    <a:cxn ang="0">
                      <a:pos x="49" y="128"/>
                    </a:cxn>
                    <a:cxn ang="0">
                      <a:pos x="49" y="143"/>
                    </a:cxn>
                    <a:cxn ang="0">
                      <a:pos x="49" y="152"/>
                    </a:cxn>
                    <a:cxn ang="0">
                      <a:pos x="49" y="164"/>
                    </a:cxn>
                    <a:cxn ang="0">
                      <a:pos x="49" y="173"/>
                    </a:cxn>
                    <a:cxn ang="0">
                      <a:pos x="49" y="183"/>
                    </a:cxn>
                    <a:cxn ang="0">
                      <a:pos x="47" y="192"/>
                    </a:cxn>
                    <a:cxn ang="0">
                      <a:pos x="47" y="202"/>
                    </a:cxn>
                    <a:cxn ang="0">
                      <a:pos x="47" y="213"/>
                    </a:cxn>
                    <a:cxn ang="0">
                      <a:pos x="47" y="230"/>
                    </a:cxn>
                    <a:cxn ang="0">
                      <a:pos x="45" y="253"/>
                    </a:cxn>
                    <a:cxn ang="0">
                      <a:pos x="41" y="272"/>
                    </a:cxn>
                    <a:cxn ang="0">
                      <a:pos x="38" y="293"/>
                    </a:cxn>
                    <a:cxn ang="0">
                      <a:pos x="34" y="314"/>
                    </a:cxn>
                    <a:cxn ang="0">
                      <a:pos x="30" y="333"/>
                    </a:cxn>
                    <a:cxn ang="0">
                      <a:pos x="26" y="352"/>
                    </a:cxn>
                    <a:cxn ang="0">
                      <a:pos x="22" y="377"/>
                    </a:cxn>
                    <a:cxn ang="0">
                      <a:pos x="21" y="394"/>
                    </a:cxn>
                    <a:cxn ang="0">
                      <a:pos x="15" y="400"/>
                    </a:cxn>
                    <a:cxn ang="0">
                      <a:pos x="3" y="400"/>
                    </a:cxn>
                    <a:cxn ang="0">
                      <a:pos x="0" y="392"/>
                    </a:cxn>
                    <a:cxn ang="0">
                      <a:pos x="0" y="386"/>
                    </a:cxn>
                  </a:cxnLst>
                  <a:rect l="0" t="0" r="r" b="b"/>
                  <a:pathLst>
                    <a:path w="49" h="400">
                      <a:moveTo>
                        <a:pt x="0" y="386"/>
                      </a:moveTo>
                      <a:lnTo>
                        <a:pt x="0" y="375"/>
                      </a:lnTo>
                      <a:lnTo>
                        <a:pt x="0" y="363"/>
                      </a:lnTo>
                      <a:lnTo>
                        <a:pt x="0" y="352"/>
                      </a:lnTo>
                      <a:lnTo>
                        <a:pt x="2" y="342"/>
                      </a:lnTo>
                      <a:lnTo>
                        <a:pt x="2" y="333"/>
                      </a:lnTo>
                      <a:lnTo>
                        <a:pt x="3" y="322"/>
                      </a:lnTo>
                      <a:lnTo>
                        <a:pt x="5" y="312"/>
                      </a:lnTo>
                      <a:lnTo>
                        <a:pt x="7" y="303"/>
                      </a:lnTo>
                      <a:lnTo>
                        <a:pt x="7" y="293"/>
                      </a:lnTo>
                      <a:lnTo>
                        <a:pt x="7" y="284"/>
                      </a:lnTo>
                      <a:lnTo>
                        <a:pt x="7" y="272"/>
                      </a:lnTo>
                      <a:lnTo>
                        <a:pt x="9" y="265"/>
                      </a:lnTo>
                      <a:lnTo>
                        <a:pt x="9" y="251"/>
                      </a:lnTo>
                      <a:lnTo>
                        <a:pt x="9" y="242"/>
                      </a:lnTo>
                      <a:lnTo>
                        <a:pt x="9" y="230"/>
                      </a:lnTo>
                      <a:lnTo>
                        <a:pt x="11" y="219"/>
                      </a:lnTo>
                      <a:lnTo>
                        <a:pt x="11" y="213"/>
                      </a:lnTo>
                      <a:lnTo>
                        <a:pt x="11" y="207"/>
                      </a:lnTo>
                      <a:lnTo>
                        <a:pt x="11" y="202"/>
                      </a:lnTo>
                      <a:lnTo>
                        <a:pt x="11" y="198"/>
                      </a:lnTo>
                      <a:lnTo>
                        <a:pt x="11" y="192"/>
                      </a:lnTo>
                      <a:lnTo>
                        <a:pt x="11" y="187"/>
                      </a:lnTo>
                      <a:lnTo>
                        <a:pt x="13" y="183"/>
                      </a:lnTo>
                      <a:lnTo>
                        <a:pt x="13" y="179"/>
                      </a:lnTo>
                      <a:lnTo>
                        <a:pt x="13" y="173"/>
                      </a:lnTo>
                      <a:lnTo>
                        <a:pt x="13" y="168"/>
                      </a:lnTo>
                      <a:lnTo>
                        <a:pt x="13" y="164"/>
                      </a:lnTo>
                      <a:lnTo>
                        <a:pt x="15" y="158"/>
                      </a:lnTo>
                      <a:lnTo>
                        <a:pt x="15" y="152"/>
                      </a:lnTo>
                      <a:lnTo>
                        <a:pt x="15" y="149"/>
                      </a:lnTo>
                      <a:lnTo>
                        <a:pt x="15" y="143"/>
                      </a:lnTo>
                      <a:lnTo>
                        <a:pt x="15" y="135"/>
                      </a:lnTo>
                      <a:lnTo>
                        <a:pt x="15" y="128"/>
                      </a:lnTo>
                      <a:lnTo>
                        <a:pt x="15" y="118"/>
                      </a:lnTo>
                      <a:lnTo>
                        <a:pt x="15" y="110"/>
                      </a:lnTo>
                      <a:lnTo>
                        <a:pt x="15" y="103"/>
                      </a:lnTo>
                      <a:lnTo>
                        <a:pt x="15" y="95"/>
                      </a:lnTo>
                      <a:lnTo>
                        <a:pt x="17" y="88"/>
                      </a:lnTo>
                      <a:lnTo>
                        <a:pt x="17" y="82"/>
                      </a:lnTo>
                      <a:lnTo>
                        <a:pt x="19" y="74"/>
                      </a:lnTo>
                      <a:lnTo>
                        <a:pt x="21" y="67"/>
                      </a:lnTo>
                      <a:lnTo>
                        <a:pt x="21" y="59"/>
                      </a:lnTo>
                      <a:lnTo>
                        <a:pt x="21" y="52"/>
                      </a:lnTo>
                      <a:lnTo>
                        <a:pt x="22" y="46"/>
                      </a:lnTo>
                      <a:lnTo>
                        <a:pt x="22" y="36"/>
                      </a:lnTo>
                      <a:lnTo>
                        <a:pt x="24" y="31"/>
                      </a:lnTo>
                      <a:lnTo>
                        <a:pt x="24" y="21"/>
                      </a:lnTo>
                      <a:lnTo>
                        <a:pt x="24" y="14"/>
                      </a:lnTo>
                      <a:lnTo>
                        <a:pt x="24" y="10"/>
                      </a:lnTo>
                      <a:lnTo>
                        <a:pt x="24" y="6"/>
                      </a:lnTo>
                      <a:lnTo>
                        <a:pt x="26" y="4"/>
                      </a:lnTo>
                      <a:lnTo>
                        <a:pt x="28" y="2"/>
                      </a:lnTo>
                      <a:lnTo>
                        <a:pt x="32" y="0"/>
                      </a:lnTo>
                      <a:lnTo>
                        <a:pt x="38" y="0"/>
                      </a:lnTo>
                      <a:lnTo>
                        <a:pt x="41" y="0"/>
                      </a:lnTo>
                      <a:lnTo>
                        <a:pt x="47" y="2"/>
                      </a:lnTo>
                      <a:lnTo>
                        <a:pt x="47" y="4"/>
                      </a:lnTo>
                      <a:lnTo>
                        <a:pt x="49" y="6"/>
                      </a:lnTo>
                      <a:lnTo>
                        <a:pt x="49" y="10"/>
                      </a:lnTo>
                      <a:lnTo>
                        <a:pt x="49" y="14"/>
                      </a:lnTo>
                      <a:lnTo>
                        <a:pt x="49" y="21"/>
                      </a:lnTo>
                      <a:lnTo>
                        <a:pt x="49" y="31"/>
                      </a:lnTo>
                      <a:lnTo>
                        <a:pt x="49" y="36"/>
                      </a:lnTo>
                      <a:lnTo>
                        <a:pt x="49" y="46"/>
                      </a:lnTo>
                      <a:lnTo>
                        <a:pt x="49" y="52"/>
                      </a:lnTo>
                      <a:lnTo>
                        <a:pt x="49" y="59"/>
                      </a:lnTo>
                      <a:lnTo>
                        <a:pt x="49" y="67"/>
                      </a:lnTo>
                      <a:lnTo>
                        <a:pt x="49" y="74"/>
                      </a:lnTo>
                      <a:lnTo>
                        <a:pt x="49" y="82"/>
                      </a:lnTo>
                      <a:lnTo>
                        <a:pt x="49" y="88"/>
                      </a:lnTo>
                      <a:lnTo>
                        <a:pt x="49" y="95"/>
                      </a:lnTo>
                      <a:lnTo>
                        <a:pt x="49" y="103"/>
                      </a:lnTo>
                      <a:lnTo>
                        <a:pt x="49" y="110"/>
                      </a:lnTo>
                      <a:lnTo>
                        <a:pt x="49" y="118"/>
                      </a:lnTo>
                      <a:lnTo>
                        <a:pt x="49" y="128"/>
                      </a:lnTo>
                      <a:lnTo>
                        <a:pt x="49" y="135"/>
                      </a:lnTo>
                      <a:lnTo>
                        <a:pt x="49" y="143"/>
                      </a:lnTo>
                      <a:lnTo>
                        <a:pt x="49" y="149"/>
                      </a:lnTo>
                      <a:lnTo>
                        <a:pt x="49" y="152"/>
                      </a:lnTo>
                      <a:lnTo>
                        <a:pt x="49" y="158"/>
                      </a:lnTo>
                      <a:lnTo>
                        <a:pt x="49" y="164"/>
                      </a:lnTo>
                      <a:lnTo>
                        <a:pt x="49" y="168"/>
                      </a:lnTo>
                      <a:lnTo>
                        <a:pt x="49" y="173"/>
                      </a:lnTo>
                      <a:lnTo>
                        <a:pt x="49" y="179"/>
                      </a:lnTo>
                      <a:lnTo>
                        <a:pt x="49" y="183"/>
                      </a:lnTo>
                      <a:lnTo>
                        <a:pt x="47" y="187"/>
                      </a:lnTo>
                      <a:lnTo>
                        <a:pt x="47" y="192"/>
                      </a:lnTo>
                      <a:lnTo>
                        <a:pt x="47" y="198"/>
                      </a:lnTo>
                      <a:lnTo>
                        <a:pt x="47" y="202"/>
                      </a:lnTo>
                      <a:lnTo>
                        <a:pt x="47" y="207"/>
                      </a:lnTo>
                      <a:lnTo>
                        <a:pt x="47" y="213"/>
                      </a:lnTo>
                      <a:lnTo>
                        <a:pt x="47" y="219"/>
                      </a:lnTo>
                      <a:lnTo>
                        <a:pt x="47" y="230"/>
                      </a:lnTo>
                      <a:lnTo>
                        <a:pt x="45" y="242"/>
                      </a:lnTo>
                      <a:lnTo>
                        <a:pt x="45" y="253"/>
                      </a:lnTo>
                      <a:lnTo>
                        <a:pt x="43" y="265"/>
                      </a:lnTo>
                      <a:lnTo>
                        <a:pt x="41" y="272"/>
                      </a:lnTo>
                      <a:lnTo>
                        <a:pt x="40" y="284"/>
                      </a:lnTo>
                      <a:lnTo>
                        <a:pt x="38" y="293"/>
                      </a:lnTo>
                      <a:lnTo>
                        <a:pt x="36" y="303"/>
                      </a:lnTo>
                      <a:lnTo>
                        <a:pt x="34" y="314"/>
                      </a:lnTo>
                      <a:lnTo>
                        <a:pt x="32" y="322"/>
                      </a:lnTo>
                      <a:lnTo>
                        <a:pt x="30" y="333"/>
                      </a:lnTo>
                      <a:lnTo>
                        <a:pt x="28" y="344"/>
                      </a:lnTo>
                      <a:lnTo>
                        <a:pt x="26" y="352"/>
                      </a:lnTo>
                      <a:lnTo>
                        <a:pt x="24" y="365"/>
                      </a:lnTo>
                      <a:lnTo>
                        <a:pt x="22" y="377"/>
                      </a:lnTo>
                      <a:lnTo>
                        <a:pt x="22" y="388"/>
                      </a:lnTo>
                      <a:lnTo>
                        <a:pt x="21" y="394"/>
                      </a:lnTo>
                      <a:lnTo>
                        <a:pt x="17" y="400"/>
                      </a:lnTo>
                      <a:lnTo>
                        <a:pt x="15" y="400"/>
                      </a:lnTo>
                      <a:lnTo>
                        <a:pt x="9" y="400"/>
                      </a:lnTo>
                      <a:lnTo>
                        <a:pt x="3" y="400"/>
                      </a:lnTo>
                      <a:lnTo>
                        <a:pt x="0" y="396"/>
                      </a:lnTo>
                      <a:lnTo>
                        <a:pt x="0" y="392"/>
                      </a:lnTo>
                      <a:lnTo>
                        <a:pt x="0" y="386"/>
                      </a:lnTo>
                      <a:lnTo>
                        <a:pt x="0" y="386"/>
                      </a:lnTo>
                      <a:close/>
                    </a:path>
                  </a:pathLst>
                </a:custGeom>
                <a:solidFill>
                  <a:srgbClr val="9ED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88" name="Freeform 480"/>
                <p:cNvSpPr>
                  <a:spLocks/>
                </p:cNvSpPr>
                <p:nvPr/>
              </p:nvSpPr>
              <p:spPr bwMode="auto">
                <a:xfrm>
                  <a:off x="4503" y="543"/>
                  <a:ext cx="159" cy="211"/>
                </a:xfrm>
                <a:custGeom>
                  <a:avLst/>
                  <a:gdLst/>
                  <a:ahLst/>
                  <a:cxnLst>
                    <a:cxn ang="0">
                      <a:pos x="3" y="112"/>
                    </a:cxn>
                    <a:cxn ang="0">
                      <a:pos x="5" y="87"/>
                    </a:cxn>
                    <a:cxn ang="0">
                      <a:pos x="11" y="66"/>
                    </a:cxn>
                    <a:cxn ang="0">
                      <a:pos x="17" y="43"/>
                    </a:cxn>
                    <a:cxn ang="0">
                      <a:pos x="30" y="26"/>
                    </a:cxn>
                    <a:cxn ang="0">
                      <a:pos x="53" y="11"/>
                    </a:cxn>
                    <a:cxn ang="0">
                      <a:pos x="87" y="0"/>
                    </a:cxn>
                    <a:cxn ang="0">
                      <a:pos x="121" y="3"/>
                    </a:cxn>
                    <a:cxn ang="0">
                      <a:pos x="154" y="17"/>
                    </a:cxn>
                    <a:cxn ang="0">
                      <a:pos x="180" y="43"/>
                    </a:cxn>
                    <a:cxn ang="0">
                      <a:pos x="201" y="78"/>
                    </a:cxn>
                    <a:cxn ang="0">
                      <a:pos x="203" y="127"/>
                    </a:cxn>
                    <a:cxn ang="0">
                      <a:pos x="190" y="180"/>
                    </a:cxn>
                    <a:cxn ang="0">
                      <a:pos x="167" y="230"/>
                    </a:cxn>
                    <a:cxn ang="0">
                      <a:pos x="156" y="277"/>
                    </a:cxn>
                    <a:cxn ang="0">
                      <a:pos x="163" y="321"/>
                    </a:cxn>
                    <a:cxn ang="0">
                      <a:pos x="190" y="348"/>
                    </a:cxn>
                    <a:cxn ang="0">
                      <a:pos x="213" y="365"/>
                    </a:cxn>
                    <a:cxn ang="0">
                      <a:pos x="237" y="378"/>
                    </a:cxn>
                    <a:cxn ang="0">
                      <a:pos x="262" y="388"/>
                    </a:cxn>
                    <a:cxn ang="0">
                      <a:pos x="290" y="395"/>
                    </a:cxn>
                    <a:cxn ang="0">
                      <a:pos x="315" y="403"/>
                    </a:cxn>
                    <a:cxn ang="0">
                      <a:pos x="317" y="414"/>
                    </a:cxn>
                    <a:cxn ang="0">
                      <a:pos x="309" y="422"/>
                    </a:cxn>
                    <a:cxn ang="0">
                      <a:pos x="283" y="414"/>
                    </a:cxn>
                    <a:cxn ang="0">
                      <a:pos x="247" y="410"/>
                    </a:cxn>
                    <a:cxn ang="0">
                      <a:pos x="216" y="409"/>
                    </a:cxn>
                    <a:cxn ang="0">
                      <a:pos x="186" y="401"/>
                    </a:cxn>
                    <a:cxn ang="0">
                      <a:pos x="157" y="388"/>
                    </a:cxn>
                    <a:cxn ang="0">
                      <a:pos x="127" y="357"/>
                    </a:cxn>
                    <a:cxn ang="0">
                      <a:pos x="116" y="310"/>
                    </a:cxn>
                    <a:cxn ang="0">
                      <a:pos x="127" y="260"/>
                    </a:cxn>
                    <a:cxn ang="0">
                      <a:pos x="146" y="207"/>
                    </a:cxn>
                    <a:cxn ang="0">
                      <a:pos x="159" y="150"/>
                    </a:cxn>
                    <a:cxn ang="0">
                      <a:pos x="156" y="93"/>
                    </a:cxn>
                    <a:cxn ang="0">
                      <a:pos x="144" y="76"/>
                    </a:cxn>
                    <a:cxn ang="0">
                      <a:pos x="129" y="60"/>
                    </a:cxn>
                    <a:cxn ang="0">
                      <a:pos x="112" y="49"/>
                    </a:cxn>
                    <a:cxn ang="0">
                      <a:pos x="93" y="45"/>
                    </a:cxn>
                    <a:cxn ang="0">
                      <a:pos x="74" y="51"/>
                    </a:cxn>
                    <a:cxn ang="0">
                      <a:pos x="59" y="62"/>
                    </a:cxn>
                    <a:cxn ang="0">
                      <a:pos x="47" y="76"/>
                    </a:cxn>
                    <a:cxn ang="0">
                      <a:pos x="40" y="89"/>
                    </a:cxn>
                    <a:cxn ang="0">
                      <a:pos x="32" y="102"/>
                    </a:cxn>
                    <a:cxn ang="0">
                      <a:pos x="26" y="119"/>
                    </a:cxn>
                    <a:cxn ang="0">
                      <a:pos x="22" y="138"/>
                    </a:cxn>
                    <a:cxn ang="0">
                      <a:pos x="11" y="144"/>
                    </a:cxn>
                    <a:cxn ang="0">
                      <a:pos x="0" y="135"/>
                    </a:cxn>
                  </a:cxnLst>
                  <a:rect l="0" t="0" r="r" b="b"/>
                  <a:pathLst>
                    <a:path w="317" h="422">
                      <a:moveTo>
                        <a:pt x="2" y="129"/>
                      </a:moveTo>
                      <a:lnTo>
                        <a:pt x="2" y="121"/>
                      </a:lnTo>
                      <a:lnTo>
                        <a:pt x="3" y="112"/>
                      </a:lnTo>
                      <a:lnTo>
                        <a:pt x="3" y="104"/>
                      </a:lnTo>
                      <a:lnTo>
                        <a:pt x="5" y="95"/>
                      </a:lnTo>
                      <a:lnTo>
                        <a:pt x="5" y="87"/>
                      </a:lnTo>
                      <a:lnTo>
                        <a:pt x="7" y="80"/>
                      </a:lnTo>
                      <a:lnTo>
                        <a:pt x="9" y="74"/>
                      </a:lnTo>
                      <a:lnTo>
                        <a:pt x="11" y="66"/>
                      </a:lnTo>
                      <a:lnTo>
                        <a:pt x="11" y="59"/>
                      </a:lnTo>
                      <a:lnTo>
                        <a:pt x="15" y="51"/>
                      </a:lnTo>
                      <a:lnTo>
                        <a:pt x="17" y="43"/>
                      </a:lnTo>
                      <a:lnTo>
                        <a:pt x="21" y="40"/>
                      </a:lnTo>
                      <a:lnTo>
                        <a:pt x="24" y="32"/>
                      </a:lnTo>
                      <a:lnTo>
                        <a:pt x="30" y="26"/>
                      </a:lnTo>
                      <a:lnTo>
                        <a:pt x="36" y="22"/>
                      </a:lnTo>
                      <a:lnTo>
                        <a:pt x="43" y="17"/>
                      </a:lnTo>
                      <a:lnTo>
                        <a:pt x="53" y="11"/>
                      </a:lnTo>
                      <a:lnTo>
                        <a:pt x="62" y="5"/>
                      </a:lnTo>
                      <a:lnTo>
                        <a:pt x="76" y="2"/>
                      </a:lnTo>
                      <a:lnTo>
                        <a:pt x="87" y="0"/>
                      </a:lnTo>
                      <a:lnTo>
                        <a:pt x="99" y="0"/>
                      </a:lnTo>
                      <a:lnTo>
                        <a:pt x="110" y="0"/>
                      </a:lnTo>
                      <a:lnTo>
                        <a:pt x="121" y="3"/>
                      </a:lnTo>
                      <a:lnTo>
                        <a:pt x="133" y="7"/>
                      </a:lnTo>
                      <a:lnTo>
                        <a:pt x="142" y="11"/>
                      </a:lnTo>
                      <a:lnTo>
                        <a:pt x="154" y="17"/>
                      </a:lnTo>
                      <a:lnTo>
                        <a:pt x="163" y="26"/>
                      </a:lnTo>
                      <a:lnTo>
                        <a:pt x="175" y="34"/>
                      </a:lnTo>
                      <a:lnTo>
                        <a:pt x="180" y="43"/>
                      </a:lnTo>
                      <a:lnTo>
                        <a:pt x="190" y="53"/>
                      </a:lnTo>
                      <a:lnTo>
                        <a:pt x="194" y="62"/>
                      </a:lnTo>
                      <a:lnTo>
                        <a:pt x="201" y="78"/>
                      </a:lnTo>
                      <a:lnTo>
                        <a:pt x="205" y="93"/>
                      </a:lnTo>
                      <a:lnTo>
                        <a:pt x="205" y="110"/>
                      </a:lnTo>
                      <a:lnTo>
                        <a:pt x="203" y="127"/>
                      </a:lnTo>
                      <a:lnTo>
                        <a:pt x="201" y="146"/>
                      </a:lnTo>
                      <a:lnTo>
                        <a:pt x="194" y="163"/>
                      </a:lnTo>
                      <a:lnTo>
                        <a:pt x="190" y="180"/>
                      </a:lnTo>
                      <a:lnTo>
                        <a:pt x="180" y="197"/>
                      </a:lnTo>
                      <a:lnTo>
                        <a:pt x="176" y="215"/>
                      </a:lnTo>
                      <a:lnTo>
                        <a:pt x="167" y="230"/>
                      </a:lnTo>
                      <a:lnTo>
                        <a:pt x="161" y="247"/>
                      </a:lnTo>
                      <a:lnTo>
                        <a:pt x="157" y="262"/>
                      </a:lnTo>
                      <a:lnTo>
                        <a:pt x="156" y="277"/>
                      </a:lnTo>
                      <a:lnTo>
                        <a:pt x="156" y="293"/>
                      </a:lnTo>
                      <a:lnTo>
                        <a:pt x="159" y="308"/>
                      </a:lnTo>
                      <a:lnTo>
                        <a:pt x="163" y="321"/>
                      </a:lnTo>
                      <a:lnTo>
                        <a:pt x="176" y="334"/>
                      </a:lnTo>
                      <a:lnTo>
                        <a:pt x="182" y="342"/>
                      </a:lnTo>
                      <a:lnTo>
                        <a:pt x="190" y="348"/>
                      </a:lnTo>
                      <a:lnTo>
                        <a:pt x="197" y="355"/>
                      </a:lnTo>
                      <a:lnTo>
                        <a:pt x="205" y="359"/>
                      </a:lnTo>
                      <a:lnTo>
                        <a:pt x="213" y="365"/>
                      </a:lnTo>
                      <a:lnTo>
                        <a:pt x="220" y="370"/>
                      </a:lnTo>
                      <a:lnTo>
                        <a:pt x="228" y="374"/>
                      </a:lnTo>
                      <a:lnTo>
                        <a:pt x="237" y="378"/>
                      </a:lnTo>
                      <a:lnTo>
                        <a:pt x="245" y="382"/>
                      </a:lnTo>
                      <a:lnTo>
                        <a:pt x="252" y="384"/>
                      </a:lnTo>
                      <a:lnTo>
                        <a:pt x="262" y="388"/>
                      </a:lnTo>
                      <a:lnTo>
                        <a:pt x="271" y="391"/>
                      </a:lnTo>
                      <a:lnTo>
                        <a:pt x="281" y="391"/>
                      </a:lnTo>
                      <a:lnTo>
                        <a:pt x="290" y="395"/>
                      </a:lnTo>
                      <a:lnTo>
                        <a:pt x="300" y="399"/>
                      </a:lnTo>
                      <a:lnTo>
                        <a:pt x="311" y="403"/>
                      </a:lnTo>
                      <a:lnTo>
                        <a:pt x="315" y="403"/>
                      </a:lnTo>
                      <a:lnTo>
                        <a:pt x="317" y="407"/>
                      </a:lnTo>
                      <a:lnTo>
                        <a:pt x="317" y="409"/>
                      </a:lnTo>
                      <a:lnTo>
                        <a:pt x="317" y="414"/>
                      </a:lnTo>
                      <a:lnTo>
                        <a:pt x="315" y="416"/>
                      </a:lnTo>
                      <a:lnTo>
                        <a:pt x="313" y="420"/>
                      </a:lnTo>
                      <a:lnTo>
                        <a:pt x="309" y="422"/>
                      </a:lnTo>
                      <a:lnTo>
                        <a:pt x="308" y="422"/>
                      </a:lnTo>
                      <a:lnTo>
                        <a:pt x="294" y="418"/>
                      </a:lnTo>
                      <a:lnTo>
                        <a:pt x="283" y="414"/>
                      </a:lnTo>
                      <a:lnTo>
                        <a:pt x="271" y="412"/>
                      </a:lnTo>
                      <a:lnTo>
                        <a:pt x="258" y="412"/>
                      </a:lnTo>
                      <a:lnTo>
                        <a:pt x="247" y="410"/>
                      </a:lnTo>
                      <a:lnTo>
                        <a:pt x="237" y="410"/>
                      </a:lnTo>
                      <a:lnTo>
                        <a:pt x="226" y="409"/>
                      </a:lnTo>
                      <a:lnTo>
                        <a:pt x="216" y="409"/>
                      </a:lnTo>
                      <a:lnTo>
                        <a:pt x="205" y="407"/>
                      </a:lnTo>
                      <a:lnTo>
                        <a:pt x="194" y="405"/>
                      </a:lnTo>
                      <a:lnTo>
                        <a:pt x="186" y="401"/>
                      </a:lnTo>
                      <a:lnTo>
                        <a:pt x="176" y="397"/>
                      </a:lnTo>
                      <a:lnTo>
                        <a:pt x="165" y="391"/>
                      </a:lnTo>
                      <a:lnTo>
                        <a:pt x="157" y="388"/>
                      </a:lnTo>
                      <a:lnTo>
                        <a:pt x="148" y="380"/>
                      </a:lnTo>
                      <a:lnTo>
                        <a:pt x="140" y="372"/>
                      </a:lnTo>
                      <a:lnTo>
                        <a:pt x="127" y="357"/>
                      </a:lnTo>
                      <a:lnTo>
                        <a:pt x="121" y="342"/>
                      </a:lnTo>
                      <a:lnTo>
                        <a:pt x="116" y="327"/>
                      </a:lnTo>
                      <a:lnTo>
                        <a:pt x="116" y="310"/>
                      </a:lnTo>
                      <a:lnTo>
                        <a:pt x="118" y="293"/>
                      </a:lnTo>
                      <a:lnTo>
                        <a:pt x="121" y="275"/>
                      </a:lnTo>
                      <a:lnTo>
                        <a:pt x="127" y="260"/>
                      </a:lnTo>
                      <a:lnTo>
                        <a:pt x="133" y="243"/>
                      </a:lnTo>
                      <a:lnTo>
                        <a:pt x="140" y="224"/>
                      </a:lnTo>
                      <a:lnTo>
                        <a:pt x="146" y="207"/>
                      </a:lnTo>
                      <a:lnTo>
                        <a:pt x="152" y="188"/>
                      </a:lnTo>
                      <a:lnTo>
                        <a:pt x="157" y="169"/>
                      </a:lnTo>
                      <a:lnTo>
                        <a:pt x="159" y="150"/>
                      </a:lnTo>
                      <a:lnTo>
                        <a:pt x="161" y="131"/>
                      </a:lnTo>
                      <a:lnTo>
                        <a:pt x="159" y="112"/>
                      </a:lnTo>
                      <a:lnTo>
                        <a:pt x="156" y="93"/>
                      </a:lnTo>
                      <a:lnTo>
                        <a:pt x="152" y="87"/>
                      </a:lnTo>
                      <a:lnTo>
                        <a:pt x="148" y="80"/>
                      </a:lnTo>
                      <a:lnTo>
                        <a:pt x="144" y="76"/>
                      </a:lnTo>
                      <a:lnTo>
                        <a:pt x="142" y="70"/>
                      </a:lnTo>
                      <a:lnTo>
                        <a:pt x="135" y="62"/>
                      </a:lnTo>
                      <a:lnTo>
                        <a:pt x="129" y="60"/>
                      </a:lnTo>
                      <a:lnTo>
                        <a:pt x="125" y="57"/>
                      </a:lnTo>
                      <a:lnTo>
                        <a:pt x="119" y="53"/>
                      </a:lnTo>
                      <a:lnTo>
                        <a:pt x="112" y="49"/>
                      </a:lnTo>
                      <a:lnTo>
                        <a:pt x="106" y="47"/>
                      </a:lnTo>
                      <a:lnTo>
                        <a:pt x="99" y="45"/>
                      </a:lnTo>
                      <a:lnTo>
                        <a:pt x="93" y="45"/>
                      </a:lnTo>
                      <a:lnTo>
                        <a:pt x="87" y="45"/>
                      </a:lnTo>
                      <a:lnTo>
                        <a:pt x="80" y="47"/>
                      </a:lnTo>
                      <a:lnTo>
                        <a:pt x="74" y="51"/>
                      </a:lnTo>
                      <a:lnTo>
                        <a:pt x="68" y="57"/>
                      </a:lnTo>
                      <a:lnTo>
                        <a:pt x="62" y="60"/>
                      </a:lnTo>
                      <a:lnTo>
                        <a:pt x="59" y="62"/>
                      </a:lnTo>
                      <a:lnTo>
                        <a:pt x="55" y="66"/>
                      </a:lnTo>
                      <a:lnTo>
                        <a:pt x="51" y="72"/>
                      </a:lnTo>
                      <a:lnTo>
                        <a:pt x="47" y="76"/>
                      </a:lnTo>
                      <a:lnTo>
                        <a:pt x="43" y="80"/>
                      </a:lnTo>
                      <a:lnTo>
                        <a:pt x="42" y="83"/>
                      </a:lnTo>
                      <a:lnTo>
                        <a:pt x="40" y="89"/>
                      </a:lnTo>
                      <a:lnTo>
                        <a:pt x="36" y="93"/>
                      </a:lnTo>
                      <a:lnTo>
                        <a:pt x="34" y="97"/>
                      </a:lnTo>
                      <a:lnTo>
                        <a:pt x="32" y="102"/>
                      </a:lnTo>
                      <a:lnTo>
                        <a:pt x="30" y="110"/>
                      </a:lnTo>
                      <a:lnTo>
                        <a:pt x="28" y="114"/>
                      </a:lnTo>
                      <a:lnTo>
                        <a:pt x="26" y="119"/>
                      </a:lnTo>
                      <a:lnTo>
                        <a:pt x="26" y="127"/>
                      </a:lnTo>
                      <a:lnTo>
                        <a:pt x="26" y="133"/>
                      </a:lnTo>
                      <a:lnTo>
                        <a:pt x="22" y="138"/>
                      </a:lnTo>
                      <a:lnTo>
                        <a:pt x="19" y="142"/>
                      </a:lnTo>
                      <a:lnTo>
                        <a:pt x="15" y="144"/>
                      </a:lnTo>
                      <a:lnTo>
                        <a:pt x="11" y="144"/>
                      </a:lnTo>
                      <a:lnTo>
                        <a:pt x="5" y="144"/>
                      </a:lnTo>
                      <a:lnTo>
                        <a:pt x="3" y="140"/>
                      </a:lnTo>
                      <a:lnTo>
                        <a:pt x="0" y="135"/>
                      </a:lnTo>
                      <a:lnTo>
                        <a:pt x="2" y="129"/>
                      </a:lnTo>
                      <a:lnTo>
                        <a:pt x="2" y="129"/>
                      </a:lnTo>
                      <a:close/>
                    </a:path>
                  </a:pathLst>
                </a:custGeom>
                <a:solidFill>
                  <a:srgbClr val="9ED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89" name="Freeform 481"/>
                <p:cNvSpPr>
                  <a:spLocks/>
                </p:cNvSpPr>
                <p:nvPr/>
              </p:nvSpPr>
              <p:spPr bwMode="auto">
                <a:xfrm>
                  <a:off x="4410" y="559"/>
                  <a:ext cx="143" cy="159"/>
                </a:xfrm>
                <a:custGeom>
                  <a:avLst/>
                  <a:gdLst/>
                  <a:ahLst/>
                  <a:cxnLst>
                    <a:cxn ang="0">
                      <a:pos x="19" y="282"/>
                    </a:cxn>
                    <a:cxn ang="0">
                      <a:pos x="38" y="274"/>
                    </a:cxn>
                    <a:cxn ang="0">
                      <a:pos x="56" y="263"/>
                    </a:cxn>
                    <a:cxn ang="0">
                      <a:pos x="71" y="247"/>
                    </a:cxn>
                    <a:cxn ang="0">
                      <a:pos x="86" y="236"/>
                    </a:cxn>
                    <a:cxn ang="0">
                      <a:pos x="103" y="221"/>
                    </a:cxn>
                    <a:cxn ang="0">
                      <a:pos x="118" y="207"/>
                    </a:cxn>
                    <a:cxn ang="0">
                      <a:pos x="135" y="194"/>
                    </a:cxn>
                    <a:cxn ang="0">
                      <a:pos x="152" y="181"/>
                    </a:cxn>
                    <a:cxn ang="0">
                      <a:pos x="170" y="169"/>
                    </a:cxn>
                    <a:cxn ang="0">
                      <a:pos x="187" y="156"/>
                    </a:cxn>
                    <a:cxn ang="0">
                      <a:pos x="206" y="139"/>
                    </a:cxn>
                    <a:cxn ang="0">
                      <a:pos x="223" y="118"/>
                    </a:cxn>
                    <a:cxn ang="0">
                      <a:pos x="236" y="95"/>
                    </a:cxn>
                    <a:cxn ang="0">
                      <a:pos x="248" y="65"/>
                    </a:cxn>
                    <a:cxn ang="0">
                      <a:pos x="253" y="30"/>
                    </a:cxn>
                    <a:cxn ang="0">
                      <a:pos x="257" y="4"/>
                    </a:cxn>
                    <a:cxn ang="0">
                      <a:pos x="265" y="0"/>
                    </a:cxn>
                    <a:cxn ang="0">
                      <a:pos x="276" y="4"/>
                    </a:cxn>
                    <a:cxn ang="0">
                      <a:pos x="282" y="11"/>
                    </a:cxn>
                    <a:cxn ang="0">
                      <a:pos x="286" y="17"/>
                    </a:cxn>
                    <a:cxn ang="0">
                      <a:pos x="286" y="44"/>
                    </a:cxn>
                    <a:cxn ang="0">
                      <a:pos x="278" y="82"/>
                    </a:cxn>
                    <a:cxn ang="0">
                      <a:pos x="263" y="120"/>
                    </a:cxn>
                    <a:cxn ang="0">
                      <a:pos x="244" y="150"/>
                    </a:cxn>
                    <a:cxn ang="0">
                      <a:pos x="219" y="179"/>
                    </a:cxn>
                    <a:cxn ang="0">
                      <a:pos x="190" y="207"/>
                    </a:cxn>
                    <a:cxn ang="0">
                      <a:pos x="158" y="232"/>
                    </a:cxn>
                    <a:cxn ang="0">
                      <a:pos x="124" y="259"/>
                    </a:cxn>
                    <a:cxn ang="0">
                      <a:pos x="97" y="280"/>
                    </a:cxn>
                    <a:cxn ang="0">
                      <a:pos x="80" y="287"/>
                    </a:cxn>
                    <a:cxn ang="0">
                      <a:pos x="73" y="295"/>
                    </a:cxn>
                    <a:cxn ang="0">
                      <a:pos x="65" y="299"/>
                    </a:cxn>
                    <a:cxn ang="0">
                      <a:pos x="61" y="302"/>
                    </a:cxn>
                    <a:cxn ang="0">
                      <a:pos x="54" y="304"/>
                    </a:cxn>
                    <a:cxn ang="0">
                      <a:pos x="44" y="310"/>
                    </a:cxn>
                    <a:cxn ang="0">
                      <a:pos x="27" y="314"/>
                    </a:cxn>
                    <a:cxn ang="0">
                      <a:pos x="12" y="320"/>
                    </a:cxn>
                    <a:cxn ang="0">
                      <a:pos x="4" y="312"/>
                    </a:cxn>
                    <a:cxn ang="0">
                      <a:pos x="0" y="301"/>
                    </a:cxn>
                    <a:cxn ang="0">
                      <a:pos x="4" y="291"/>
                    </a:cxn>
                    <a:cxn ang="0">
                      <a:pos x="10" y="289"/>
                    </a:cxn>
                  </a:cxnLst>
                  <a:rect l="0" t="0" r="r" b="b"/>
                  <a:pathLst>
                    <a:path w="286" h="320">
                      <a:moveTo>
                        <a:pt x="10" y="289"/>
                      </a:moveTo>
                      <a:lnTo>
                        <a:pt x="19" y="282"/>
                      </a:lnTo>
                      <a:lnTo>
                        <a:pt x="29" y="280"/>
                      </a:lnTo>
                      <a:lnTo>
                        <a:pt x="38" y="274"/>
                      </a:lnTo>
                      <a:lnTo>
                        <a:pt x="48" y="266"/>
                      </a:lnTo>
                      <a:lnTo>
                        <a:pt x="56" y="263"/>
                      </a:lnTo>
                      <a:lnTo>
                        <a:pt x="65" y="255"/>
                      </a:lnTo>
                      <a:lnTo>
                        <a:pt x="71" y="247"/>
                      </a:lnTo>
                      <a:lnTo>
                        <a:pt x="80" y="243"/>
                      </a:lnTo>
                      <a:lnTo>
                        <a:pt x="86" y="236"/>
                      </a:lnTo>
                      <a:lnTo>
                        <a:pt x="95" y="228"/>
                      </a:lnTo>
                      <a:lnTo>
                        <a:pt x="103" y="221"/>
                      </a:lnTo>
                      <a:lnTo>
                        <a:pt x="111" y="215"/>
                      </a:lnTo>
                      <a:lnTo>
                        <a:pt x="118" y="207"/>
                      </a:lnTo>
                      <a:lnTo>
                        <a:pt x="128" y="200"/>
                      </a:lnTo>
                      <a:lnTo>
                        <a:pt x="135" y="194"/>
                      </a:lnTo>
                      <a:lnTo>
                        <a:pt x="147" y="186"/>
                      </a:lnTo>
                      <a:lnTo>
                        <a:pt x="152" y="181"/>
                      </a:lnTo>
                      <a:lnTo>
                        <a:pt x="162" y="177"/>
                      </a:lnTo>
                      <a:lnTo>
                        <a:pt x="170" y="169"/>
                      </a:lnTo>
                      <a:lnTo>
                        <a:pt x="179" y="164"/>
                      </a:lnTo>
                      <a:lnTo>
                        <a:pt x="187" y="156"/>
                      </a:lnTo>
                      <a:lnTo>
                        <a:pt x="198" y="146"/>
                      </a:lnTo>
                      <a:lnTo>
                        <a:pt x="206" y="139"/>
                      </a:lnTo>
                      <a:lnTo>
                        <a:pt x="213" y="129"/>
                      </a:lnTo>
                      <a:lnTo>
                        <a:pt x="223" y="118"/>
                      </a:lnTo>
                      <a:lnTo>
                        <a:pt x="230" y="108"/>
                      </a:lnTo>
                      <a:lnTo>
                        <a:pt x="236" y="95"/>
                      </a:lnTo>
                      <a:lnTo>
                        <a:pt x="244" y="80"/>
                      </a:lnTo>
                      <a:lnTo>
                        <a:pt x="248" y="65"/>
                      </a:lnTo>
                      <a:lnTo>
                        <a:pt x="251" y="48"/>
                      </a:lnTo>
                      <a:lnTo>
                        <a:pt x="253" y="30"/>
                      </a:lnTo>
                      <a:lnTo>
                        <a:pt x="255" y="10"/>
                      </a:lnTo>
                      <a:lnTo>
                        <a:pt x="257" y="4"/>
                      </a:lnTo>
                      <a:lnTo>
                        <a:pt x="261" y="0"/>
                      </a:lnTo>
                      <a:lnTo>
                        <a:pt x="265" y="0"/>
                      </a:lnTo>
                      <a:lnTo>
                        <a:pt x="270" y="2"/>
                      </a:lnTo>
                      <a:lnTo>
                        <a:pt x="276" y="4"/>
                      </a:lnTo>
                      <a:lnTo>
                        <a:pt x="280" y="10"/>
                      </a:lnTo>
                      <a:lnTo>
                        <a:pt x="282" y="11"/>
                      </a:lnTo>
                      <a:lnTo>
                        <a:pt x="284" y="13"/>
                      </a:lnTo>
                      <a:lnTo>
                        <a:pt x="286" y="17"/>
                      </a:lnTo>
                      <a:lnTo>
                        <a:pt x="286" y="21"/>
                      </a:lnTo>
                      <a:lnTo>
                        <a:pt x="286" y="44"/>
                      </a:lnTo>
                      <a:lnTo>
                        <a:pt x="282" y="63"/>
                      </a:lnTo>
                      <a:lnTo>
                        <a:pt x="278" y="82"/>
                      </a:lnTo>
                      <a:lnTo>
                        <a:pt x="270" y="101"/>
                      </a:lnTo>
                      <a:lnTo>
                        <a:pt x="263" y="120"/>
                      </a:lnTo>
                      <a:lnTo>
                        <a:pt x="253" y="135"/>
                      </a:lnTo>
                      <a:lnTo>
                        <a:pt x="244" y="150"/>
                      </a:lnTo>
                      <a:lnTo>
                        <a:pt x="232" y="166"/>
                      </a:lnTo>
                      <a:lnTo>
                        <a:pt x="219" y="179"/>
                      </a:lnTo>
                      <a:lnTo>
                        <a:pt x="206" y="194"/>
                      </a:lnTo>
                      <a:lnTo>
                        <a:pt x="190" y="207"/>
                      </a:lnTo>
                      <a:lnTo>
                        <a:pt x="175" y="221"/>
                      </a:lnTo>
                      <a:lnTo>
                        <a:pt x="158" y="232"/>
                      </a:lnTo>
                      <a:lnTo>
                        <a:pt x="141" y="245"/>
                      </a:lnTo>
                      <a:lnTo>
                        <a:pt x="124" y="259"/>
                      </a:lnTo>
                      <a:lnTo>
                        <a:pt x="107" y="272"/>
                      </a:lnTo>
                      <a:lnTo>
                        <a:pt x="97" y="280"/>
                      </a:lnTo>
                      <a:lnTo>
                        <a:pt x="88" y="283"/>
                      </a:lnTo>
                      <a:lnTo>
                        <a:pt x="80" y="287"/>
                      </a:lnTo>
                      <a:lnTo>
                        <a:pt x="78" y="293"/>
                      </a:lnTo>
                      <a:lnTo>
                        <a:pt x="73" y="295"/>
                      </a:lnTo>
                      <a:lnTo>
                        <a:pt x="69" y="297"/>
                      </a:lnTo>
                      <a:lnTo>
                        <a:pt x="65" y="299"/>
                      </a:lnTo>
                      <a:lnTo>
                        <a:pt x="65" y="301"/>
                      </a:lnTo>
                      <a:lnTo>
                        <a:pt x="61" y="302"/>
                      </a:lnTo>
                      <a:lnTo>
                        <a:pt x="57" y="302"/>
                      </a:lnTo>
                      <a:lnTo>
                        <a:pt x="54" y="304"/>
                      </a:lnTo>
                      <a:lnTo>
                        <a:pt x="48" y="306"/>
                      </a:lnTo>
                      <a:lnTo>
                        <a:pt x="44" y="310"/>
                      </a:lnTo>
                      <a:lnTo>
                        <a:pt x="37" y="312"/>
                      </a:lnTo>
                      <a:lnTo>
                        <a:pt x="27" y="314"/>
                      </a:lnTo>
                      <a:lnTo>
                        <a:pt x="18" y="320"/>
                      </a:lnTo>
                      <a:lnTo>
                        <a:pt x="12" y="320"/>
                      </a:lnTo>
                      <a:lnTo>
                        <a:pt x="8" y="316"/>
                      </a:lnTo>
                      <a:lnTo>
                        <a:pt x="4" y="312"/>
                      </a:lnTo>
                      <a:lnTo>
                        <a:pt x="2" y="308"/>
                      </a:lnTo>
                      <a:lnTo>
                        <a:pt x="0" y="301"/>
                      </a:lnTo>
                      <a:lnTo>
                        <a:pt x="0" y="297"/>
                      </a:lnTo>
                      <a:lnTo>
                        <a:pt x="4" y="291"/>
                      </a:lnTo>
                      <a:lnTo>
                        <a:pt x="10" y="289"/>
                      </a:lnTo>
                      <a:lnTo>
                        <a:pt x="10" y="289"/>
                      </a:lnTo>
                      <a:close/>
                    </a:path>
                  </a:pathLst>
                </a:custGeom>
                <a:solidFill>
                  <a:srgbClr val="9ED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90" name="Freeform 482"/>
                <p:cNvSpPr>
                  <a:spLocks/>
                </p:cNvSpPr>
                <p:nvPr/>
              </p:nvSpPr>
              <p:spPr bwMode="auto">
                <a:xfrm>
                  <a:off x="4113" y="325"/>
                  <a:ext cx="235" cy="127"/>
                </a:xfrm>
                <a:custGeom>
                  <a:avLst/>
                  <a:gdLst/>
                  <a:ahLst/>
                  <a:cxnLst>
                    <a:cxn ang="0">
                      <a:pos x="26" y="150"/>
                    </a:cxn>
                    <a:cxn ang="0">
                      <a:pos x="43" y="168"/>
                    </a:cxn>
                    <a:cxn ang="0">
                      <a:pos x="64" y="181"/>
                    </a:cxn>
                    <a:cxn ang="0">
                      <a:pos x="89" y="192"/>
                    </a:cxn>
                    <a:cxn ang="0">
                      <a:pos x="114" y="200"/>
                    </a:cxn>
                    <a:cxn ang="0">
                      <a:pos x="142" y="202"/>
                    </a:cxn>
                    <a:cxn ang="0">
                      <a:pos x="169" y="204"/>
                    </a:cxn>
                    <a:cxn ang="0">
                      <a:pos x="193" y="202"/>
                    </a:cxn>
                    <a:cxn ang="0">
                      <a:pos x="216" y="196"/>
                    </a:cxn>
                    <a:cxn ang="0">
                      <a:pos x="233" y="181"/>
                    </a:cxn>
                    <a:cxn ang="0">
                      <a:pos x="245" y="158"/>
                    </a:cxn>
                    <a:cxn ang="0">
                      <a:pos x="258" y="133"/>
                    </a:cxn>
                    <a:cxn ang="0">
                      <a:pos x="268" y="107"/>
                    </a:cxn>
                    <a:cxn ang="0">
                      <a:pos x="277" y="80"/>
                    </a:cxn>
                    <a:cxn ang="0">
                      <a:pos x="290" y="57"/>
                    </a:cxn>
                    <a:cxn ang="0">
                      <a:pos x="307" y="38"/>
                    </a:cxn>
                    <a:cxn ang="0">
                      <a:pos x="326" y="27"/>
                    </a:cxn>
                    <a:cxn ang="0">
                      <a:pos x="349" y="21"/>
                    </a:cxn>
                    <a:cxn ang="0">
                      <a:pos x="368" y="25"/>
                    </a:cxn>
                    <a:cxn ang="0">
                      <a:pos x="385" y="31"/>
                    </a:cxn>
                    <a:cxn ang="0">
                      <a:pos x="401" y="34"/>
                    </a:cxn>
                    <a:cxn ang="0">
                      <a:pos x="414" y="36"/>
                    </a:cxn>
                    <a:cxn ang="0">
                      <a:pos x="427" y="34"/>
                    </a:cxn>
                    <a:cxn ang="0">
                      <a:pos x="439" y="19"/>
                    </a:cxn>
                    <a:cxn ang="0">
                      <a:pos x="444" y="6"/>
                    </a:cxn>
                    <a:cxn ang="0">
                      <a:pos x="448" y="0"/>
                    </a:cxn>
                    <a:cxn ang="0">
                      <a:pos x="458" y="0"/>
                    </a:cxn>
                    <a:cxn ang="0">
                      <a:pos x="465" y="2"/>
                    </a:cxn>
                    <a:cxn ang="0">
                      <a:pos x="471" y="14"/>
                    </a:cxn>
                    <a:cxn ang="0">
                      <a:pos x="463" y="33"/>
                    </a:cxn>
                    <a:cxn ang="0">
                      <a:pos x="450" y="48"/>
                    </a:cxn>
                    <a:cxn ang="0">
                      <a:pos x="437" y="55"/>
                    </a:cxn>
                    <a:cxn ang="0">
                      <a:pos x="423" y="57"/>
                    </a:cxn>
                    <a:cxn ang="0">
                      <a:pos x="406" y="57"/>
                    </a:cxn>
                    <a:cxn ang="0">
                      <a:pos x="389" y="55"/>
                    </a:cxn>
                    <a:cxn ang="0">
                      <a:pos x="368" y="55"/>
                    </a:cxn>
                    <a:cxn ang="0">
                      <a:pos x="344" y="63"/>
                    </a:cxn>
                    <a:cxn ang="0">
                      <a:pos x="323" y="76"/>
                    </a:cxn>
                    <a:cxn ang="0">
                      <a:pos x="304" y="97"/>
                    </a:cxn>
                    <a:cxn ang="0">
                      <a:pos x="292" y="122"/>
                    </a:cxn>
                    <a:cxn ang="0">
                      <a:pos x="281" y="150"/>
                    </a:cxn>
                    <a:cxn ang="0">
                      <a:pos x="271" y="181"/>
                    </a:cxn>
                    <a:cxn ang="0">
                      <a:pos x="260" y="208"/>
                    </a:cxn>
                    <a:cxn ang="0">
                      <a:pos x="245" y="230"/>
                    </a:cxn>
                    <a:cxn ang="0">
                      <a:pos x="228" y="247"/>
                    </a:cxn>
                    <a:cxn ang="0">
                      <a:pos x="201" y="253"/>
                    </a:cxn>
                    <a:cxn ang="0">
                      <a:pos x="172" y="255"/>
                    </a:cxn>
                    <a:cxn ang="0">
                      <a:pos x="142" y="249"/>
                    </a:cxn>
                    <a:cxn ang="0">
                      <a:pos x="112" y="242"/>
                    </a:cxn>
                    <a:cxn ang="0">
                      <a:pos x="81" y="228"/>
                    </a:cxn>
                    <a:cxn ang="0">
                      <a:pos x="55" y="209"/>
                    </a:cxn>
                    <a:cxn ang="0">
                      <a:pos x="30" y="190"/>
                    </a:cxn>
                    <a:cxn ang="0">
                      <a:pos x="11" y="168"/>
                    </a:cxn>
                    <a:cxn ang="0">
                      <a:pos x="0" y="150"/>
                    </a:cxn>
                    <a:cxn ang="0">
                      <a:pos x="1" y="145"/>
                    </a:cxn>
                    <a:cxn ang="0">
                      <a:pos x="9" y="139"/>
                    </a:cxn>
                    <a:cxn ang="0">
                      <a:pos x="15" y="139"/>
                    </a:cxn>
                    <a:cxn ang="0">
                      <a:pos x="20" y="143"/>
                    </a:cxn>
                  </a:cxnLst>
                  <a:rect l="0" t="0" r="r" b="b"/>
                  <a:pathLst>
                    <a:path w="471" h="255">
                      <a:moveTo>
                        <a:pt x="20" y="143"/>
                      </a:moveTo>
                      <a:lnTo>
                        <a:pt x="26" y="150"/>
                      </a:lnTo>
                      <a:lnTo>
                        <a:pt x="34" y="160"/>
                      </a:lnTo>
                      <a:lnTo>
                        <a:pt x="43" y="168"/>
                      </a:lnTo>
                      <a:lnTo>
                        <a:pt x="53" y="175"/>
                      </a:lnTo>
                      <a:lnTo>
                        <a:pt x="64" y="181"/>
                      </a:lnTo>
                      <a:lnTo>
                        <a:pt x="77" y="187"/>
                      </a:lnTo>
                      <a:lnTo>
                        <a:pt x="89" y="192"/>
                      </a:lnTo>
                      <a:lnTo>
                        <a:pt x="102" y="196"/>
                      </a:lnTo>
                      <a:lnTo>
                        <a:pt x="114" y="200"/>
                      </a:lnTo>
                      <a:lnTo>
                        <a:pt x="127" y="202"/>
                      </a:lnTo>
                      <a:lnTo>
                        <a:pt x="142" y="202"/>
                      </a:lnTo>
                      <a:lnTo>
                        <a:pt x="155" y="204"/>
                      </a:lnTo>
                      <a:lnTo>
                        <a:pt x="169" y="204"/>
                      </a:lnTo>
                      <a:lnTo>
                        <a:pt x="180" y="204"/>
                      </a:lnTo>
                      <a:lnTo>
                        <a:pt x="193" y="202"/>
                      </a:lnTo>
                      <a:lnTo>
                        <a:pt x="207" y="200"/>
                      </a:lnTo>
                      <a:lnTo>
                        <a:pt x="216" y="196"/>
                      </a:lnTo>
                      <a:lnTo>
                        <a:pt x="226" y="189"/>
                      </a:lnTo>
                      <a:lnTo>
                        <a:pt x="233" y="181"/>
                      </a:lnTo>
                      <a:lnTo>
                        <a:pt x="241" y="170"/>
                      </a:lnTo>
                      <a:lnTo>
                        <a:pt x="245" y="158"/>
                      </a:lnTo>
                      <a:lnTo>
                        <a:pt x="252" y="147"/>
                      </a:lnTo>
                      <a:lnTo>
                        <a:pt x="258" y="133"/>
                      </a:lnTo>
                      <a:lnTo>
                        <a:pt x="262" y="120"/>
                      </a:lnTo>
                      <a:lnTo>
                        <a:pt x="268" y="107"/>
                      </a:lnTo>
                      <a:lnTo>
                        <a:pt x="271" y="93"/>
                      </a:lnTo>
                      <a:lnTo>
                        <a:pt x="277" y="80"/>
                      </a:lnTo>
                      <a:lnTo>
                        <a:pt x="283" y="67"/>
                      </a:lnTo>
                      <a:lnTo>
                        <a:pt x="290" y="57"/>
                      </a:lnTo>
                      <a:lnTo>
                        <a:pt x="298" y="48"/>
                      </a:lnTo>
                      <a:lnTo>
                        <a:pt x="307" y="38"/>
                      </a:lnTo>
                      <a:lnTo>
                        <a:pt x="317" y="33"/>
                      </a:lnTo>
                      <a:lnTo>
                        <a:pt x="326" y="27"/>
                      </a:lnTo>
                      <a:lnTo>
                        <a:pt x="340" y="23"/>
                      </a:lnTo>
                      <a:lnTo>
                        <a:pt x="349" y="21"/>
                      </a:lnTo>
                      <a:lnTo>
                        <a:pt x="361" y="23"/>
                      </a:lnTo>
                      <a:lnTo>
                        <a:pt x="368" y="25"/>
                      </a:lnTo>
                      <a:lnTo>
                        <a:pt x="376" y="29"/>
                      </a:lnTo>
                      <a:lnTo>
                        <a:pt x="385" y="31"/>
                      </a:lnTo>
                      <a:lnTo>
                        <a:pt x="393" y="34"/>
                      </a:lnTo>
                      <a:lnTo>
                        <a:pt x="401" y="34"/>
                      </a:lnTo>
                      <a:lnTo>
                        <a:pt x="408" y="36"/>
                      </a:lnTo>
                      <a:lnTo>
                        <a:pt x="414" y="36"/>
                      </a:lnTo>
                      <a:lnTo>
                        <a:pt x="421" y="36"/>
                      </a:lnTo>
                      <a:lnTo>
                        <a:pt x="427" y="34"/>
                      </a:lnTo>
                      <a:lnTo>
                        <a:pt x="431" y="29"/>
                      </a:lnTo>
                      <a:lnTo>
                        <a:pt x="439" y="19"/>
                      </a:lnTo>
                      <a:lnTo>
                        <a:pt x="442" y="10"/>
                      </a:lnTo>
                      <a:lnTo>
                        <a:pt x="444" y="6"/>
                      </a:lnTo>
                      <a:lnTo>
                        <a:pt x="446" y="2"/>
                      </a:lnTo>
                      <a:lnTo>
                        <a:pt x="448" y="0"/>
                      </a:lnTo>
                      <a:lnTo>
                        <a:pt x="452" y="0"/>
                      </a:lnTo>
                      <a:lnTo>
                        <a:pt x="458" y="0"/>
                      </a:lnTo>
                      <a:lnTo>
                        <a:pt x="461" y="0"/>
                      </a:lnTo>
                      <a:lnTo>
                        <a:pt x="465" y="2"/>
                      </a:lnTo>
                      <a:lnTo>
                        <a:pt x="469" y="8"/>
                      </a:lnTo>
                      <a:lnTo>
                        <a:pt x="471" y="14"/>
                      </a:lnTo>
                      <a:lnTo>
                        <a:pt x="469" y="19"/>
                      </a:lnTo>
                      <a:lnTo>
                        <a:pt x="463" y="33"/>
                      </a:lnTo>
                      <a:lnTo>
                        <a:pt x="458" y="40"/>
                      </a:lnTo>
                      <a:lnTo>
                        <a:pt x="450" y="48"/>
                      </a:lnTo>
                      <a:lnTo>
                        <a:pt x="444" y="53"/>
                      </a:lnTo>
                      <a:lnTo>
                        <a:pt x="437" y="55"/>
                      </a:lnTo>
                      <a:lnTo>
                        <a:pt x="429" y="57"/>
                      </a:lnTo>
                      <a:lnTo>
                        <a:pt x="423" y="57"/>
                      </a:lnTo>
                      <a:lnTo>
                        <a:pt x="414" y="59"/>
                      </a:lnTo>
                      <a:lnTo>
                        <a:pt x="406" y="57"/>
                      </a:lnTo>
                      <a:lnTo>
                        <a:pt x="397" y="55"/>
                      </a:lnTo>
                      <a:lnTo>
                        <a:pt x="389" y="55"/>
                      </a:lnTo>
                      <a:lnTo>
                        <a:pt x="378" y="55"/>
                      </a:lnTo>
                      <a:lnTo>
                        <a:pt x="368" y="55"/>
                      </a:lnTo>
                      <a:lnTo>
                        <a:pt x="357" y="59"/>
                      </a:lnTo>
                      <a:lnTo>
                        <a:pt x="344" y="63"/>
                      </a:lnTo>
                      <a:lnTo>
                        <a:pt x="332" y="69"/>
                      </a:lnTo>
                      <a:lnTo>
                        <a:pt x="323" y="76"/>
                      </a:lnTo>
                      <a:lnTo>
                        <a:pt x="311" y="84"/>
                      </a:lnTo>
                      <a:lnTo>
                        <a:pt x="304" y="97"/>
                      </a:lnTo>
                      <a:lnTo>
                        <a:pt x="296" y="109"/>
                      </a:lnTo>
                      <a:lnTo>
                        <a:pt x="292" y="122"/>
                      </a:lnTo>
                      <a:lnTo>
                        <a:pt x="285" y="135"/>
                      </a:lnTo>
                      <a:lnTo>
                        <a:pt x="281" y="150"/>
                      </a:lnTo>
                      <a:lnTo>
                        <a:pt x="277" y="166"/>
                      </a:lnTo>
                      <a:lnTo>
                        <a:pt x="271" y="181"/>
                      </a:lnTo>
                      <a:lnTo>
                        <a:pt x="266" y="194"/>
                      </a:lnTo>
                      <a:lnTo>
                        <a:pt x="260" y="208"/>
                      </a:lnTo>
                      <a:lnTo>
                        <a:pt x="254" y="219"/>
                      </a:lnTo>
                      <a:lnTo>
                        <a:pt x="245" y="230"/>
                      </a:lnTo>
                      <a:lnTo>
                        <a:pt x="237" y="238"/>
                      </a:lnTo>
                      <a:lnTo>
                        <a:pt x="228" y="247"/>
                      </a:lnTo>
                      <a:lnTo>
                        <a:pt x="216" y="251"/>
                      </a:lnTo>
                      <a:lnTo>
                        <a:pt x="201" y="253"/>
                      </a:lnTo>
                      <a:lnTo>
                        <a:pt x="188" y="255"/>
                      </a:lnTo>
                      <a:lnTo>
                        <a:pt x="172" y="255"/>
                      </a:lnTo>
                      <a:lnTo>
                        <a:pt x="157" y="253"/>
                      </a:lnTo>
                      <a:lnTo>
                        <a:pt x="142" y="249"/>
                      </a:lnTo>
                      <a:lnTo>
                        <a:pt x="127" y="247"/>
                      </a:lnTo>
                      <a:lnTo>
                        <a:pt x="112" y="242"/>
                      </a:lnTo>
                      <a:lnTo>
                        <a:pt x="96" y="234"/>
                      </a:lnTo>
                      <a:lnTo>
                        <a:pt x="81" y="228"/>
                      </a:lnTo>
                      <a:lnTo>
                        <a:pt x="68" y="219"/>
                      </a:lnTo>
                      <a:lnTo>
                        <a:pt x="55" y="209"/>
                      </a:lnTo>
                      <a:lnTo>
                        <a:pt x="43" y="200"/>
                      </a:lnTo>
                      <a:lnTo>
                        <a:pt x="30" y="190"/>
                      </a:lnTo>
                      <a:lnTo>
                        <a:pt x="19" y="181"/>
                      </a:lnTo>
                      <a:lnTo>
                        <a:pt x="11" y="168"/>
                      </a:lnTo>
                      <a:lnTo>
                        <a:pt x="1" y="156"/>
                      </a:lnTo>
                      <a:lnTo>
                        <a:pt x="0" y="150"/>
                      </a:lnTo>
                      <a:lnTo>
                        <a:pt x="0" y="149"/>
                      </a:lnTo>
                      <a:lnTo>
                        <a:pt x="1" y="145"/>
                      </a:lnTo>
                      <a:lnTo>
                        <a:pt x="5" y="141"/>
                      </a:lnTo>
                      <a:lnTo>
                        <a:pt x="9" y="139"/>
                      </a:lnTo>
                      <a:lnTo>
                        <a:pt x="11" y="139"/>
                      </a:lnTo>
                      <a:lnTo>
                        <a:pt x="15" y="139"/>
                      </a:lnTo>
                      <a:lnTo>
                        <a:pt x="20" y="143"/>
                      </a:lnTo>
                      <a:lnTo>
                        <a:pt x="20" y="143"/>
                      </a:lnTo>
                      <a:close/>
                    </a:path>
                  </a:pathLst>
                </a:custGeom>
                <a:solidFill>
                  <a:srgbClr val="FFD9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91" name="Freeform 483"/>
                <p:cNvSpPr>
                  <a:spLocks/>
                </p:cNvSpPr>
                <p:nvPr/>
              </p:nvSpPr>
              <p:spPr bwMode="auto">
                <a:xfrm>
                  <a:off x="4107" y="267"/>
                  <a:ext cx="245" cy="178"/>
                </a:xfrm>
                <a:custGeom>
                  <a:avLst/>
                  <a:gdLst/>
                  <a:ahLst/>
                  <a:cxnLst>
                    <a:cxn ang="0">
                      <a:pos x="31" y="316"/>
                    </a:cxn>
                    <a:cxn ang="0">
                      <a:pos x="48" y="318"/>
                    </a:cxn>
                    <a:cxn ang="0">
                      <a:pos x="59" y="322"/>
                    </a:cxn>
                    <a:cxn ang="0">
                      <a:pos x="74" y="316"/>
                    </a:cxn>
                    <a:cxn ang="0">
                      <a:pos x="80" y="299"/>
                    </a:cxn>
                    <a:cxn ang="0">
                      <a:pos x="89" y="249"/>
                    </a:cxn>
                    <a:cxn ang="0">
                      <a:pos x="93" y="200"/>
                    </a:cxn>
                    <a:cxn ang="0">
                      <a:pos x="97" y="150"/>
                    </a:cxn>
                    <a:cxn ang="0">
                      <a:pos x="108" y="107"/>
                    </a:cxn>
                    <a:cxn ang="0">
                      <a:pos x="131" y="67"/>
                    </a:cxn>
                    <a:cxn ang="0">
                      <a:pos x="171" y="36"/>
                    </a:cxn>
                    <a:cxn ang="0">
                      <a:pos x="219" y="14"/>
                    </a:cxn>
                    <a:cxn ang="0">
                      <a:pos x="270" y="2"/>
                    </a:cxn>
                    <a:cxn ang="0">
                      <a:pos x="319" y="4"/>
                    </a:cxn>
                    <a:cxn ang="0">
                      <a:pos x="361" y="25"/>
                    </a:cxn>
                    <a:cxn ang="0">
                      <a:pos x="392" y="55"/>
                    </a:cxn>
                    <a:cxn ang="0">
                      <a:pos x="407" y="71"/>
                    </a:cxn>
                    <a:cxn ang="0">
                      <a:pos x="424" y="82"/>
                    </a:cxn>
                    <a:cxn ang="0">
                      <a:pos x="443" y="88"/>
                    </a:cxn>
                    <a:cxn ang="0">
                      <a:pos x="464" y="90"/>
                    </a:cxn>
                    <a:cxn ang="0">
                      <a:pos x="485" y="93"/>
                    </a:cxn>
                    <a:cxn ang="0">
                      <a:pos x="490" y="101"/>
                    </a:cxn>
                    <a:cxn ang="0">
                      <a:pos x="489" y="111"/>
                    </a:cxn>
                    <a:cxn ang="0">
                      <a:pos x="473" y="124"/>
                    </a:cxn>
                    <a:cxn ang="0">
                      <a:pos x="464" y="128"/>
                    </a:cxn>
                    <a:cxn ang="0">
                      <a:pos x="437" y="122"/>
                    </a:cxn>
                    <a:cxn ang="0">
                      <a:pos x="414" y="118"/>
                    </a:cxn>
                    <a:cxn ang="0">
                      <a:pos x="394" y="116"/>
                    </a:cxn>
                    <a:cxn ang="0">
                      <a:pos x="376" y="107"/>
                    </a:cxn>
                    <a:cxn ang="0">
                      <a:pos x="363" y="93"/>
                    </a:cxn>
                    <a:cxn ang="0">
                      <a:pos x="338" y="65"/>
                    </a:cxn>
                    <a:cxn ang="0">
                      <a:pos x="308" y="46"/>
                    </a:cxn>
                    <a:cxn ang="0">
                      <a:pos x="280" y="48"/>
                    </a:cxn>
                    <a:cxn ang="0">
                      <a:pos x="249" y="59"/>
                    </a:cxn>
                    <a:cxn ang="0">
                      <a:pos x="221" y="82"/>
                    </a:cxn>
                    <a:cxn ang="0">
                      <a:pos x="192" y="107"/>
                    </a:cxn>
                    <a:cxn ang="0">
                      <a:pos x="177" y="135"/>
                    </a:cxn>
                    <a:cxn ang="0">
                      <a:pos x="169" y="171"/>
                    </a:cxn>
                    <a:cxn ang="0">
                      <a:pos x="164" y="211"/>
                    </a:cxn>
                    <a:cxn ang="0">
                      <a:pos x="158" y="251"/>
                    </a:cxn>
                    <a:cxn ang="0">
                      <a:pos x="150" y="297"/>
                    </a:cxn>
                    <a:cxn ang="0">
                      <a:pos x="135" y="325"/>
                    </a:cxn>
                    <a:cxn ang="0">
                      <a:pos x="114" y="344"/>
                    </a:cxn>
                    <a:cxn ang="0">
                      <a:pos x="89" y="354"/>
                    </a:cxn>
                    <a:cxn ang="0">
                      <a:pos x="61" y="358"/>
                    </a:cxn>
                    <a:cxn ang="0">
                      <a:pos x="34" y="356"/>
                    </a:cxn>
                    <a:cxn ang="0">
                      <a:pos x="10" y="350"/>
                    </a:cxn>
                    <a:cxn ang="0">
                      <a:pos x="0" y="339"/>
                    </a:cxn>
                    <a:cxn ang="0">
                      <a:pos x="8" y="324"/>
                    </a:cxn>
                    <a:cxn ang="0">
                      <a:pos x="17" y="318"/>
                    </a:cxn>
                  </a:cxnLst>
                  <a:rect l="0" t="0" r="r" b="b"/>
                  <a:pathLst>
                    <a:path w="490" h="358">
                      <a:moveTo>
                        <a:pt x="17" y="318"/>
                      </a:moveTo>
                      <a:lnTo>
                        <a:pt x="23" y="316"/>
                      </a:lnTo>
                      <a:lnTo>
                        <a:pt x="31" y="316"/>
                      </a:lnTo>
                      <a:lnTo>
                        <a:pt x="38" y="316"/>
                      </a:lnTo>
                      <a:lnTo>
                        <a:pt x="42" y="316"/>
                      </a:lnTo>
                      <a:lnTo>
                        <a:pt x="48" y="318"/>
                      </a:lnTo>
                      <a:lnTo>
                        <a:pt x="53" y="320"/>
                      </a:lnTo>
                      <a:lnTo>
                        <a:pt x="57" y="320"/>
                      </a:lnTo>
                      <a:lnTo>
                        <a:pt x="59" y="322"/>
                      </a:lnTo>
                      <a:lnTo>
                        <a:pt x="65" y="322"/>
                      </a:lnTo>
                      <a:lnTo>
                        <a:pt x="72" y="320"/>
                      </a:lnTo>
                      <a:lnTo>
                        <a:pt x="74" y="316"/>
                      </a:lnTo>
                      <a:lnTo>
                        <a:pt x="74" y="314"/>
                      </a:lnTo>
                      <a:lnTo>
                        <a:pt x="78" y="306"/>
                      </a:lnTo>
                      <a:lnTo>
                        <a:pt x="80" y="299"/>
                      </a:lnTo>
                      <a:lnTo>
                        <a:pt x="84" y="282"/>
                      </a:lnTo>
                      <a:lnTo>
                        <a:pt x="88" y="266"/>
                      </a:lnTo>
                      <a:lnTo>
                        <a:pt x="89" y="249"/>
                      </a:lnTo>
                      <a:lnTo>
                        <a:pt x="91" y="232"/>
                      </a:lnTo>
                      <a:lnTo>
                        <a:pt x="91" y="215"/>
                      </a:lnTo>
                      <a:lnTo>
                        <a:pt x="93" y="200"/>
                      </a:lnTo>
                      <a:lnTo>
                        <a:pt x="95" y="183"/>
                      </a:lnTo>
                      <a:lnTo>
                        <a:pt x="97" y="166"/>
                      </a:lnTo>
                      <a:lnTo>
                        <a:pt x="97" y="150"/>
                      </a:lnTo>
                      <a:lnTo>
                        <a:pt x="101" y="135"/>
                      </a:lnTo>
                      <a:lnTo>
                        <a:pt x="105" y="120"/>
                      </a:lnTo>
                      <a:lnTo>
                        <a:pt x="108" y="107"/>
                      </a:lnTo>
                      <a:lnTo>
                        <a:pt x="114" y="92"/>
                      </a:lnTo>
                      <a:lnTo>
                        <a:pt x="124" y="80"/>
                      </a:lnTo>
                      <a:lnTo>
                        <a:pt x="131" y="67"/>
                      </a:lnTo>
                      <a:lnTo>
                        <a:pt x="143" y="57"/>
                      </a:lnTo>
                      <a:lnTo>
                        <a:pt x="156" y="48"/>
                      </a:lnTo>
                      <a:lnTo>
                        <a:pt x="171" y="36"/>
                      </a:lnTo>
                      <a:lnTo>
                        <a:pt x="186" y="29"/>
                      </a:lnTo>
                      <a:lnTo>
                        <a:pt x="202" y="21"/>
                      </a:lnTo>
                      <a:lnTo>
                        <a:pt x="219" y="14"/>
                      </a:lnTo>
                      <a:lnTo>
                        <a:pt x="236" y="10"/>
                      </a:lnTo>
                      <a:lnTo>
                        <a:pt x="253" y="4"/>
                      </a:lnTo>
                      <a:lnTo>
                        <a:pt x="270" y="2"/>
                      </a:lnTo>
                      <a:lnTo>
                        <a:pt x="287" y="0"/>
                      </a:lnTo>
                      <a:lnTo>
                        <a:pt x="304" y="2"/>
                      </a:lnTo>
                      <a:lnTo>
                        <a:pt x="319" y="4"/>
                      </a:lnTo>
                      <a:lnTo>
                        <a:pt x="335" y="10"/>
                      </a:lnTo>
                      <a:lnTo>
                        <a:pt x="348" y="17"/>
                      </a:lnTo>
                      <a:lnTo>
                        <a:pt x="361" y="25"/>
                      </a:lnTo>
                      <a:lnTo>
                        <a:pt x="375" y="34"/>
                      </a:lnTo>
                      <a:lnTo>
                        <a:pt x="388" y="50"/>
                      </a:lnTo>
                      <a:lnTo>
                        <a:pt x="392" y="55"/>
                      </a:lnTo>
                      <a:lnTo>
                        <a:pt x="397" y="63"/>
                      </a:lnTo>
                      <a:lnTo>
                        <a:pt x="403" y="67"/>
                      </a:lnTo>
                      <a:lnTo>
                        <a:pt x="407" y="71"/>
                      </a:lnTo>
                      <a:lnTo>
                        <a:pt x="414" y="74"/>
                      </a:lnTo>
                      <a:lnTo>
                        <a:pt x="420" y="78"/>
                      </a:lnTo>
                      <a:lnTo>
                        <a:pt x="424" y="82"/>
                      </a:lnTo>
                      <a:lnTo>
                        <a:pt x="432" y="84"/>
                      </a:lnTo>
                      <a:lnTo>
                        <a:pt x="437" y="86"/>
                      </a:lnTo>
                      <a:lnTo>
                        <a:pt x="443" y="88"/>
                      </a:lnTo>
                      <a:lnTo>
                        <a:pt x="451" y="88"/>
                      </a:lnTo>
                      <a:lnTo>
                        <a:pt x="456" y="90"/>
                      </a:lnTo>
                      <a:lnTo>
                        <a:pt x="464" y="90"/>
                      </a:lnTo>
                      <a:lnTo>
                        <a:pt x="470" y="92"/>
                      </a:lnTo>
                      <a:lnTo>
                        <a:pt x="477" y="92"/>
                      </a:lnTo>
                      <a:lnTo>
                        <a:pt x="485" y="93"/>
                      </a:lnTo>
                      <a:lnTo>
                        <a:pt x="489" y="95"/>
                      </a:lnTo>
                      <a:lnTo>
                        <a:pt x="490" y="99"/>
                      </a:lnTo>
                      <a:lnTo>
                        <a:pt x="490" y="101"/>
                      </a:lnTo>
                      <a:lnTo>
                        <a:pt x="489" y="105"/>
                      </a:lnTo>
                      <a:lnTo>
                        <a:pt x="489" y="107"/>
                      </a:lnTo>
                      <a:lnTo>
                        <a:pt x="489" y="111"/>
                      </a:lnTo>
                      <a:lnTo>
                        <a:pt x="483" y="116"/>
                      </a:lnTo>
                      <a:lnTo>
                        <a:pt x="477" y="122"/>
                      </a:lnTo>
                      <a:lnTo>
                        <a:pt x="473" y="124"/>
                      </a:lnTo>
                      <a:lnTo>
                        <a:pt x="471" y="126"/>
                      </a:lnTo>
                      <a:lnTo>
                        <a:pt x="468" y="126"/>
                      </a:lnTo>
                      <a:lnTo>
                        <a:pt x="464" y="128"/>
                      </a:lnTo>
                      <a:lnTo>
                        <a:pt x="454" y="126"/>
                      </a:lnTo>
                      <a:lnTo>
                        <a:pt x="445" y="124"/>
                      </a:lnTo>
                      <a:lnTo>
                        <a:pt x="437" y="122"/>
                      </a:lnTo>
                      <a:lnTo>
                        <a:pt x="430" y="122"/>
                      </a:lnTo>
                      <a:lnTo>
                        <a:pt x="422" y="120"/>
                      </a:lnTo>
                      <a:lnTo>
                        <a:pt x="414" y="118"/>
                      </a:lnTo>
                      <a:lnTo>
                        <a:pt x="405" y="118"/>
                      </a:lnTo>
                      <a:lnTo>
                        <a:pt x="401" y="116"/>
                      </a:lnTo>
                      <a:lnTo>
                        <a:pt x="394" y="116"/>
                      </a:lnTo>
                      <a:lnTo>
                        <a:pt x="388" y="112"/>
                      </a:lnTo>
                      <a:lnTo>
                        <a:pt x="382" y="109"/>
                      </a:lnTo>
                      <a:lnTo>
                        <a:pt x="376" y="107"/>
                      </a:lnTo>
                      <a:lnTo>
                        <a:pt x="373" y="103"/>
                      </a:lnTo>
                      <a:lnTo>
                        <a:pt x="367" y="99"/>
                      </a:lnTo>
                      <a:lnTo>
                        <a:pt x="363" y="93"/>
                      </a:lnTo>
                      <a:lnTo>
                        <a:pt x="359" y="88"/>
                      </a:lnTo>
                      <a:lnTo>
                        <a:pt x="350" y="74"/>
                      </a:lnTo>
                      <a:lnTo>
                        <a:pt x="338" y="65"/>
                      </a:lnTo>
                      <a:lnTo>
                        <a:pt x="329" y="55"/>
                      </a:lnTo>
                      <a:lnTo>
                        <a:pt x="319" y="50"/>
                      </a:lnTo>
                      <a:lnTo>
                        <a:pt x="308" y="46"/>
                      </a:lnTo>
                      <a:lnTo>
                        <a:pt x="300" y="44"/>
                      </a:lnTo>
                      <a:lnTo>
                        <a:pt x="289" y="44"/>
                      </a:lnTo>
                      <a:lnTo>
                        <a:pt x="280" y="48"/>
                      </a:lnTo>
                      <a:lnTo>
                        <a:pt x="270" y="50"/>
                      </a:lnTo>
                      <a:lnTo>
                        <a:pt x="261" y="53"/>
                      </a:lnTo>
                      <a:lnTo>
                        <a:pt x="249" y="59"/>
                      </a:lnTo>
                      <a:lnTo>
                        <a:pt x="240" y="67"/>
                      </a:lnTo>
                      <a:lnTo>
                        <a:pt x="230" y="73"/>
                      </a:lnTo>
                      <a:lnTo>
                        <a:pt x="221" y="82"/>
                      </a:lnTo>
                      <a:lnTo>
                        <a:pt x="209" y="90"/>
                      </a:lnTo>
                      <a:lnTo>
                        <a:pt x="202" y="99"/>
                      </a:lnTo>
                      <a:lnTo>
                        <a:pt x="192" y="107"/>
                      </a:lnTo>
                      <a:lnTo>
                        <a:pt x="188" y="116"/>
                      </a:lnTo>
                      <a:lnTo>
                        <a:pt x="181" y="126"/>
                      </a:lnTo>
                      <a:lnTo>
                        <a:pt x="177" y="135"/>
                      </a:lnTo>
                      <a:lnTo>
                        <a:pt x="173" y="149"/>
                      </a:lnTo>
                      <a:lnTo>
                        <a:pt x="171" y="160"/>
                      </a:lnTo>
                      <a:lnTo>
                        <a:pt x="169" y="171"/>
                      </a:lnTo>
                      <a:lnTo>
                        <a:pt x="167" y="183"/>
                      </a:lnTo>
                      <a:lnTo>
                        <a:pt x="165" y="198"/>
                      </a:lnTo>
                      <a:lnTo>
                        <a:pt x="164" y="211"/>
                      </a:lnTo>
                      <a:lnTo>
                        <a:pt x="162" y="225"/>
                      </a:lnTo>
                      <a:lnTo>
                        <a:pt x="160" y="238"/>
                      </a:lnTo>
                      <a:lnTo>
                        <a:pt x="158" y="251"/>
                      </a:lnTo>
                      <a:lnTo>
                        <a:pt x="156" y="266"/>
                      </a:lnTo>
                      <a:lnTo>
                        <a:pt x="154" y="282"/>
                      </a:lnTo>
                      <a:lnTo>
                        <a:pt x="150" y="297"/>
                      </a:lnTo>
                      <a:lnTo>
                        <a:pt x="146" y="306"/>
                      </a:lnTo>
                      <a:lnTo>
                        <a:pt x="141" y="316"/>
                      </a:lnTo>
                      <a:lnTo>
                        <a:pt x="135" y="325"/>
                      </a:lnTo>
                      <a:lnTo>
                        <a:pt x="129" y="333"/>
                      </a:lnTo>
                      <a:lnTo>
                        <a:pt x="122" y="339"/>
                      </a:lnTo>
                      <a:lnTo>
                        <a:pt x="114" y="344"/>
                      </a:lnTo>
                      <a:lnTo>
                        <a:pt x="107" y="348"/>
                      </a:lnTo>
                      <a:lnTo>
                        <a:pt x="99" y="352"/>
                      </a:lnTo>
                      <a:lnTo>
                        <a:pt x="89" y="354"/>
                      </a:lnTo>
                      <a:lnTo>
                        <a:pt x="80" y="356"/>
                      </a:lnTo>
                      <a:lnTo>
                        <a:pt x="70" y="358"/>
                      </a:lnTo>
                      <a:lnTo>
                        <a:pt x="61" y="358"/>
                      </a:lnTo>
                      <a:lnTo>
                        <a:pt x="51" y="358"/>
                      </a:lnTo>
                      <a:lnTo>
                        <a:pt x="42" y="356"/>
                      </a:lnTo>
                      <a:lnTo>
                        <a:pt x="34" y="356"/>
                      </a:lnTo>
                      <a:lnTo>
                        <a:pt x="23" y="354"/>
                      </a:lnTo>
                      <a:lnTo>
                        <a:pt x="17" y="352"/>
                      </a:lnTo>
                      <a:lnTo>
                        <a:pt x="10" y="350"/>
                      </a:lnTo>
                      <a:lnTo>
                        <a:pt x="8" y="348"/>
                      </a:lnTo>
                      <a:lnTo>
                        <a:pt x="4" y="346"/>
                      </a:lnTo>
                      <a:lnTo>
                        <a:pt x="0" y="339"/>
                      </a:lnTo>
                      <a:lnTo>
                        <a:pt x="0" y="333"/>
                      </a:lnTo>
                      <a:lnTo>
                        <a:pt x="4" y="329"/>
                      </a:lnTo>
                      <a:lnTo>
                        <a:pt x="8" y="324"/>
                      </a:lnTo>
                      <a:lnTo>
                        <a:pt x="12" y="320"/>
                      </a:lnTo>
                      <a:lnTo>
                        <a:pt x="17" y="318"/>
                      </a:lnTo>
                      <a:lnTo>
                        <a:pt x="17" y="318"/>
                      </a:lnTo>
                      <a:close/>
                    </a:path>
                  </a:pathLst>
                </a:custGeom>
                <a:solidFill>
                  <a:srgbClr val="FFD9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92" name="Freeform 484"/>
                <p:cNvSpPr>
                  <a:spLocks/>
                </p:cNvSpPr>
                <p:nvPr/>
              </p:nvSpPr>
              <p:spPr bwMode="auto">
                <a:xfrm>
                  <a:off x="4332" y="988"/>
                  <a:ext cx="125" cy="334"/>
                </a:xfrm>
                <a:custGeom>
                  <a:avLst/>
                  <a:gdLst/>
                  <a:ahLst/>
                  <a:cxnLst>
                    <a:cxn ang="0">
                      <a:pos x="19" y="266"/>
                    </a:cxn>
                    <a:cxn ang="0">
                      <a:pos x="34" y="218"/>
                    </a:cxn>
                    <a:cxn ang="0">
                      <a:pos x="53" y="176"/>
                    </a:cxn>
                    <a:cxn ang="0">
                      <a:pos x="76" y="138"/>
                    </a:cxn>
                    <a:cxn ang="0">
                      <a:pos x="104" y="102"/>
                    </a:cxn>
                    <a:cxn ang="0">
                      <a:pos x="133" y="70"/>
                    </a:cxn>
                    <a:cxn ang="0">
                      <a:pos x="161" y="41"/>
                    </a:cxn>
                    <a:cxn ang="0">
                      <a:pos x="192" y="17"/>
                    </a:cxn>
                    <a:cxn ang="0">
                      <a:pos x="211" y="2"/>
                    </a:cxn>
                    <a:cxn ang="0">
                      <a:pos x="218" y="0"/>
                    </a:cxn>
                    <a:cxn ang="0">
                      <a:pos x="224" y="0"/>
                    </a:cxn>
                    <a:cxn ang="0">
                      <a:pos x="233" y="3"/>
                    </a:cxn>
                    <a:cxn ang="0">
                      <a:pos x="239" y="7"/>
                    </a:cxn>
                    <a:cxn ang="0">
                      <a:pos x="245" y="13"/>
                    </a:cxn>
                    <a:cxn ang="0">
                      <a:pos x="249" y="19"/>
                    </a:cxn>
                    <a:cxn ang="0">
                      <a:pos x="226" y="40"/>
                    </a:cxn>
                    <a:cxn ang="0">
                      <a:pos x="192" y="68"/>
                    </a:cxn>
                    <a:cxn ang="0">
                      <a:pos x="163" y="99"/>
                    </a:cxn>
                    <a:cxn ang="0">
                      <a:pos x="138" y="129"/>
                    </a:cxn>
                    <a:cxn ang="0">
                      <a:pos x="119" y="161"/>
                    </a:cxn>
                    <a:cxn ang="0">
                      <a:pos x="100" y="196"/>
                    </a:cxn>
                    <a:cxn ang="0">
                      <a:pos x="87" y="234"/>
                    </a:cxn>
                    <a:cxn ang="0">
                      <a:pos x="72" y="279"/>
                    </a:cxn>
                    <a:cxn ang="0">
                      <a:pos x="62" y="325"/>
                    </a:cxn>
                    <a:cxn ang="0">
                      <a:pos x="53" y="369"/>
                    </a:cxn>
                    <a:cxn ang="0">
                      <a:pos x="43" y="414"/>
                    </a:cxn>
                    <a:cxn ang="0">
                      <a:pos x="38" y="466"/>
                    </a:cxn>
                    <a:cxn ang="0">
                      <a:pos x="30" y="511"/>
                    </a:cxn>
                    <a:cxn ang="0">
                      <a:pos x="26" y="559"/>
                    </a:cxn>
                    <a:cxn ang="0">
                      <a:pos x="24" y="602"/>
                    </a:cxn>
                    <a:cxn ang="0">
                      <a:pos x="24" y="648"/>
                    </a:cxn>
                    <a:cxn ang="0">
                      <a:pos x="26" y="667"/>
                    </a:cxn>
                    <a:cxn ang="0">
                      <a:pos x="20" y="661"/>
                    </a:cxn>
                    <a:cxn ang="0">
                      <a:pos x="13" y="650"/>
                    </a:cxn>
                    <a:cxn ang="0">
                      <a:pos x="9" y="644"/>
                    </a:cxn>
                    <a:cxn ang="0">
                      <a:pos x="3" y="633"/>
                    </a:cxn>
                    <a:cxn ang="0">
                      <a:pos x="3" y="627"/>
                    </a:cxn>
                    <a:cxn ang="0">
                      <a:pos x="1" y="610"/>
                    </a:cxn>
                    <a:cxn ang="0">
                      <a:pos x="0" y="578"/>
                    </a:cxn>
                    <a:cxn ang="0">
                      <a:pos x="0" y="532"/>
                    </a:cxn>
                    <a:cxn ang="0">
                      <a:pos x="0" y="483"/>
                    </a:cxn>
                    <a:cxn ang="0">
                      <a:pos x="0" y="428"/>
                    </a:cxn>
                    <a:cxn ang="0">
                      <a:pos x="3" y="370"/>
                    </a:cxn>
                    <a:cxn ang="0">
                      <a:pos x="9" y="315"/>
                    </a:cxn>
                    <a:cxn ang="0">
                      <a:pos x="13" y="291"/>
                    </a:cxn>
                  </a:cxnLst>
                  <a:rect l="0" t="0" r="r" b="b"/>
                  <a:pathLst>
                    <a:path w="249" h="667">
                      <a:moveTo>
                        <a:pt x="13" y="291"/>
                      </a:moveTo>
                      <a:lnTo>
                        <a:pt x="19" y="266"/>
                      </a:lnTo>
                      <a:lnTo>
                        <a:pt x="24" y="241"/>
                      </a:lnTo>
                      <a:lnTo>
                        <a:pt x="34" y="218"/>
                      </a:lnTo>
                      <a:lnTo>
                        <a:pt x="41" y="199"/>
                      </a:lnTo>
                      <a:lnTo>
                        <a:pt x="53" y="176"/>
                      </a:lnTo>
                      <a:lnTo>
                        <a:pt x="64" y="157"/>
                      </a:lnTo>
                      <a:lnTo>
                        <a:pt x="76" y="138"/>
                      </a:lnTo>
                      <a:lnTo>
                        <a:pt x="89" y="119"/>
                      </a:lnTo>
                      <a:lnTo>
                        <a:pt x="104" y="102"/>
                      </a:lnTo>
                      <a:lnTo>
                        <a:pt x="117" y="85"/>
                      </a:lnTo>
                      <a:lnTo>
                        <a:pt x="133" y="70"/>
                      </a:lnTo>
                      <a:lnTo>
                        <a:pt x="148" y="55"/>
                      </a:lnTo>
                      <a:lnTo>
                        <a:pt x="161" y="41"/>
                      </a:lnTo>
                      <a:lnTo>
                        <a:pt x="176" y="28"/>
                      </a:lnTo>
                      <a:lnTo>
                        <a:pt x="192" y="17"/>
                      </a:lnTo>
                      <a:lnTo>
                        <a:pt x="207" y="3"/>
                      </a:lnTo>
                      <a:lnTo>
                        <a:pt x="211" y="2"/>
                      </a:lnTo>
                      <a:lnTo>
                        <a:pt x="214" y="0"/>
                      </a:lnTo>
                      <a:lnTo>
                        <a:pt x="218" y="0"/>
                      </a:lnTo>
                      <a:lnTo>
                        <a:pt x="220" y="0"/>
                      </a:lnTo>
                      <a:lnTo>
                        <a:pt x="224" y="0"/>
                      </a:lnTo>
                      <a:lnTo>
                        <a:pt x="230" y="2"/>
                      </a:lnTo>
                      <a:lnTo>
                        <a:pt x="233" y="3"/>
                      </a:lnTo>
                      <a:lnTo>
                        <a:pt x="235" y="5"/>
                      </a:lnTo>
                      <a:lnTo>
                        <a:pt x="239" y="7"/>
                      </a:lnTo>
                      <a:lnTo>
                        <a:pt x="243" y="11"/>
                      </a:lnTo>
                      <a:lnTo>
                        <a:pt x="245" y="13"/>
                      </a:lnTo>
                      <a:lnTo>
                        <a:pt x="249" y="17"/>
                      </a:lnTo>
                      <a:lnTo>
                        <a:pt x="249" y="19"/>
                      </a:lnTo>
                      <a:lnTo>
                        <a:pt x="247" y="26"/>
                      </a:lnTo>
                      <a:lnTo>
                        <a:pt x="226" y="40"/>
                      </a:lnTo>
                      <a:lnTo>
                        <a:pt x="209" y="53"/>
                      </a:lnTo>
                      <a:lnTo>
                        <a:pt x="192" y="68"/>
                      </a:lnTo>
                      <a:lnTo>
                        <a:pt x="178" y="83"/>
                      </a:lnTo>
                      <a:lnTo>
                        <a:pt x="163" y="99"/>
                      </a:lnTo>
                      <a:lnTo>
                        <a:pt x="152" y="114"/>
                      </a:lnTo>
                      <a:lnTo>
                        <a:pt x="138" y="129"/>
                      </a:lnTo>
                      <a:lnTo>
                        <a:pt x="129" y="144"/>
                      </a:lnTo>
                      <a:lnTo>
                        <a:pt x="119" y="161"/>
                      </a:lnTo>
                      <a:lnTo>
                        <a:pt x="110" y="178"/>
                      </a:lnTo>
                      <a:lnTo>
                        <a:pt x="100" y="196"/>
                      </a:lnTo>
                      <a:lnTo>
                        <a:pt x="93" y="215"/>
                      </a:lnTo>
                      <a:lnTo>
                        <a:pt x="87" y="234"/>
                      </a:lnTo>
                      <a:lnTo>
                        <a:pt x="79" y="256"/>
                      </a:lnTo>
                      <a:lnTo>
                        <a:pt x="72" y="279"/>
                      </a:lnTo>
                      <a:lnTo>
                        <a:pt x="68" y="302"/>
                      </a:lnTo>
                      <a:lnTo>
                        <a:pt x="62" y="325"/>
                      </a:lnTo>
                      <a:lnTo>
                        <a:pt x="57" y="348"/>
                      </a:lnTo>
                      <a:lnTo>
                        <a:pt x="53" y="369"/>
                      </a:lnTo>
                      <a:lnTo>
                        <a:pt x="49" y="393"/>
                      </a:lnTo>
                      <a:lnTo>
                        <a:pt x="43" y="414"/>
                      </a:lnTo>
                      <a:lnTo>
                        <a:pt x="39" y="441"/>
                      </a:lnTo>
                      <a:lnTo>
                        <a:pt x="38" y="466"/>
                      </a:lnTo>
                      <a:lnTo>
                        <a:pt x="34" y="488"/>
                      </a:lnTo>
                      <a:lnTo>
                        <a:pt x="30" y="511"/>
                      </a:lnTo>
                      <a:lnTo>
                        <a:pt x="28" y="534"/>
                      </a:lnTo>
                      <a:lnTo>
                        <a:pt x="26" y="559"/>
                      </a:lnTo>
                      <a:lnTo>
                        <a:pt x="24" y="582"/>
                      </a:lnTo>
                      <a:lnTo>
                        <a:pt x="24" y="602"/>
                      </a:lnTo>
                      <a:lnTo>
                        <a:pt x="24" y="625"/>
                      </a:lnTo>
                      <a:lnTo>
                        <a:pt x="24" y="648"/>
                      </a:lnTo>
                      <a:lnTo>
                        <a:pt x="26" y="667"/>
                      </a:lnTo>
                      <a:lnTo>
                        <a:pt x="26" y="667"/>
                      </a:lnTo>
                      <a:lnTo>
                        <a:pt x="22" y="665"/>
                      </a:lnTo>
                      <a:lnTo>
                        <a:pt x="20" y="661"/>
                      </a:lnTo>
                      <a:lnTo>
                        <a:pt x="15" y="654"/>
                      </a:lnTo>
                      <a:lnTo>
                        <a:pt x="13" y="650"/>
                      </a:lnTo>
                      <a:lnTo>
                        <a:pt x="11" y="648"/>
                      </a:lnTo>
                      <a:lnTo>
                        <a:pt x="9" y="644"/>
                      </a:lnTo>
                      <a:lnTo>
                        <a:pt x="7" y="641"/>
                      </a:lnTo>
                      <a:lnTo>
                        <a:pt x="3" y="633"/>
                      </a:lnTo>
                      <a:lnTo>
                        <a:pt x="3" y="631"/>
                      </a:lnTo>
                      <a:lnTo>
                        <a:pt x="3" y="627"/>
                      </a:lnTo>
                      <a:lnTo>
                        <a:pt x="3" y="620"/>
                      </a:lnTo>
                      <a:lnTo>
                        <a:pt x="1" y="610"/>
                      </a:lnTo>
                      <a:lnTo>
                        <a:pt x="1" y="595"/>
                      </a:lnTo>
                      <a:lnTo>
                        <a:pt x="0" y="578"/>
                      </a:lnTo>
                      <a:lnTo>
                        <a:pt x="0" y="557"/>
                      </a:lnTo>
                      <a:lnTo>
                        <a:pt x="0" y="532"/>
                      </a:lnTo>
                      <a:lnTo>
                        <a:pt x="0" y="509"/>
                      </a:lnTo>
                      <a:lnTo>
                        <a:pt x="0" y="483"/>
                      </a:lnTo>
                      <a:lnTo>
                        <a:pt x="0" y="454"/>
                      </a:lnTo>
                      <a:lnTo>
                        <a:pt x="0" y="428"/>
                      </a:lnTo>
                      <a:lnTo>
                        <a:pt x="1" y="399"/>
                      </a:lnTo>
                      <a:lnTo>
                        <a:pt x="3" y="370"/>
                      </a:lnTo>
                      <a:lnTo>
                        <a:pt x="5" y="342"/>
                      </a:lnTo>
                      <a:lnTo>
                        <a:pt x="9" y="315"/>
                      </a:lnTo>
                      <a:lnTo>
                        <a:pt x="13" y="291"/>
                      </a:lnTo>
                      <a:lnTo>
                        <a:pt x="13" y="291"/>
                      </a:lnTo>
                      <a:close/>
                    </a:path>
                  </a:pathLst>
                </a:custGeom>
                <a:solidFill>
                  <a:srgbClr val="FFBD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93" name="Freeform 485"/>
                <p:cNvSpPr>
                  <a:spLocks/>
                </p:cNvSpPr>
                <p:nvPr/>
              </p:nvSpPr>
              <p:spPr bwMode="auto">
                <a:xfrm>
                  <a:off x="4443" y="1022"/>
                  <a:ext cx="52" cy="297"/>
                </a:xfrm>
                <a:custGeom>
                  <a:avLst/>
                  <a:gdLst/>
                  <a:ahLst/>
                  <a:cxnLst>
                    <a:cxn ang="0">
                      <a:pos x="80" y="6"/>
                    </a:cxn>
                    <a:cxn ang="0">
                      <a:pos x="84" y="0"/>
                    </a:cxn>
                    <a:cxn ang="0">
                      <a:pos x="91" y="0"/>
                    </a:cxn>
                    <a:cxn ang="0">
                      <a:pos x="99" y="8"/>
                    </a:cxn>
                    <a:cxn ang="0">
                      <a:pos x="103" y="17"/>
                    </a:cxn>
                    <a:cxn ang="0">
                      <a:pos x="84" y="52"/>
                    </a:cxn>
                    <a:cxn ang="0">
                      <a:pos x="61" y="107"/>
                    </a:cxn>
                    <a:cxn ang="0">
                      <a:pos x="46" y="162"/>
                    </a:cxn>
                    <a:cxn ang="0">
                      <a:pos x="38" y="215"/>
                    </a:cxn>
                    <a:cxn ang="0">
                      <a:pos x="38" y="268"/>
                    </a:cxn>
                    <a:cxn ang="0">
                      <a:pos x="40" y="325"/>
                    </a:cxn>
                    <a:cxn ang="0">
                      <a:pos x="44" y="382"/>
                    </a:cxn>
                    <a:cxn ang="0">
                      <a:pos x="46" y="445"/>
                    </a:cxn>
                    <a:cxn ang="0">
                      <a:pos x="47" y="483"/>
                    </a:cxn>
                    <a:cxn ang="0">
                      <a:pos x="47" y="495"/>
                    </a:cxn>
                    <a:cxn ang="0">
                      <a:pos x="46" y="504"/>
                    </a:cxn>
                    <a:cxn ang="0">
                      <a:pos x="46" y="514"/>
                    </a:cxn>
                    <a:cxn ang="0">
                      <a:pos x="46" y="523"/>
                    </a:cxn>
                    <a:cxn ang="0">
                      <a:pos x="46" y="533"/>
                    </a:cxn>
                    <a:cxn ang="0">
                      <a:pos x="46" y="544"/>
                    </a:cxn>
                    <a:cxn ang="0">
                      <a:pos x="46" y="554"/>
                    </a:cxn>
                    <a:cxn ang="0">
                      <a:pos x="44" y="575"/>
                    </a:cxn>
                    <a:cxn ang="0">
                      <a:pos x="40" y="592"/>
                    </a:cxn>
                    <a:cxn ang="0">
                      <a:pos x="34" y="595"/>
                    </a:cxn>
                    <a:cxn ang="0">
                      <a:pos x="28" y="588"/>
                    </a:cxn>
                    <a:cxn ang="0">
                      <a:pos x="21" y="573"/>
                    </a:cxn>
                    <a:cxn ang="0">
                      <a:pos x="13" y="550"/>
                    </a:cxn>
                    <a:cxn ang="0">
                      <a:pos x="9" y="525"/>
                    </a:cxn>
                    <a:cxn ang="0">
                      <a:pos x="6" y="498"/>
                    </a:cxn>
                    <a:cxn ang="0">
                      <a:pos x="4" y="449"/>
                    </a:cxn>
                    <a:cxn ang="0">
                      <a:pos x="2" y="384"/>
                    </a:cxn>
                    <a:cxn ang="0">
                      <a:pos x="0" y="323"/>
                    </a:cxn>
                    <a:cxn ang="0">
                      <a:pos x="0" y="266"/>
                    </a:cxn>
                    <a:cxn ang="0">
                      <a:pos x="6" y="207"/>
                    </a:cxn>
                    <a:cxn ang="0">
                      <a:pos x="15" y="150"/>
                    </a:cxn>
                    <a:cxn ang="0">
                      <a:pos x="32" y="95"/>
                    </a:cxn>
                    <a:cxn ang="0">
                      <a:pos x="59" y="38"/>
                    </a:cxn>
                    <a:cxn ang="0">
                      <a:pos x="78" y="10"/>
                    </a:cxn>
                  </a:cxnLst>
                  <a:rect l="0" t="0" r="r" b="b"/>
                  <a:pathLst>
                    <a:path w="103" h="595">
                      <a:moveTo>
                        <a:pt x="78" y="10"/>
                      </a:moveTo>
                      <a:lnTo>
                        <a:pt x="80" y="6"/>
                      </a:lnTo>
                      <a:lnTo>
                        <a:pt x="80" y="2"/>
                      </a:lnTo>
                      <a:lnTo>
                        <a:pt x="84" y="0"/>
                      </a:lnTo>
                      <a:lnTo>
                        <a:pt x="85" y="0"/>
                      </a:lnTo>
                      <a:lnTo>
                        <a:pt x="91" y="0"/>
                      </a:lnTo>
                      <a:lnTo>
                        <a:pt x="97" y="4"/>
                      </a:lnTo>
                      <a:lnTo>
                        <a:pt x="99" y="8"/>
                      </a:lnTo>
                      <a:lnTo>
                        <a:pt x="103" y="14"/>
                      </a:lnTo>
                      <a:lnTo>
                        <a:pt x="103" y="17"/>
                      </a:lnTo>
                      <a:lnTo>
                        <a:pt x="101" y="25"/>
                      </a:lnTo>
                      <a:lnTo>
                        <a:pt x="84" y="52"/>
                      </a:lnTo>
                      <a:lnTo>
                        <a:pt x="70" y="82"/>
                      </a:lnTo>
                      <a:lnTo>
                        <a:pt x="61" y="107"/>
                      </a:lnTo>
                      <a:lnTo>
                        <a:pt x="51" y="133"/>
                      </a:lnTo>
                      <a:lnTo>
                        <a:pt x="46" y="162"/>
                      </a:lnTo>
                      <a:lnTo>
                        <a:pt x="42" y="187"/>
                      </a:lnTo>
                      <a:lnTo>
                        <a:pt x="38" y="215"/>
                      </a:lnTo>
                      <a:lnTo>
                        <a:pt x="38" y="242"/>
                      </a:lnTo>
                      <a:lnTo>
                        <a:pt x="38" y="268"/>
                      </a:lnTo>
                      <a:lnTo>
                        <a:pt x="38" y="297"/>
                      </a:lnTo>
                      <a:lnTo>
                        <a:pt x="40" y="325"/>
                      </a:lnTo>
                      <a:lnTo>
                        <a:pt x="42" y="354"/>
                      </a:lnTo>
                      <a:lnTo>
                        <a:pt x="44" y="382"/>
                      </a:lnTo>
                      <a:lnTo>
                        <a:pt x="46" y="415"/>
                      </a:lnTo>
                      <a:lnTo>
                        <a:pt x="46" y="445"/>
                      </a:lnTo>
                      <a:lnTo>
                        <a:pt x="47" y="479"/>
                      </a:lnTo>
                      <a:lnTo>
                        <a:pt x="47" y="483"/>
                      </a:lnTo>
                      <a:lnTo>
                        <a:pt x="47" y="489"/>
                      </a:lnTo>
                      <a:lnTo>
                        <a:pt x="47" y="495"/>
                      </a:lnTo>
                      <a:lnTo>
                        <a:pt x="47" y="498"/>
                      </a:lnTo>
                      <a:lnTo>
                        <a:pt x="46" y="504"/>
                      </a:lnTo>
                      <a:lnTo>
                        <a:pt x="46" y="510"/>
                      </a:lnTo>
                      <a:lnTo>
                        <a:pt x="46" y="514"/>
                      </a:lnTo>
                      <a:lnTo>
                        <a:pt x="46" y="517"/>
                      </a:lnTo>
                      <a:lnTo>
                        <a:pt x="46" y="523"/>
                      </a:lnTo>
                      <a:lnTo>
                        <a:pt x="46" y="529"/>
                      </a:lnTo>
                      <a:lnTo>
                        <a:pt x="46" y="533"/>
                      </a:lnTo>
                      <a:lnTo>
                        <a:pt x="46" y="538"/>
                      </a:lnTo>
                      <a:lnTo>
                        <a:pt x="46" y="544"/>
                      </a:lnTo>
                      <a:lnTo>
                        <a:pt x="46" y="548"/>
                      </a:lnTo>
                      <a:lnTo>
                        <a:pt x="46" y="554"/>
                      </a:lnTo>
                      <a:lnTo>
                        <a:pt x="46" y="561"/>
                      </a:lnTo>
                      <a:lnTo>
                        <a:pt x="44" y="575"/>
                      </a:lnTo>
                      <a:lnTo>
                        <a:pt x="44" y="584"/>
                      </a:lnTo>
                      <a:lnTo>
                        <a:pt x="40" y="592"/>
                      </a:lnTo>
                      <a:lnTo>
                        <a:pt x="38" y="595"/>
                      </a:lnTo>
                      <a:lnTo>
                        <a:pt x="34" y="595"/>
                      </a:lnTo>
                      <a:lnTo>
                        <a:pt x="30" y="594"/>
                      </a:lnTo>
                      <a:lnTo>
                        <a:pt x="28" y="588"/>
                      </a:lnTo>
                      <a:lnTo>
                        <a:pt x="25" y="582"/>
                      </a:lnTo>
                      <a:lnTo>
                        <a:pt x="21" y="573"/>
                      </a:lnTo>
                      <a:lnTo>
                        <a:pt x="17" y="563"/>
                      </a:lnTo>
                      <a:lnTo>
                        <a:pt x="13" y="550"/>
                      </a:lnTo>
                      <a:lnTo>
                        <a:pt x="11" y="538"/>
                      </a:lnTo>
                      <a:lnTo>
                        <a:pt x="9" y="525"/>
                      </a:lnTo>
                      <a:lnTo>
                        <a:pt x="6" y="512"/>
                      </a:lnTo>
                      <a:lnTo>
                        <a:pt x="6" y="498"/>
                      </a:lnTo>
                      <a:lnTo>
                        <a:pt x="6" y="485"/>
                      </a:lnTo>
                      <a:lnTo>
                        <a:pt x="4" y="449"/>
                      </a:lnTo>
                      <a:lnTo>
                        <a:pt x="4" y="417"/>
                      </a:lnTo>
                      <a:lnTo>
                        <a:pt x="2" y="384"/>
                      </a:lnTo>
                      <a:lnTo>
                        <a:pt x="2" y="354"/>
                      </a:lnTo>
                      <a:lnTo>
                        <a:pt x="0" y="323"/>
                      </a:lnTo>
                      <a:lnTo>
                        <a:pt x="0" y="295"/>
                      </a:lnTo>
                      <a:lnTo>
                        <a:pt x="0" y="266"/>
                      </a:lnTo>
                      <a:lnTo>
                        <a:pt x="2" y="236"/>
                      </a:lnTo>
                      <a:lnTo>
                        <a:pt x="6" y="207"/>
                      </a:lnTo>
                      <a:lnTo>
                        <a:pt x="9" y="181"/>
                      </a:lnTo>
                      <a:lnTo>
                        <a:pt x="15" y="150"/>
                      </a:lnTo>
                      <a:lnTo>
                        <a:pt x="23" y="124"/>
                      </a:lnTo>
                      <a:lnTo>
                        <a:pt x="32" y="95"/>
                      </a:lnTo>
                      <a:lnTo>
                        <a:pt x="46" y="67"/>
                      </a:lnTo>
                      <a:lnTo>
                        <a:pt x="59" y="38"/>
                      </a:lnTo>
                      <a:lnTo>
                        <a:pt x="78" y="10"/>
                      </a:lnTo>
                      <a:lnTo>
                        <a:pt x="78" y="10"/>
                      </a:lnTo>
                      <a:close/>
                    </a:path>
                  </a:pathLst>
                </a:custGeom>
                <a:solidFill>
                  <a:srgbClr val="FFBD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94" name="Freeform 486"/>
                <p:cNvSpPr>
                  <a:spLocks/>
                </p:cNvSpPr>
                <p:nvPr/>
              </p:nvSpPr>
              <p:spPr bwMode="auto">
                <a:xfrm>
                  <a:off x="4437" y="842"/>
                  <a:ext cx="181" cy="504"/>
                </a:xfrm>
                <a:custGeom>
                  <a:avLst/>
                  <a:gdLst/>
                  <a:ahLst/>
                  <a:cxnLst>
                    <a:cxn ang="0">
                      <a:pos x="34" y="682"/>
                    </a:cxn>
                    <a:cxn ang="0">
                      <a:pos x="60" y="606"/>
                    </a:cxn>
                    <a:cxn ang="0">
                      <a:pos x="87" y="538"/>
                    </a:cxn>
                    <a:cxn ang="0">
                      <a:pos x="117" y="469"/>
                    </a:cxn>
                    <a:cxn ang="0">
                      <a:pos x="157" y="399"/>
                    </a:cxn>
                    <a:cxn ang="0">
                      <a:pos x="199" y="333"/>
                    </a:cxn>
                    <a:cxn ang="0">
                      <a:pos x="232" y="293"/>
                    </a:cxn>
                    <a:cxn ang="0">
                      <a:pos x="262" y="258"/>
                    </a:cxn>
                    <a:cxn ang="0">
                      <a:pos x="292" y="224"/>
                    </a:cxn>
                    <a:cxn ang="0">
                      <a:pos x="309" y="182"/>
                    </a:cxn>
                    <a:cxn ang="0">
                      <a:pos x="317" y="131"/>
                    </a:cxn>
                    <a:cxn ang="0">
                      <a:pos x="308" y="97"/>
                    </a:cxn>
                    <a:cxn ang="0">
                      <a:pos x="281" y="78"/>
                    </a:cxn>
                    <a:cxn ang="0">
                      <a:pos x="243" y="61"/>
                    </a:cxn>
                    <a:cxn ang="0">
                      <a:pos x="203" y="53"/>
                    </a:cxn>
                    <a:cxn ang="0">
                      <a:pos x="161" y="45"/>
                    </a:cxn>
                    <a:cxn ang="0">
                      <a:pos x="144" y="42"/>
                    </a:cxn>
                    <a:cxn ang="0">
                      <a:pos x="148" y="30"/>
                    </a:cxn>
                    <a:cxn ang="0">
                      <a:pos x="159" y="19"/>
                    </a:cxn>
                    <a:cxn ang="0">
                      <a:pos x="173" y="7"/>
                    </a:cxn>
                    <a:cxn ang="0">
                      <a:pos x="190" y="0"/>
                    </a:cxn>
                    <a:cxn ang="0">
                      <a:pos x="211" y="4"/>
                    </a:cxn>
                    <a:cxn ang="0">
                      <a:pos x="258" y="11"/>
                    </a:cxn>
                    <a:cxn ang="0">
                      <a:pos x="296" y="26"/>
                    </a:cxn>
                    <a:cxn ang="0">
                      <a:pos x="330" y="44"/>
                    </a:cxn>
                    <a:cxn ang="0">
                      <a:pos x="353" y="74"/>
                    </a:cxn>
                    <a:cxn ang="0">
                      <a:pos x="363" y="116"/>
                    </a:cxn>
                    <a:cxn ang="0">
                      <a:pos x="355" y="175"/>
                    </a:cxn>
                    <a:cxn ang="0">
                      <a:pos x="336" y="224"/>
                    </a:cxn>
                    <a:cxn ang="0">
                      <a:pos x="308" y="268"/>
                    </a:cxn>
                    <a:cxn ang="0">
                      <a:pos x="275" y="310"/>
                    </a:cxn>
                    <a:cxn ang="0">
                      <a:pos x="239" y="359"/>
                    </a:cxn>
                    <a:cxn ang="0">
                      <a:pos x="197" y="426"/>
                    </a:cxn>
                    <a:cxn ang="0">
                      <a:pos x="163" y="492"/>
                    </a:cxn>
                    <a:cxn ang="0">
                      <a:pos x="138" y="561"/>
                    </a:cxn>
                    <a:cxn ang="0">
                      <a:pos x="114" y="629"/>
                    </a:cxn>
                    <a:cxn ang="0">
                      <a:pos x="93" y="705"/>
                    </a:cxn>
                    <a:cxn ang="0">
                      <a:pos x="70" y="774"/>
                    </a:cxn>
                    <a:cxn ang="0">
                      <a:pos x="59" y="819"/>
                    </a:cxn>
                    <a:cxn ang="0">
                      <a:pos x="45" y="861"/>
                    </a:cxn>
                    <a:cxn ang="0">
                      <a:pos x="40" y="905"/>
                    </a:cxn>
                    <a:cxn ang="0">
                      <a:pos x="38" y="947"/>
                    </a:cxn>
                    <a:cxn ang="0">
                      <a:pos x="43" y="994"/>
                    </a:cxn>
                    <a:cxn ang="0">
                      <a:pos x="34" y="1006"/>
                    </a:cxn>
                    <a:cxn ang="0">
                      <a:pos x="22" y="1006"/>
                    </a:cxn>
                    <a:cxn ang="0">
                      <a:pos x="11" y="1000"/>
                    </a:cxn>
                    <a:cxn ang="0">
                      <a:pos x="3" y="973"/>
                    </a:cxn>
                    <a:cxn ang="0">
                      <a:pos x="0" y="943"/>
                    </a:cxn>
                    <a:cxn ang="0">
                      <a:pos x="0" y="918"/>
                    </a:cxn>
                    <a:cxn ang="0">
                      <a:pos x="0" y="890"/>
                    </a:cxn>
                    <a:cxn ang="0">
                      <a:pos x="0" y="861"/>
                    </a:cxn>
                    <a:cxn ang="0">
                      <a:pos x="0" y="833"/>
                    </a:cxn>
                    <a:cxn ang="0">
                      <a:pos x="2" y="814"/>
                    </a:cxn>
                    <a:cxn ang="0">
                      <a:pos x="3" y="795"/>
                    </a:cxn>
                    <a:cxn ang="0">
                      <a:pos x="7" y="778"/>
                    </a:cxn>
                    <a:cxn ang="0">
                      <a:pos x="11" y="760"/>
                    </a:cxn>
                    <a:cxn ang="0">
                      <a:pos x="17" y="741"/>
                    </a:cxn>
                  </a:cxnLst>
                  <a:rect l="0" t="0" r="r" b="b"/>
                  <a:pathLst>
                    <a:path w="363" h="1008">
                      <a:moveTo>
                        <a:pt x="17" y="741"/>
                      </a:moveTo>
                      <a:lnTo>
                        <a:pt x="26" y="711"/>
                      </a:lnTo>
                      <a:lnTo>
                        <a:pt x="34" y="682"/>
                      </a:lnTo>
                      <a:lnTo>
                        <a:pt x="43" y="658"/>
                      </a:lnTo>
                      <a:lnTo>
                        <a:pt x="51" y="631"/>
                      </a:lnTo>
                      <a:lnTo>
                        <a:pt x="60" y="606"/>
                      </a:lnTo>
                      <a:lnTo>
                        <a:pt x="68" y="584"/>
                      </a:lnTo>
                      <a:lnTo>
                        <a:pt x="78" y="559"/>
                      </a:lnTo>
                      <a:lnTo>
                        <a:pt x="87" y="538"/>
                      </a:lnTo>
                      <a:lnTo>
                        <a:pt x="97" y="513"/>
                      </a:lnTo>
                      <a:lnTo>
                        <a:pt x="108" y="492"/>
                      </a:lnTo>
                      <a:lnTo>
                        <a:pt x="117" y="469"/>
                      </a:lnTo>
                      <a:lnTo>
                        <a:pt x="131" y="447"/>
                      </a:lnTo>
                      <a:lnTo>
                        <a:pt x="144" y="424"/>
                      </a:lnTo>
                      <a:lnTo>
                        <a:pt x="157" y="399"/>
                      </a:lnTo>
                      <a:lnTo>
                        <a:pt x="173" y="374"/>
                      </a:lnTo>
                      <a:lnTo>
                        <a:pt x="190" y="350"/>
                      </a:lnTo>
                      <a:lnTo>
                        <a:pt x="199" y="333"/>
                      </a:lnTo>
                      <a:lnTo>
                        <a:pt x="209" y="319"/>
                      </a:lnTo>
                      <a:lnTo>
                        <a:pt x="220" y="304"/>
                      </a:lnTo>
                      <a:lnTo>
                        <a:pt x="232" y="293"/>
                      </a:lnTo>
                      <a:lnTo>
                        <a:pt x="243" y="279"/>
                      </a:lnTo>
                      <a:lnTo>
                        <a:pt x="252" y="270"/>
                      </a:lnTo>
                      <a:lnTo>
                        <a:pt x="262" y="258"/>
                      </a:lnTo>
                      <a:lnTo>
                        <a:pt x="275" y="247"/>
                      </a:lnTo>
                      <a:lnTo>
                        <a:pt x="281" y="236"/>
                      </a:lnTo>
                      <a:lnTo>
                        <a:pt x="292" y="224"/>
                      </a:lnTo>
                      <a:lnTo>
                        <a:pt x="296" y="211"/>
                      </a:lnTo>
                      <a:lnTo>
                        <a:pt x="306" y="198"/>
                      </a:lnTo>
                      <a:lnTo>
                        <a:pt x="309" y="182"/>
                      </a:lnTo>
                      <a:lnTo>
                        <a:pt x="313" y="167"/>
                      </a:lnTo>
                      <a:lnTo>
                        <a:pt x="317" y="150"/>
                      </a:lnTo>
                      <a:lnTo>
                        <a:pt x="317" y="131"/>
                      </a:lnTo>
                      <a:lnTo>
                        <a:pt x="315" y="118"/>
                      </a:lnTo>
                      <a:lnTo>
                        <a:pt x="311" y="108"/>
                      </a:lnTo>
                      <a:lnTo>
                        <a:pt x="308" y="97"/>
                      </a:lnTo>
                      <a:lnTo>
                        <a:pt x="300" y="91"/>
                      </a:lnTo>
                      <a:lnTo>
                        <a:pt x="292" y="82"/>
                      </a:lnTo>
                      <a:lnTo>
                        <a:pt x="281" y="78"/>
                      </a:lnTo>
                      <a:lnTo>
                        <a:pt x="270" y="70"/>
                      </a:lnTo>
                      <a:lnTo>
                        <a:pt x="258" y="66"/>
                      </a:lnTo>
                      <a:lnTo>
                        <a:pt x="243" y="61"/>
                      </a:lnTo>
                      <a:lnTo>
                        <a:pt x="232" y="59"/>
                      </a:lnTo>
                      <a:lnTo>
                        <a:pt x="216" y="55"/>
                      </a:lnTo>
                      <a:lnTo>
                        <a:pt x="203" y="53"/>
                      </a:lnTo>
                      <a:lnTo>
                        <a:pt x="190" y="49"/>
                      </a:lnTo>
                      <a:lnTo>
                        <a:pt x="176" y="47"/>
                      </a:lnTo>
                      <a:lnTo>
                        <a:pt x="161" y="45"/>
                      </a:lnTo>
                      <a:lnTo>
                        <a:pt x="150" y="44"/>
                      </a:lnTo>
                      <a:lnTo>
                        <a:pt x="146" y="44"/>
                      </a:lnTo>
                      <a:lnTo>
                        <a:pt x="144" y="42"/>
                      </a:lnTo>
                      <a:lnTo>
                        <a:pt x="144" y="38"/>
                      </a:lnTo>
                      <a:lnTo>
                        <a:pt x="146" y="36"/>
                      </a:lnTo>
                      <a:lnTo>
                        <a:pt x="148" y="30"/>
                      </a:lnTo>
                      <a:lnTo>
                        <a:pt x="150" y="28"/>
                      </a:lnTo>
                      <a:lnTo>
                        <a:pt x="154" y="23"/>
                      </a:lnTo>
                      <a:lnTo>
                        <a:pt x="159" y="19"/>
                      </a:lnTo>
                      <a:lnTo>
                        <a:pt x="163" y="15"/>
                      </a:lnTo>
                      <a:lnTo>
                        <a:pt x="169" y="11"/>
                      </a:lnTo>
                      <a:lnTo>
                        <a:pt x="173" y="7"/>
                      </a:lnTo>
                      <a:lnTo>
                        <a:pt x="178" y="5"/>
                      </a:lnTo>
                      <a:lnTo>
                        <a:pt x="182" y="2"/>
                      </a:lnTo>
                      <a:lnTo>
                        <a:pt x="190" y="0"/>
                      </a:lnTo>
                      <a:lnTo>
                        <a:pt x="194" y="0"/>
                      </a:lnTo>
                      <a:lnTo>
                        <a:pt x="195" y="0"/>
                      </a:lnTo>
                      <a:lnTo>
                        <a:pt x="211" y="4"/>
                      </a:lnTo>
                      <a:lnTo>
                        <a:pt x="226" y="5"/>
                      </a:lnTo>
                      <a:lnTo>
                        <a:pt x="243" y="9"/>
                      </a:lnTo>
                      <a:lnTo>
                        <a:pt x="258" y="11"/>
                      </a:lnTo>
                      <a:lnTo>
                        <a:pt x="271" y="15"/>
                      </a:lnTo>
                      <a:lnTo>
                        <a:pt x="285" y="21"/>
                      </a:lnTo>
                      <a:lnTo>
                        <a:pt x="296" y="26"/>
                      </a:lnTo>
                      <a:lnTo>
                        <a:pt x="309" y="30"/>
                      </a:lnTo>
                      <a:lnTo>
                        <a:pt x="321" y="38"/>
                      </a:lnTo>
                      <a:lnTo>
                        <a:pt x="330" y="44"/>
                      </a:lnTo>
                      <a:lnTo>
                        <a:pt x="340" y="53"/>
                      </a:lnTo>
                      <a:lnTo>
                        <a:pt x="347" y="63"/>
                      </a:lnTo>
                      <a:lnTo>
                        <a:pt x="353" y="74"/>
                      </a:lnTo>
                      <a:lnTo>
                        <a:pt x="359" y="85"/>
                      </a:lnTo>
                      <a:lnTo>
                        <a:pt x="361" y="101"/>
                      </a:lnTo>
                      <a:lnTo>
                        <a:pt x="363" y="116"/>
                      </a:lnTo>
                      <a:lnTo>
                        <a:pt x="361" y="137"/>
                      </a:lnTo>
                      <a:lnTo>
                        <a:pt x="359" y="158"/>
                      </a:lnTo>
                      <a:lnTo>
                        <a:pt x="355" y="175"/>
                      </a:lnTo>
                      <a:lnTo>
                        <a:pt x="349" y="192"/>
                      </a:lnTo>
                      <a:lnTo>
                        <a:pt x="342" y="207"/>
                      </a:lnTo>
                      <a:lnTo>
                        <a:pt x="336" y="224"/>
                      </a:lnTo>
                      <a:lnTo>
                        <a:pt x="327" y="239"/>
                      </a:lnTo>
                      <a:lnTo>
                        <a:pt x="317" y="255"/>
                      </a:lnTo>
                      <a:lnTo>
                        <a:pt x="308" y="268"/>
                      </a:lnTo>
                      <a:lnTo>
                        <a:pt x="296" y="281"/>
                      </a:lnTo>
                      <a:lnTo>
                        <a:pt x="285" y="296"/>
                      </a:lnTo>
                      <a:lnTo>
                        <a:pt x="275" y="310"/>
                      </a:lnTo>
                      <a:lnTo>
                        <a:pt x="262" y="327"/>
                      </a:lnTo>
                      <a:lnTo>
                        <a:pt x="251" y="342"/>
                      </a:lnTo>
                      <a:lnTo>
                        <a:pt x="239" y="359"/>
                      </a:lnTo>
                      <a:lnTo>
                        <a:pt x="226" y="376"/>
                      </a:lnTo>
                      <a:lnTo>
                        <a:pt x="211" y="401"/>
                      </a:lnTo>
                      <a:lnTo>
                        <a:pt x="197" y="426"/>
                      </a:lnTo>
                      <a:lnTo>
                        <a:pt x="186" y="449"/>
                      </a:lnTo>
                      <a:lnTo>
                        <a:pt x="175" y="471"/>
                      </a:lnTo>
                      <a:lnTo>
                        <a:pt x="163" y="492"/>
                      </a:lnTo>
                      <a:lnTo>
                        <a:pt x="154" y="515"/>
                      </a:lnTo>
                      <a:lnTo>
                        <a:pt x="144" y="538"/>
                      </a:lnTo>
                      <a:lnTo>
                        <a:pt x="138" y="561"/>
                      </a:lnTo>
                      <a:lnTo>
                        <a:pt x="127" y="584"/>
                      </a:lnTo>
                      <a:lnTo>
                        <a:pt x="121" y="606"/>
                      </a:lnTo>
                      <a:lnTo>
                        <a:pt x="114" y="629"/>
                      </a:lnTo>
                      <a:lnTo>
                        <a:pt x="108" y="654"/>
                      </a:lnTo>
                      <a:lnTo>
                        <a:pt x="98" y="677"/>
                      </a:lnTo>
                      <a:lnTo>
                        <a:pt x="93" y="705"/>
                      </a:lnTo>
                      <a:lnTo>
                        <a:pt x="83" y="732"/>
                      </a:lnTo>
                      <a:lnTo>
                        <a:pt x="76" y="760"/>
                      </a:lnTo>
                      <a:lnTo>
                        <a:pt x="70" y="774"/>
                      </a:lnTo>
                      <a:lnTo>
                        <a:pt x="66" y="791"/>
                      </a:lnTo>
                      <a:lnTo>
                        <a:pt x="60" y="806"/>
                      </a:lnTo>
                      <a:lnTo>
                        <a:pt x="59" y="819"/>
                      </a:lnTo>
                      <a:lnTo>
                        <a:pt x="53" y="833"/>
                      </a:lnTo>
                      <a:lnTo>
                        <a:pt x="49" y="848"/>
                      </a:lnTo>
                      <a:lnTo>
                        <a:pt x="45" y="861"/>
                      </a:lnTo>
                      <a:lnTo>
                        <a:pt x="43" y="875"/>
                      </a:lnTo>
                      <a:lnTo>
                        <a:pt x="41" y="890"/>
                      </a:lnTo>
                      <a:lnTo>
                        <a:pt x="40" y="905"/>
                      </a:lnTo>
                      <a:lnTo>
                        <a:pt x="38" y="918"/>
                      </a:lnTo>
                      <a:lnTo>
                        <a:pt x="38" y="934"/>
                      </a:lnTo>
                      <a:lnTo>
                        <a:pt x="38" y="947"/>
                      </a:lnTo>
                      <a:lnTo>
                        <a:pt x="40" y="962"/>
                      </a:lnTo>
                      <a:lnTo>
                        <a:pt x="41" y="977"/>
                      </a:lnTo>
                      <a:lnTo>
                        <a:pt x="43" y="994"/>
                      </a:lnTo>
                      <a:lnTo>
                        <a:pt x="43" y="998"/>
                      </a:lnTo>
                      <a:lnTo>
                        <a:pt x="40" y="1004"/>
                      </a:lnTo>
                      <a:lnTo>
                        <a:pt x="34" y="1006"/>
                      </a:lnTo>
                      <a:lnTo>
                        <a:pt x="28" y="1008"/>
                      </a:lnTo>
                      <a:lnTo>
                        <a:pt x="26" y="1008"/>
                      </a:lnTo>
                      <a:lnTo>
                        <a:pt x="22" y="1006"/>
                      </a:lnTo>
                      <a:lnTo>
                        <a:pt x="17" y="1006"/>
                      </a:lnTo>
                      <a:lnTo>
                        <a:pt x="15" y="1004"/>
                      </a:lnTo>
                      <a:lnTo>
                        <a:pt x="11" y="1000"/>
                      </a:lnTo>
                      <a:lnTo>
                        <a:pt x="9" y="994"/>
                      </a:lnTo>
                      <a:lnTo>
                        <a:pt x="7" y="983"/>
                      </a:lnTo>
                      <a:lnTo>
                        <a:pt x="3" y="973"/>
                      </a:lnTo>
                      <a:lnTo>
                        <a:pt x="2" y="962"/>
                      </a:lnTo>
                      <a:lnTo>
                        <a:pt x="2" y="954"/>
                      </a:lnTo>
                      <a:lnTo>
                        <a:pt x="0" y="943"/>
                      </a:lnTo>
                      <a:lnTo>
                        <a:pt x="0" y="935"/>
                      </a:lnTo>
                      <a:lnTo>
                        <a:pt x="0" y="926"/>
                      </a:lnTo>
                      <a:lnTo>
                        <a:pt x="0" y="918"/>
                      </a:lnTo>
                      <a:lnTo>
                        <a:pt x="0" y="907"/>
                      </a:lnTo>
                      <a:lnTo>
                        <a:pt x="0" y="899"/>
                      </a:lnTo>
                      <a:lnTo>
                        <a:pt x="0" y="890"/>
                      </a:lnTo>
                      <a:lnTo>
                        <a:pt x="0" y="880"/>
                      </a:lnTo>
                      <a:lnTo>
                        <a:pt x="0" y="873"/>
                      </a:lnTo>
                      <a:lnTo>
                        <a:pt x="0" y="861"/>
                      </a:lnTo>
                      <a:lnTo>
                        <a:pt x="0" y="852"/>
                      </a:lnTo>
                      <a:lnTo>
                        <a:pt x="0" y="840"/>
                      </a:lnTo>
                      <a:lnTo>
                        <a:pt x="0" y="833"/>
                      </a:lnTo>
                      <a:lnTo>
                        <a:pt x="0" y="825"/>
                      </a:lnTo>
                      <a:lnTo>
                        <a:pt x="0" y="819"/>
                      </a:lnTo>
                      <a:lnTo>
                        <a:pt x="2" y="814"/>
                      </a:lnTo>
                      <a:lnTo>
                        <a:pt x="2" y="808"/>
                      </a:lnTo>
                      <a:lnTo>
                        <a:pt x="2" y="802"/>
                      </a:lnTo>
                      <a:lnTo>
                        <a:pt x="3" y="795"/>
                      </a:lnTo>
                      <a:lnTo>
                        <a:pt x="3" y="791"/>
                      </a:lnTo>
                      <a:lnTo>
                        <a:pt x="5" y="783"/>
                      </a:lnTo>
                      <a:lnTo>
                        <a:pt x="7" y="778"/>
                      </a:lnTo>
                      <a:lnTo>
                        <a:pt x="7" y="772"/>
                      </a:lnTo>
                      <a:lnTo>
                        <a:pt x="9" y="766"/>
                      </a:lnTo>
                      <a:lnTo>
                        <a:pt x="11" y="760"/>
                      </a:lnTo>
                      <a:lnTo>
                        <a:pt x="11" y="755"/>
                      </a:lnTo>
                      <a:lnTo>
                        <a:pt x="13" y="747"/>
                      </a:lnTo>
                      <a:lnTo>
                        <a:pt x="17" y="741"/>
                      </a:lnTo>
                      <a:lnTo>
                        <a:pt x="17" y="741"/>
                      </a:lnTo>
                      <a:close/>
                    </a:path>
                  </a:pathLst>
                </a:custGeom>
                <a:solidFill>
                  <a:srgbClr val="FFBD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95" name="Freeform 487"/>
                <p:cNvSpPr>
                  <a:spLocks/>
                </p:cNvSpPr>
                <p:nvPr/>
              </p:nvSpPr>
              <p:spPr bwMode="auto">
                <a:xfrm>
                  <a:off x="4323" y="875"/>
                  <a:ext cx="209" cy="482"/>
                </a:xfrm>
                <a:custGeom>
                  <a:avLst/>
                  <a:gdLst/>
                  <a:ahLst/>
                  <a:cxnLst>
                    <a:cxn ang="0">
                      <a:pos x="9" y="852"/>
                    </a:cxn>
                    <a:cxn ang="0">
                      <a:pos x="22" y="753"/>
                    </a:cxn>
                    <a:cxn ang="0">
                      <a:pos x="45" y="666"/>
                    </a:cxn>
                    <a:cxn ang="0">
                      <a:pos x="77" y="582"/>
                    </a:cxn>
                    <a:cxn ang="0">
                      <a:pos x="127" y="493"/>
                    </a:cxn>
                    <a:cxn ang="0">
                      <a:pos x="184" y="411"/>
                    </a:cxn>
                    <a:cxn ang="0">
                      <a:pos x="216" y="373"/>
                    </a:cxn>
                    <a:cxn ang="0">
                      <a:pos x="245" y="343"/>
                    </a:cxn>
                    <a:cxn ang="0">
                      <a:pos x="271" y="310"/>
                    </a:cxn>
                    <a:cxn ang="0">
                      <a:pos x="294" y="274"/>
                    </a:cxn>
                    <a:cxn ang="0">
                      <a:pos x="317" y="227"/>
                    </a:cxn>
                    <a:cxn ang="0">
                      <a:pos x="330" y="202"/>
                    </a:cxn>
                    <a:cxn ang="0">
                      <a:pos x="345" y="179"/>
                    </a:cxn>
                    <a:cxn ang="0">
                      <a:pos x="359" y="158"/>
                    </a:cxn>
                    <a:cxn ang="0">
                      <a:pos x="370" y="137"/>
                    </a:cxn>
                    <a:cxn ang="0">
                      <a:pos x="368" y="113"/>
                    </a:cxn>
                    <a:cxn ang="0">
                      <a:pos x="351" y="92"/>
                    </a:cxn>
                    <a:cxn ang="0">
                      <a:pos x="323" y="78"/>
                    </a:cxn>
                    <a:cxn ang="0">
                      <a:pos x="288" y="73"/>
                    </a:cxn>
                    <a:cxn ang="0">
                      <a:pos x="250" y="69"/>
                    </a:cxn>
                    <a:cxn ang="0">
                      <a:pos x="209" y="67"/>
                    </a:cxn>
                    <a:cxn ang="0">
                      <a:pos x="193" y="0"/>
                    </a:cxn>
                    <a:cxn ang="0">
                      <a:pos x="231" y="4"/>
                    </a:cxn>
                    <a:cxn ang="0">
                      <a:pos x="271" y="10"/>
                    </a:cxn>
                    <a:cxn ang="0">
                      <a:pos x="313" y="17"/>
                    </a:cxn>
                    <a:cxn ang="0">
                      <a:pos x="349" y="29"/>
                    </a:cxn>
                    <a:cxn ang="0">
                      <a:pos x="376" y="40"/>
                    </a:cxn>
                    <a:cxn ang="0">
                      <a:pos x="403" y="61"/>
                    </a:cxn>
                    <a:cxn ang="0">
                      <a:pos x="416" y="94"/>
                    </a:cxn>
                    <a:cxn ang="0">
                      <a:pos x="418" y="132"/>
                    </a:cxn>
                    <a:cxn ang="0">
                      <a:pos x="406" y="173"/>
                    </a:cxn>
                    <a:cxn ang="0">
                      <a:pos x="393" y="213"/>
                    </a:cxn>
                    <a:cxn ang="0">
                      <a:pos x="376" y="259"/>
                    </a:cxn>
                    <a:cxn ang="0">
                      <a:pos x="355" y="307"/>
                    </a:cxn>
                    <a:cxn ang="0">
                      <a:pos x="328" y="346"/>
                    </a:cxn>
                    <a:cxn ang="0">
                      <a:pos x="302" y="386"/>
                    </a:cxn>
                    <a:cxn ang="0">
                      <a:pos x="271" y="426"/>
                    </a:cxn>
                    <a:cxn ang="0">
                      <a:pos x="239" y="472"/>
                    </a:cxn>
                    <a:cxn ang="0">
                      <a:pos x="174" y="558"/>
                    </a:cxn>
                    <a:cxn ang="0">
                      <a:pos x="129" y="635"/>
                    </a:cxn>
                    <a:cxn ang="0">
                      <a:pos x="91" y="713"/>
                    </a:cxn>
                    <a:cxn ang="0">
                      <a:pos x="62" y="799"/>
                    </a:cxn>
                    <a:cxn ang="0">
                      <a:pos x="36" y="898"/>
                    </a:cxn>
                    <a:cxn ang="0">
                      <a:pos x="22" y="947"/>
                    </a:cxn>
                    <a:cxn ang="0">
                      <a:pos x="17" y="961"/>
                    </a:cxn>
                    <a:cxn ang="0">
                      <a:pos x="9" y="964"/>
                    </a:cxn>
                    <a:cxn ang="0">
                      <a:pos x="1" y="957"/>
                    </a:cxn>
                    <a:cxn ang="0">
                      <a:pos x="0" y="944"/>
                    </a:cxn>
                    <a:cxn ang="0">
                      <a:pos x="1" y="930"/>
                    </a:cxn>
                  </a:cxnLst>
                  <a:rect l="0" t="0" r="r" b="b"/>
                  <a:pathLst>
                    <a:path w="418" h="964">
                      <a:moveTo>
                        <a:pt x="1" y="930"/>
                      </a:moveTo>
                      <a:lnTo>
                        <a:pt x="5" y="890"/>
                      </a:lnTo>
                      <a:lnTo>
                        <a:pt x="9" y="852"/>
                      </a:lnTo>
                      <a:lnTo>
                        <a:pt x="13" y="818"/>
                      </a:lnTo>
                      <a:lnTo>
                        <a:pt x="19" y="784"/>
                      </a:lnTo>
                      <a:lnTo>
                        <a:pt x="22" y="753"/>
                      </a:lnTo>
                      <a:lnTo>
                        <a:pt x="30" y="725"/>
                      </a:lnTo>
                      <a:lnTo>
                        <a:pt x="38" y="694"/>
                      </a:lnTo>
                      <a:lnTo>
                        <a:pt x="45" y="666"/>
                      </a:lnTo>
                      <a:lnTo>
                        <a:pt x="55" y="639"/>
                      </a:lnTo>
                      <a:lnTo>
                        <a:pt x="66" y="609"/>
                      </a:lnTo>
                      <a:lnTo>
                        <a:pt x="77" y="582"/>
                      </a:lnTo>
                      <a:lnTo>
                        <a:pt x="91" y="554"/>
                      </a:lnTo>
                      <a:lnTo>
                        <a:pt x="108" y="523"/>
                      </a:lnTo>
                      <a:lnTo>
                        <a:pt x="127" y="493"/>
                      </a:lnTo>
                      <a:lnTo>
                        <a:pt x="150" y="461"/>
                      </a:lnTo>
                      <a:lnTo>
                        <a:pt x="173" y="426"/>
                      </a:lnTo>
                      <a:lnTo>
                        <a:pt x="184" y="411"/>
                      </a:lnTo>
                      <a:lnTo>
                        <a:pt x="195" y="398"/>
                      </a:lnTo>
                      <a:lnTo>
                        <a:pt x="205" y="384"/>
                      </a:lnTo>
                      <a:lnTo>
                        <a:pt x="216" y="373"/>
                      </a:lnTo>
                      <a:lnTo>
                        <a:pt x="226" y="362"/>
                      </a:lnTo>
                      <a:lnTo>
                        <a:pt x="235" y="352"/>
                      </a:lnTo>
                      <a:lnTo>
                        <a:pt x="245" y="343"/>
                      </a:lnTo>
                      <a:lnTo>
                        <a:pt x="254" y="331"/>
                      </a:lnTo>
                      <a:lnTo>
                        <a:pt x="262" y="322"/>
                      </a:lnTo>
                      <a:lnTo>
                        <a:pt x="271" y="310"/>
                      </a:lnTo>
                      <a:lnTo>
                        <a:pt x="279" y="299"/>
                      </a:lnTo>
                      <a:lnTo>
                        <a:pt x="288" y="287"/>
                      </a:lnTo>
                      <a:lnTo>
                        <a:pt x="294" y="274"/>
                      </a:lnTo>
                      <a:lnTo>
                        <a:pt x="302" y="261"/>
                      </a:lnTo>
                      <a:lnTo>
                        <a:pt x="309" y="244"/>
                      </a:lnTo>
                      <a:lnTo>
                        <a:pt x="317" y="227"/>
                      </a:lnTo>
                      <a:lnTo>
                        <a:pt x="321" y="219"/>
                      </a:lnTo>
                      <a:lnTo>
                        <a:pt x="325" y="211"/>
                      </a:lnTo>
                      <a:lnTo>
                        <a:pt x="330" y="202"/>
                      </a:lnTo>
                      <a:lnTo>
                        <a:pt x="336" y="194"/>
                      </a:lnTo>
                      <a:lnTo>
                        <a:pt x="340" y="187"/>
                      </a:lnTo>
                      <a:lnTo>
                        <a:pt x="345" y="179"/>
                      </a:lnTo>
                      <a:lnTo>
                        <a:pt x="351" y="173"/>
                      </a:lnTo>
                      <a:lnTo>
                        <a:pt x="355" y="164"/>
                      </a:lnTo>
                      <a:lnTo>
                        <a:pt x="359" y="158"/>
                      </a:lnTo>
                      <a:lnTo>
                        <a:pt x="364" y="151"/>
                      </a:lnTo>
                      <a:lnTo>
                        <a:pt x="366" y="145"/>
                      </a:lnTo>
                      <a:lnTo>
                        <a:pt x="370" y="137"/>
                      </a:lnTo>
                      <a:lnTo>
                        <a:pt x="370" y="128"/>
                      </a:lnTo>
                      <a:lnTo>
                        <a:pt x="370" y="122"/>
                      </a:lnTo>
                      <a:lnTo>
                        <a:pt x="368" y="113"/>
                      </a:lnTo>
                      <a:lnTo>
                        <a:pt x="364" y="107"/>
                      </a:lnTo>
                      <a:lnTo>
                        <a:pt x="357" y="95"/>
                      </a:lnTo>
                      <a:lnTo>
                        <a:pt x="351" y="92"/>
                      </a:lnTo>
                      <a:lnTo>
                        <a:pt x="342" y="84"/>
                      </a:lnTo>
                      <a:lnTo>
                        <a:pt x="336" y="80"/>
                      </a:lnTo>
                      <a:lnTo>
                        <a:pt x="323" y="78"/>
                      </a:lnTo>
                      <a:lnTo>
                        <a:pt x="313" y="74"/>
                      </a:lnTo>
                      <a:lnTo>
                        <a:pt x="302" y="73"/>
                      </a:lnTo>
                      <a:lnTo>
                        <a:pt x="288" y="73"/>
                      </a:lnTo>
                      <a:lnTo>
                        <a:pt x="275" y="71"/>
                      </a:lnTo>
                      <a:lnTo>
                        <a:pt x="262" y="71"/>
                      </a:lnTo>
                      <a:lnTo>
                        <a:pt x="250" y="69"/>
                      </a:lnTo>
                      <a:lnTo>
                        <a:pt x="237" y="69"/>
                      </a:lnTo>
                      <a:lnTo>
                        <a:pt x="222" y="69"/>
                      </a:lnTo>
                      <a:lnTo>
                        <a:pt x="209" y="67"/>
                      </a:lnTo>
                      <a:lnTo>
                        <a:pt x="195" y="65"/>
                      </a:lnTo>
                      <a:lnTo>
                        <a:pt x="184" y="63"/>
                      </a:lnTo>
                      <a:lnTo>
                        <a:pt x="193" y="0"/>
                      </a:lnTo>
                      <a:lnTo>
                        <a:pt x="205" y="0"/>
                      </a:lnTo>
                      <a:lnTo>
                        <a:pt x="218" y="2"/>
                      </a:lnTo>
                      <a:lnTo>
                        <a:pt x="231" y="4"/>
                      </a:lnTo>
                      <a:lnTo>
                        <a:pt x="245" y="6"/>
                      </a:lnTo>
                      <a:lnTo>
                        <a:pt x="258" y="8"/>
                      </a:lnTo>
                      <a:lnTo>
                        <a:pt x="271" y="10"/>
                      </a:lnTo>
                      <a:lnTo>
                        <a:pt x="287" y="12"/>
                      </a:lnTo>
                      <a:lnTo>
                        <a:pt x="300" y="16"/>
                      </a:lnTo>
                      <a:lnTo>
                        <a:pt x="313" y="17"/>
                      </a:lnTo>
                      <a:lnTo>
                        <a:pt x="325" y="21"/>
                      </a:lnTo>
                      <a:lnTo>
                        <a:pt x="338" y="25"/>
                      </a:lnTo>
                      <a:lnTo>
                        <a:pt x="349" y="29"/>
                      </a:lnTo>
                      <a:lnTo>
                        <a:pt x="357" y="31"/>
                      </a:lnTo>
                      <a:lnTo>
                        <a:pt x="368" y="36"/>
                      </a:lnTo>
                      <a:lnTo>
                        <a:pt x="376" y="40"/>
                      </a:lnTo>
                      <a:lnTo>
                        <a:pt x="385" y="46"/>
                      </a:lnTo>
                      <a:lnTo>
                        <a:pt x="393" y="54"/>
                      </a:lnTo>
                      <a:lnTo>
                        <a:pt x="403" y="61"/>
                      </a:lnTo>
                      <a:lnTo>
                        <a:pt x="408" y="71"/>
                      </a:lnTo>
                      <a:lnTo>
                        <a:pt x="412" y="82"/>
                      </a:lnTo>
                      <a:lnTo>
                        <a:pt x="416" y="94"/>
                      </a:lnTo>
                      <a:lnTo>
                        <a:pt x="418" y="107"/>
                      </a:lnTo>
                      <a:lnTo>
                        <a:pt x="418" y="118"/>
                      </a:lnTo>
                      <a:lnTo>
                        <a:pt x="418" y="132"/>
                      </a:lnTo>
                      <a:lnTo>
                        <a:pt x="414" y="145"/>
                      </a:lnTo>
                      <a:lnTo>
                        <a:pt x="410" y="158"/>
                      </a:lnTo>
                      <a:lnTo>
                        <a:pt x="406" y="173"/>
                      </a:lnTo>
                      <a:lnTo>
                        <a:pt x="404" y="187"/>
                      </a:lnTo>
                      <a:lnTo>
                        <a:pt x="399" y="200"/>
                      </a:lnTo>
                      <a:lnTo>
                        <a:pt x="393" y="213"/>
                      </a:lnTo>
                      <a:lnTo>
                        <a:pt x="387" y="227"/>
                      </a:lnTo>
                      <a:lnTo>
                        <a:pt x="385" y="242"/>
                      </a:lnTo>
                      <a:lnTo>
                        <a:pt x="376" y="259"/>
                      </a:lnTo>
                      <a:lnTo>
                        <a:pt x="370" y="276"/>
                      </a:lnTo>
                      <a:lnTo>
                        <a:pt x="361" y="291"/>
                      </a:lnTo>
                      <a:lnTo>
                        <a:pt x="355" y="307"/>
                      </a:lnTo>
                      <a:lnTo>
                        <a:pt x="345" y="320"/>
                      </a:lnTo>
                      <a:lnTo>
                        <a:pt x="338" y="333"/>
                      </a:lnTo>
                      <a:lnTo>
                        <a:pt x="328" y="346"/>
                      </a:lnTo>
                      <a:lnTo>
                        <a:pt x="321" y="360"/>
                      </a:lnTo>
                      <a:lnTo>
                        <a:pt x="309" y="373"/>
                      </a:lnTo>
                      <a:lnTo>
                        <a:pt x="302" y="386"/>
                      </a:lnTo>
                      <a:lnTo>
                        <a:pt x="290" y="398"/>
                      </a:lnTo>
                      <a:lnTo>
                        <a:pt x="281" y="411"/>
                      </a:lnTo>
                      <a:lnTo>
                        <a:pt x="271" y="426"/>
                      </a:lnTo>
                      <a:lnTo>
                        <a:pt x="260" y="442"/>
                      </a:lnTo>
                      <a:lnTo>
                        <a:pt x="250" y="455"/>
                      </a:lnTo>
                      <a:lnTo>
                        <a:pt x="239" y="472"/>
                      </a:lnTo>
                      <a:lnTo>
                        <a:pt x="216" y="500"/>
                      </a:lnTo>
                      <a:lnTo>
                        <a:pt x="195" y="529"/>
                      </a:lnTo>
                      <a:lnTo>
                        <a:pt x="174" y="558"/>
                      </a:lnTo>
                      <a:lnTo>
                        <a:pt x="159" y="584"/>
                      </a:lnTo>
                      <a:lnTo>
                        <a:pt x="142" y="609"/>
                      </a:lnTo>
                      <a:lnTo>
                        <a:pt x="129" y="635"/>
                      </a:lnTo>
                      <a:lnTo>
                        <a:pt x="116" y="660"/>
                      </a:lnTo>
                      <a:lnTo>
                        <a:pt x="104" y="689"/>
                      </a:lnTo>
                      <a:lnTo>
                        <a:pt x="91" y="713"/>
                      </a:lnTo>
                      <a:lnTo>
                        <a:pt x="81" y="742"/>
                      </a:lnTo>
                      <a:lnTo>
                        <a:pt x="72" y="771"/>
                      </a:lnTo>
                      <a:lnTo>
                        <a:pt x="62" y="799"/>
                      </a:lnTo>
                      <a:lnTo>
                        <a:pt x="53" y="829"/>
                      </a:lnTo>
                      <a:lnTo>
                        <a:pt x="43" y="862"/>
                      </a:lnTo>
                      <a:lnTo>
                        <a:pt x="36" y="898"/>
                      </a:lnTo>
                      <a:lnTo>
                        <a:pt x="26" y="934"/>
                      </a:lnTo>
                      <a:lnTo>
                        <a:pt x="24" y="942"/>
                      </a:lnTo>
                      <a:lnTo>
                        <a:pt x="22" y="947"/>
                      </a:lnTo>
                      <a:lnTo>
                        <a:pt x="22" y="953"/>
                      </a:lnTo>
                      <a:lnTo>
                        <a:pt x="19" y="957"/>
                      </a:lnTo>
                      <a:lnTo>
                        <a:pt x="17" y="961"/>
                      </a:lnTo>
                      <a:lnTo>
                        <a:pt x="13" y="963"/>
                      </a:lnTo>
                      <a:lnTo>
                        <a:pt x="11" y="963"/>
                      </a:lnTo>
                      <a:lnTo>
                        <a:pt x="9" y="964"/>
                      </a:lnTo>
                      <a:lnTo>
                        <a:pt x="7" y="963"/>
                      </a:lnTo>
                      <a:lnTo>
                        <a:pt x="5" y="961"/>
                      </a:lnTo>
                      <a:lnTo>
                        <a:pt x="1" y="957"/>
                      </a:lnTo>
                      <a:lnTo>
                        <a:pt x="1" y="955"/>
                      </a:lnTo>
                      <a:lnTo>
                        <a:pt x="0" y="949"/>
                      </a:lnTo>
                      <a:lnTo>
                        <a:pt x="0" y="944"/>
                      </a:lnTo>
                      <a:lnTo>
                        <a:pt x="0" y="938"/>
                      </a:lnTo>
                      <a:lnTo>
                        <a:pt x="1" y="930"/>
                      </a:lnTo>
                      <a:lnTo>
                        <a:pt x="1" y="930"/>
                      </a:lnTo>
                      <a:close/>
                    </a:path>
                  </a:pathLst>
                </a:custGeom>
                <a:solidFill>
                  <a:srgbClr val="FFBD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96" name="Freeform 488"/>
                <p:cNvSpPr>
                  <a:spLocks/>
                </p:cNvSpPr>
                <p:nvPr/>
              </p:nvSpPr>
              <p:spPr bwMode="auto">
                <a:xfrm>
                  <a:off x="4347" y="369"/>
                  <a:ext cx="58" cy="108"/>
                </a:xfrm>
                <a:custGeom>
                  <a:avLst/>
                  <a:gdLst/>
                  <a:ahLst/>
                  <a:cxnLst>
                    <a:cxn ang="0">
                      <a:pos x="17" y="182"/>
                    </a:cxn>
                    <a:cxn ang="0">
                      <a:pos x="32" y="169"/>
                    </a:cxn>
                    <a:cxn ang="0">
                      <a:pos x="47" y="150"/>
                    </a:cxn>
                    <a:cxn ang="0">
                      <a:pos x="61" y="131"/>
                    </a:cxn>
                    <a:cxn ang="0">
                      <a:pos x="70" y="110"/>
                    </a:cxn>
                    <a:cxn ang="0">
                      <a:pos x="76" y="91"/>
                    </a:cxn>
                    <a:cxn ang="0">
                      <a:pos x="74" y="74"/>
                    </a:cxn>
                    <a:cxn ang="0">
                      <a:pos x="67" y="59"/>
                    </a:cxn>
                    <a:cxn ang="0">
                      <a:pos x="55" y="49"/>
                    </a:cxn>
                    <a:cxn ang="0">
                      <a:pos x="51" y="41"/>
                    </a:cxn>
                    <a:cxn ang="0">
                      <a:pos x="49" y="32"/>
                    </a:cxn>
                    <a:cxn ang="0">
                      <a:pos x="49" y="22"/>
                    </a:cxn>
                    <a:cxn ang="0">
                      <a:pos x="53" y="13"/>
                    </a:cxn>
                    <a:cxn ang="0">
                      <a:pos x="57" y="7"/>
                    </a:cxn>
                    <a:cxn ang="0">
                      <a:pos x="63" y="2"/>
                    </a:cxn>
                    <a:cxn ang="0">
                      <a:pos x="70" y="2"/>
                    </a:cxn>
                    <a:cxn ang="0">
                      <a:pos x="87" y="11"/>
                    </a:cxn>
                    <a:cxn ang="0">
                      <a:pos x="106" y="34"/>
                    </a:cxn>
                    <a:cxn ang="0">
                      <a:pos x="112" y="59"/>
                    </a:cxn>
                    <a:cxn ang="0">
                      <a:pos x="112" y="85"/>
                    </a:cxn>
                    <a:cxn ang="0">
                      <a:pos x="106" y="112"/>
                    </a:cxn>
                    <a:cxn ang="0">
                      <a:pos x="95" y="138"/>
                    </a:cxn>
                    <a:cxn ang="0">
                      <a:pos x="80" y="163"/>
                    </a:cxn>
                    <a:cxn ang="0">
                      <a:pos x="63" y="188"/>
                    </a:cxn>
                    <a:cxn ang="0">
                      <a:pos x="49" y="201"/>
                    </a:cxn>
                    <a:cxn ang="0">
                      <a:pos x="40" y="203"/>
                    </a:cxn>
                    <a:cxn ang="0">
                      <a:pos x="32" y="207"/>
                    </a:cxn>
                    <a:cxn ang="0">
                      <a:pos x="23" y="209"/>
                    </a:cxn>
                    <a:cxn ang="0">
                      <a:pos x="13" y="215"/>
                    </a:cxn>
                    <a:cxn ang="0">
                      <a:pos x="6" y="211"/>
                    </a:cxn>
                    <a:cxn ang="0">
                      <a:pos x="0" y="201"/>
                    </a:cxn>
                    <a:cxn ang="0">
                      <a:pos x="4" y="192"/>
                    </a:cxn>
                    <a:cxn ang="0">
                      <a:pos x="8" y="190"/>
                    </a:cxn>
                  </a:cxnLst>
                  <a:rect l="0" t="0" r="r" b="b"/>
                  <a:pathLst>
                    <a:path w="114" h="215">
                      <a:moveTo>
                        <a:pt x="8" y="190"/>
                      </a:moveTo>
                      <a:lnTo>
                        <a:pt x="17" y="182"/>
                      </a:lnTo>
                      <a:lnTo>
                        <a:pt x="23" y="176"/>
                      </a:lnTo>
                      <a:lnTo>
                        <a:pt x="32" y="169"/>
                      </a:lnTo>
                      <a:lnTo>
                        <a:pt x="40" y="159"/>
                      </a:lnTo>
                      <a:lnTo>
                        <a:pt x="47" y="150"/>
                      </a:lnTo>
                      <a:lnTo>
                        <a:pt x="55" y="142"/>
                      </a:lnTo>
                      <a:lnTo>
                        <a:pt x="61" y="131"/>
                      </a:lnTo>
                      <a:lnTo>
                        <a:pt x="67" y="121"/>
                      </a:lnTo>
                      <a:lnTo>
                        <a:pt x="70" y="110"/>
                      </a:lnTo>
                      <a:lnTo>
                        <a:pt x="74" y="100"/>
                      </a:lnTo>
                      <a:lnTo>
                        <a:pt x="76" y="91"/>
                      </a:lnTo>
                      <a:lnTo>
                        <a:pt x="76" y="81"/>
                      </a:lnTo>
                      <a:lnTo>
                        <a:pt x="74" y="74"/>
                      </a:lnTo>
                      <a:lnTo>
                        <a:pt x="72" y="64"/>
                      </a:lnTo>
                      <a:lnTo>
                        <a:pt x="67" y="59"/>
                      </a:lnTo>
                      <a:lnTo>
                        <a:pt x="59" y="51"/>
                      </a:lnTo>
                      <a:lnTo>
                        <a:pt x="55" y="49"/>
                      </a:lnTo>
                      <a:lnTo>
                        <a:pt x="53" y="45"/>
                      </a:lnTo>
                      <a:lnTo>
                        <a:pt x="51" y="41"/>
                      </a:lnTo>
                      <a:lnTo>
                        <a:pt x="49" y="38"/>
                      </a:lnTo>
                      <a:lnTo>
                        <a:pt x="49" y="32"/>
                      </a:lnTo>
                      <a:lnTo>
                        <a:pt x="49" y="26"/>
                      </a:lnTo>
                      <a:lnTo>
                        <a:pt x="49" y="22"/>
                      </a:lnTo>
                      <a:lnTo>
                        <a:pt x="51" y="19"/>
                      </a:lnTo>
                      <a:lnTo>
                        <a:pt x="53" y="13"/>
                      </a:lnTo>
                      <a:lnTo>
                        <a:pt x="55" y="9"/>
                      </a:lnTo>
                      <a:lnTo>
                        <a:pt x="57" y="7"/>
                      </a:lnTo>
                      <a:lnTo>
                        <a:pt x="61" y="3"/>
                      </a:lnTo>
                      <a:lnTo>
                        <a:pt x="63" y="2"/>
                      </a:lnTo>
                      <a:lnTo>
                        <a:pt x="67" y="0"/>
                      </a:lnTo>
                      <a:lnTo>
                        <a:pt x="70" y="2"/>
                      </a:lnTo>
                      <a:lnTo>
                        <a:pt x="74" y="3"/>
                      </a:lnTo>
                      <a:lnTo>
                        <a:pt x="87" y="11"/>
                      </a:lnTo>
                      <a:lnTo>
                        <a:pt x="97" y="22"/>
                      </a:lnTo>
                      <a:lnTo>
                        <a:pt x="106" y="34"/>
                      </a:lnTo>
                      <a:lnTo>
                        <a:pt x="110" y="45"/>
                      </a:lnTo>
                      <a:lnTo>
                        <a:pt x="112" y="59"/>
                      </a:lnTo>
                      <a:lnTo>
                        <a:pt x="114" y="72"/>
                      </a:lnTo>
                      <a:lnTo>
                        <a:pt x="112" y="85"/>
                      </a:lnTo>
                      <a:lnTo>
                        <a:pt x="110" y="99"/>
                      </a:lnTo>
                      <a:lnTo>
                        <a:pt x="106" y="112"/>
                      </a:lnTo>
                      <a:lnTo>
                        <a:pt x="103" y="127"/>
                      </a:lnTo>
                      <a:lnTo>
                        <a:pt x="95" y="138"/>
                      </a:lnTo>
                      <a:lnTo>
                        <a:pt x="89" y="154"/>
                      </a:lnTo>
                      <a:lnTo>
                        <a:pt x="80" y="163"/>
                      </a:lnTo>
                      <a:lnTo>
                        <a:pt x="72" y="176"/>
                      </a:lnTo>
                      <a:lnTo>
                        <a:pt x="63" y="188"/>
                      </a:lnTo>
                      <a:lnTo>
                        <a:pt x="55" y="199"/>
                      </a:lnTo>
                      <a:lnTo>
                        <a:pt x="49" y="201"/>
                      </a:lnTo>
                      <a:lnTo>
                        <a:pt x="44" y="203"/>
                      </a:lnTo>
                      <a:lnTo>
                        <a:pt x="40" y="203"/>
                      </a:lnTo>
                      <a:lnTo>
                        <a:pt x="38" y="205"/>
                      </a:lnTo>
                      <a:lnTo>
                        <a:pt x="32" y="207"/>
                      </a:lnTo>
                      <a:lnTo>
                        <a:pt x="28" y="209"/>
                      </a:lnTo>
                      <a:lnTo>
                        <a:pt x="23" y="209"/>
                      </a:lnTo>
                      <a:lnTo>
                        <a:pt x="21" y="213"/>
                      </a:lnTo>
                      <a:lnTo>
                        <a:pt x="13" y="215"/>
                      </a:lnTo>
                      <a:lnTo>
                        <a:pt x="8" y="215"/>
                      </a:lnTo>
                      <a:lnTo>
                        <a:pt x="6" y="211"/>
                      </a:lnTo>
                      <a:lnTo>
                        <a:pt x="4" y="209"/>
                      </a:lnTo>
                      <a:lnTo>
                        <a:pt x="0" y="201"/>
                      </a:lnTo>
                      <a:lnTo>
                        <a:pt x="0" y="197"/>
                      </a:lnTo>
                      <a:lnTo>
                        <a:pt x="4" y="192"/>
                      </a:lnTo>
                      <a:lnTo>
                        <a:pt x="8" y="190"/>
                      </a:lnTo>
                      <a:lnTo>
                        <a:pt x="8" y="190"/>
                      </a:lnTo>
                      <a:close/>
                    </a:path>
                  </a:pathLst>
                </a:custGeom>
                <a:solidFill>
                  <a:srgbClr val="FFBD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97" name="Freeform 489"/>
                <p:cNvSpPr>
                  <a:spLocks/>
                </p:cNvSpPr>
                <p:nvPr/>
              </p:nvSpPr>
              <p:spPr bwMode="auto">
                <a:xfrm>
                  <a:off x="4228" y="342"/>
                  <a:ext cx="105" cy="157"/>
                </a:xfrm>
                <a:custGeom>
                  <a:avLst/>
                  <a:gdLst/>
                  <a:ahLst/>
                  <a:cxnLst>
                    <a:cxn ang="0">
                      <a:pos x="44" y="194"/>
                    </a:cxn>
                    <a:cxn ang="0">
                      <a:pos x="56" y="189"/>
                    </a:cxn>
                    <a:cxn ang="0">
                      <a:pos x="67" y="187"/>
                    </a:cxn>
                    <a:cxn ang="0">
                      <a:pos x="80" y="189"/>
                    </a:cxn>
                    <a:cxn ang="0">
                      <a:pos x="96" y="193"/>
                    </a:cxn>
                    <a:cxn ang="0">
                      <a:pos x="107" y="198"/>
                    </a:cxn>
                    <a:cxn ang="0">
                      <a:pos x="120" y="198"/>
                    </a:cxn>
                    <a:cxn ang="0">
                      <a:pos x="132" y="198"/>
                    </a:cxn>
                    <a:cxn ang="0">
                      <a:pos x="143" y="193"/>
                    </a:cxn>
                    <a:cxn ang="0">
                      <a:pos x="153" y="185"/>
                    </a:cxn>
                    <a:cxn ang="0">
                      <a:pos x="162" y="175"/>
                    </a:cxn>
                    <a:cxn ang="0">
                      <a:pos x="175" y="147"/>
                    </a:cxn>
                    <a:cxn ang="0">
                      <a:pos x="181" y="118"/>
                    </a:cxn>
                    <a:cxn ang="0">
                      <a:pos x="183" y="92"/>
                    </a:cxn>
                    <a:cxn ang="0">
                      <a:pos x="181" y="63"/>
                    </a:cxn>
                    <a:cxn ang="0">
                      <a:pos x="173" y="33"/>
                    </a:cxn>
                    <a:cxn ang="0">
                      <a:pos x="168" y="16"/>
                    </a:cxn>
                    <a:cxn ang="0">
                      <a:pos x="173" y="6"/>
                    </a:cxn>
                    <a:cxn ang="0">
                      <a:pos x="185" y="2"/>
                    </a:cxn>
                    <a:cxn ang="0">
                      <a:pos x="198" y="23"/>
                    </a:cxn>
                    <a:cxn ang="0">
                      <a:pos x="208" y="61"/>
                    </a:cxn>
                    <a:cxn ang="0">
                      <a:pos x="211" y="97"/>
                    </a:cxn>
                    <a:cxn ang="0">
                      <a:pos x="210" y="132"/>
                    </a:cxn>
                    <a:cxn ang="0">
                      <a:pos x="200" y="166"/>
                    </a:cxn>
                    <a:cxn ang="0">
                      <a:pos x="183" y="200"/>
                    </a:cxn>
                    <a:cxn ang="0">
                      <a:pos x="170" y="215"/>
                    </a:cxn>
                    <a:cxn ang="0">
                      <a:pos x="151" y="227"/>
                    </a:cxn>
                    <a:cxn ang="0">
                      <a:pos x="132" y="232"/>
                    </a:cxn>
                    <a:cxn ang="0">
                      <a:pos x="109" y="232"/>
                    </a:cxn>
                    <a:cxn ang="0">
                      <a:pos x="88" y="229"/>
                    </a:cxn>
                    <a:cxn ang="0">
                      <a:pos x="73" y="221"/>
                    </a:cxn>
                    <a:cxn ang="0">
                      <a:pos x="65" y="215"/>
                    </a:cxn>
                    <a:cxn ang="0">
                      <a:pos x="56" y="221"/>
                    </a:cxn>
                    <a:cxn ang="0">
                      <a:pos x="42" y="234"/>
                    </a:cxn>
                    <a:cxn ang="0">
                      <a:pos x="37" y="250"/>
                    </a:cxn>
                    <a:cxn ang="0">
                      <a:pos x="31" y="267"/>
                    </a:cxn>
                    <a:cxn ang="0">
                      <a:pos x="31" y="284"/>
                    </a:cxn>
                    <a:cxn ang="0">
                      <a:pos x="31" y="301"/>
                    </a:cxn>
                    <a:cxn ang="0">
                      <a:pos x="25" y="314"/>
                    </a:cxn>
                    <a:cxn ang="0">
                      <a:pos x="8" y="314"/>
                    </a:cxn>
                    <a:cxn ang="0">
                      <a:pos x="0" y="305"/>
                    </a:cxn>
                    <a:cxn ang="0">
                      <a:pos x="0" y="282"/>
                    </a:cxn>
                    <a:cxn ang="0">
                      <a:pos x="4" y="261"/>
                    </a:cxn>
                    <a:cxn ang="0">
                      <a:pos x="10" y="242"/>
                    </a:cxn>
                    <a:cxn ang="0">
                      <a:pos x="18" y="223"/>
                    </a:cxn>
                    <a:cxn ang="0">
                      <a:pos x="31" y="206"/>
                    </a:cxn>
                  </a:cxnLst>
                  <a:rect l="0" t="0" r="r" b="b"/>
                  <a:pathLst>
                    <a:path w="211" h="314">
                      <a:moveTo>
                        <a:pt x="37" y="200"/>
                      </a:moveTo>
                      <a:lnTo>
                        <a:pt x="40" y="198"/>
                      </a:lnTo>
                      <a:lnTo>
                        <a:pt x="44" y="194"/>
                      </a:lnTo>
                      <a:lnTo>
                        <a:pt x="48" y="193"/>
                      </a:lnTo>
                      <a:lnTo>
                        <a:pt x="50" y="191"/>
                      </a:lnTo>
                      <a:lnTo>
                        <a:pt x="56" y="189"/>
                      </a:lnTo>
                      <a:lnTo>
                        <a:pt x="59" y="189"/>
                      </a:lnTo>
                      <a:lnTo>
                        <a:pt x="65" y="187"/>
                      </a:lnTo>
                      <a:lnTo>
                        <a:pt x="67" y="187"/>
                      </a:lnTo>
                      <a:lnTo>
                        <a:pt x="73" y="187"/>
                      </a:lnTo>
                      <a:lnTo>
                        <a:pt x="78" y="187"/>
                      </a:lnTo>
                      <a:lnTo>
                        <a:pt x="80" y="189"/>
                      </a:lnTo>
                      <a:lnTo>
                        <a:pt x="86" y="191"/>
                      </a:lnTo>
                      <a:lnTo>
                        <a:pt x="90" y="191"/>
                      </a:lnTo>
                      <a:lnTo>
                        <a:pt x="96" y="193"/>
                      </a:lnTo>
                      <a:lnTo>
                        <a:pt x="97" y="194"/>
                      </a:lnTo>
                      <a:lnTo>
                        <a:pt x="103" y="198"/>
                      </a:lnTo>
                      <a:lnTo>
                        <a:pt x="107" y="198"/>
                      </a:lnTo>
                      <a:lnTo>
                        <a:pt x="111" y="198"/>
                      </a:lnTo>
                      <a:lnTo>
                        <a:pt x="115" y="198"/>
                      </a:lnTo>
                      <a:lnTo>
                        <a:pt x="120" y="198"/>
                      </a:lnTo>
                      <a:lnTo>
                        <a:pt x="124" y="198"/>
                      </a:lnTo>
                      <a:lnTo>
                        <a:pt x="128" y="198"/>
                      </a:lnTo>
                      <a:lnTo>
                        <a:pt x="132" y="198"/>
                      </a:lnTo>
                      <a:lnTo>
                        <a:pt x="135" y="198"/>
                      </a:lnTo>
                      <a:lnTo>
                        <a:pt x="139" y="194"/>
                      </a:lnTo>
                      <a:lnTo>
                        <a:pt x="143" y="193"/>
                      </a:lnTo>
                      <a:lnTo>
                        <a:pt x="147" y="191"/>
                      </a:lnTo>
                      <a:lnTo>
                        <a:pt x="151" y="189"/>
                      </a:lnTo>
                      <a:lnTo>
                        <a:pt x="153" y="185"/>
                      </a:lnTo>
                      <a:lnTo>
                        <a:pt x="156" y="183"/>
                      </a:lnTo>
                      <a:lnTo>
                        <a:pt x="160" y="179"/>
                      </a:lnTo>
                      <a:lnTo>
                        <a:pt x="162" y="175"/>
                      </a:lnTo>
                      <a:lnTo>
                        <a:pt x="166" y="166"/>
                      </a:lnTo>
                      <a:lnTo>
                        <a:pt x="172" y="155"/>
                      </a:lnTo>
                      <a:lnTo>
                        <a:pt x="175" y="147"/>
                      </a:lnTo>
                      <a:lnTo>
                        <a:pt x="179" y="136"/>
                      </a:lnTo>
                      <a:lnTo>
                        <a:pt x="181" y="128"/>
                      </a:lnTo>
                      <a:lnTo>
                        <a:pt x="181" y="118"/>
                      </a:lnTo>
                      <a:lnTo>
                        <a:pt x="183" y="109"/>
                      </a:lnTo>
                      <a:lnTo>
                        <a:pt x="185" y="99"/>
                      </a:lnTo>
                      <a:lnTo>
                        <a:pt x="183" y="92"/>
                      </a:lnTo>
                      <a:lnTo>
                        <a:pt x="183" y="82"/>
                      </a:lnTo>
                      <a:lnTo>
                        <a:pt x="181" y="71"/>
                      </a:lnTo>
                      <a:lnTo>
                        <a:pt x="181" y="63"/>
                      </a:lnTo>
                      <a:lnTo>
                        <a:pt x="179" y="52"/>
                      </a:lnTo>
                      <a:lnTo>
                        <a:pt x="177" y="42"/>
                      </a:lnTo>
                      <a:lnTo>
                        <a:pt x="173" y="33"/>
                      </a:lnTo>
                      <a:lnTo>
                        <a:pt x="170" y="21"/>
                      </a:lnTo>
                      <a:lnTo>
                        <a:pt x="168" y="18"/>
                      </a:lnTo>
                      <a:lnTo>
                        <a:pt x="168" y="16"/>
                      </a:lnTo>
                      <a:lnTo>
                        <a:pt x="168" y="12"/>
                      </a:lnTo>
                      <a:lnTo>
                        <a:pt x="170" y="10"/>
                      </a:lnTo>
                      <a:lnTo>
                        <a:pt x="173" y="6"/>
                      </a:lnTo>
                      <a:lnTo>
                        <a:pt x="177" y="4"/>
                      </a:lnTo>
                      <a:lnTo>
                        <a:pt x="181" y="0"/>
                      </a:lnTo>
                      <a:lnTo>
                        <a:pt x="185" y="2"/>
                      </a:lnTo>
                      <a:lnTo>
                        <a:pt x="191" y="6"/>
                      </a:lnTo>
                      <a:lnTo>
                        <a:pt x="194" y="12"/>
                      </a:lnTo>
                      <a:lnTo>
                        <a:pt x="198" y="23"/>
                      </a:lnTo>
                      <a:lnTo>
                        <a:pt x="202" y="37"/>
                      </a:lnTo>
                      <a:lnTo>
                        <a:pt x="204" y="50"/>
                      </a:lnTo>
                      <a:lnTo>
                        <a:pt x="208" y="61"/>
                      </a:lnTo>
                      <a:lnTo>
                        <a:pt x="210" y="73"/>
                      </a:lnTo>
                      <a:lnTo>
                        <a:pt x="211" y="84"/>
                      </a:lnTo>
                      <a:lnTo>
                        <a:pt x="211" y="97"/>
                      </a:lnTo>
                      <a:lnTo>
                        <a:pt x="211" y="109"/>
                      </a:lnTo>
                      <a:lnTo>
                        <a:pt x="211" y="118"/>
                      </a:lnTo>
                      <a:lnTo>
                        <a:pt x="210" y="132"/>
                      </a:lnTo>
                      <a:lnTo>
                        <a:pt x="208" y="143"/>
                      </a:lnTo>
                      <a:lnTo>
                        <a:pt x="204" y="155"/>
                      </a:lnTo>
                      <a:lnTo>
                        <a:pt x="200" y="166"/>
                      </a:lnTo>
                      <a:lnTo>
                        <a:pt x="196" y="177"/>
                      </a:lnTo>
                      <a:lnTo>
                        <a:pt x="191" y="189"/>
                      </a:lnTo>
                      <a:lnTo>
                        <a:pt x="183" y="200"/>
                      </a:lnTo>
                      <a:lnTo>
                        <a:pt x="181" y="206"/>
                      </a:lnTo>
                      <a:lnTo>
                        <a:pt x="175" y="213"/>
                      </a:lnTo>
                      <a:lnTo>
                        <a:pt x="170" y="215"/>
                      </a:lnTo>
                      <a:lnTo>
                        <a:pt x="164" y="221"/>
                      </a:lnTo>
                      <a:lnTo>
                        <a:pt x="158" y="225"/>
                      </a:lnTo>
                      <a:lnTo>
                        <a:pt x="151" y="227"/>
                      </a:lnTo>
                      <a:lnTo>
                        <a:pt x="145" y="229"/>
                      </a:lnTo>
                      <a:lnTo>
                        <a:pt x="137" y="232"/>
                      </a:lnTo>
                      <a:lnTo>
                        <a:pt x="132" y="232"/>
                      </a:lnTo>
                      <a:lnTo>
                        <a:pt x="122" y="232"/>
                      </a:lnTo>
                      <a:lnTo>
                        <a:pt x="115" y="232"/>
                      </a:lnTo>
                      <a:lnTo>
                        <a:pt x="109" y="232"/>
                      </a:lnTo>
                      <a:lnTo>
                        <a:pt x="99" y="232"/>
                      </a:lnTo>
                      <a:lnTo>
                        <a:pt x="94" y="231"/>
                      </a:lnTo>
                      <a:lnTo>
                        <a:pt x="88" y="229"/>
                      </a:lnTo>
                      <a:lnTo>
                        <a:pt x="80" y="227"/>
                      </a:lnTo>
                      <a:lnTo>
                        <a:pt x="77" y="223"/>
                      </a:lnTo>
                      <a:lnTo>
                        <a:pt x="73" y="221"/>
                      </a:lnTo>
                      <a:lnTo>
                        <a:pt x="69" y="217"/>
                      </a:lnTo>
                      <a:lnTo>
                        <a:pt x="67" y="217"/>
                      </a:lnTo>
                      <a:lnTo>
                        <a:pt x="65" y="215"/>
                      </a:lnTo>
                      <a:lnTo>
                        <a:pt x="63" y="215"/>
                      </a:lnTo>
                      <a:lnTo>
                        <a:pt x="58" y="217"/>
                      </a:lnTo>
                      <a:lnTo>
                        <a:pt x="56" y="221"/>
                      </a:lnTo>
                      <a:lnTo>
                        <a:pt x="50" y="227"/>
                      </a:lnTo>
                      <a:lnTo>
                        <a:pt x="48" y="232"/>
                      </a:lnTo>
                      <a:lnTo>
                        <a:pt x="42" y="234"/>
                      </a:lnTo>
                      <a:lnTo>
                        <a:pt x="40" y="240"/>
                      </a:lnTo>
                      <a:lnTo>
                        <a:pt x="39" y="246"/>
                      </a:lnTo>
                      <a:lnTo>
                        <a:pt x="37" y="250"/>
                      </a:lnTo>
                      <a:lnTo>
                        <a:pt x="35" y="255"/>
                      </a:lnTo>
                      <a:lnTo>
                        <a:pt x="33" y="261"/>
                      </a:lnTo>
                      <a:lnTo>
                        <a:pt x="31" y="267"/>
                      </a:lnTo>
                      <a:lnTo>
                        <a:pt x="31" y="272"/>
                      </a:lnTo>
                      <a:lnTo>
                        <a:pt x="31" y="278"/>
                      </a:lnTo>
                      <a:lnTo>
                        <a:pt x="31" y="284"/>
                      </a:lnTo>
                      <a:lnTo>
                        <a:pt x="31" y="290"/>
                      </a:lnTo>
                      <a:lnTo>
                        <a:pt x="31" y="297"/>
                      </a:lnTo>
                      <a:lnTo>
                        <a:pt x="31" y="301"/>
                      </a:lnTo>
                      <a:lnTo>
                        <a:pt x="31" y="310"/>
                      </a:lnTo>
                      <a:lnTo>
                        <a:pt x="29" y="312"/>
                      </a:lnTo>
                      <a:lnTo>
                        <a:pt x="25" y="314"/>
                      </a:lnTo>
                      <a:lnTo>
                        <a:pt x="20" y="314"/>
                      </a:lnTo>
                      <a:lnTo>
                        <a:pt x="16" y="314"/>
                      </a:lnTo>
                      <a:lnTo>
                        <a:pt x="8" y="314"/>
                      </a:lnTo>
                      <a:lnTo>
                        <a:pt x="4" y="312"/>
                      </a:lnTo>
                      <a:lnTo>
                        <a:pt x="0" y="309"/>
                      </a:lnTo>
                      <a:lnTo>
                        <a:pt x="0" y="305"/>
                      </a:lnTo>
                      <a:lnTo>
                        <a:pt x="0" y="297"/>
                      </a:lnTo>
                      <a:lnTo>
                        <a:pt x="0" y="288"/>
                      </a:lnTo>
                      <a:lnTo>
                        <a:pt x="0" y="282"/>
                      </a:lnTo>
                      <a:lnTo>
                        <a:pt x="0" y="274"/>
                      </a:lnTo>
                      <a:lnTo>
                        <a:pt x="0" y="267"/>
                      </a:lnTo>
                      <a:lnTo>
                        <a:pt x="4" y="261"/>
                      </a:lnTo>
                      <a:lnTo>
                        <a:pt x="4" y="253"/>
                      </a:lnTo>
                      <a:lnTo>
                        <a:pt x="8" y="248"/>
                      </a:lnTo>
                      <a:lnTo>
                        <a:pt x="10" y="242"/>
                      </a:lnTo>
                      <a:lnTo>
                        <a:pt x="12" y="234"/>
                      </a:lnTo>
                      <a:lnTo>
                        <a:pt x="16" y="229"/>
                      </a:lnTo>
                      <a:lnTo>
                        <a:pt x="18" y="223"/>
                      </a:lnTo>
                      <a:lnTo>
                        <a:pt x="21" y="217"/>
                      </a:lnTo>
                      <a:lnTo>
                        <a:pt x="25" y="213"/>
                      </a:lnTo>
                      <a:lnTo>
                        <a:pt x="31" y="206"/>
                      </a:lnTo>
                      <a:lnTo>
                        <a:pt x="37" y="200"/>
                      </a:lnTo>
                      <a:lnTo>
                        <a:pt x="37" y="200"/>
                      </a:lnTo>
                      <a:close/>
                    </a:path>
                  </a:pathLst>
                </a:custGeom>
                <a:solidFill>
                  <a:srgbClr val="FFBD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98" name="Freeform 490"/>
                <p:cNvSpPr>
                  <a:spLocks/>
                </p:cNvSpPr>
                <p:nvPr/>
              </p:nvSpPr>
              <p:spPr bwMode="auto">
                <a:xfrm>
                  <a:off x="4232" y="354"/>
                  <a:ext cx="106" cy="156"/>
                </a:xfrm>
                <a:custGeom>
                  <a:avLst/>
                  <a:gdLst/>
                  <a:ahLst/>
                  <a:cxnLst>
                    <a:cxn ang="0">
                      <a:pos x="44" y="190"/>
                    </a:cxn>
                    <a:cxn ang="0">
                      <a:pos x="57" y="187"/>
                    </a:cxn>
                    <a:cxn ang="0">
                      <a:pos x="70" y="187"/>
                    </a:cxn>
                    <a:cxn ang="0">
                      <a:pos x="84" y="187"/>
                    </a:cxn>
                    <a:cxn ang="0">
                      <a:pos x="97" y="190"/>
                    </a:cxn>
                    <a:cxn ang="0">
                      <a:pos x="108" y="194"/>
                    </a:cxn>
                    <a:cxn ang="0">
                      <a:pos x="120" y="196"/>
                    </a:cxn>
                    <a:cxn ang="0">
                      <a:pos x="131" y="194"/>
                    </a:cxn>
                    <a:cxn ang="0">
                      <a:pos x="143" y="190"/>
                    </a:cxn>
                    <a:cxn ang="0">
                      <a:pos x="154" y="183"/>
                    </a:cxn>
                    <a:cxn ang="0">
                      <a:pos x="164" y="173"/>
                    </a:cxn>
                    <a:cxn ang="0">
                      <a:pos x="175" y="143"/>
                    </a:cxn>
                    <a:cxn ang="0">
                      <a:pos x="184" y="116"/>
                    </a:cxn>
                    <a:cxn ang="0">
                      <a:pos x="186" y="90"/>
                    </a:cxn>
                    <a:cxn ang="0">
                      <a:pos x="183" y="59"/>
                    </a:cxn>
                    <a:cxn ang="0">
                      <a:pos x="173" y="29"/>
                    </a:cxn>
                    <a:cxn ang="0">
                      <a:pos x="171" y="12"/>
                    </a:cxn>
                    <a:cxn ang="0">
                      <a:pos x="173" y="4"/>
                    </a:cxn>
                    <a:cxn ang="0">
                      <a:pos x="188" y="0"/>
                    </a:cxn>
                    <a:cxn ang="0">
                      <a:pos x="200" y="21"/>
                    </a:cxn>
                    <a:cxn ang="0">
                      <a:pos x="207" y="57"/>
                    </a:cxn>
                    <a:cxn ang="0">
                      <a:pos x="211" y="93"/>
                    </a:cxn>
                    <a:cxn ang="0">
                      <a:pos x="209" y="128"/>
                    </a:cxn>
                    <a:cxn ang="0">
                      <a:pos x="202" y="162"/>
                    </a:cxn>
                    <a:cxn ang="0">
                      <a:pos x="186" y="200"/>
                    </a:cxn>
                    <a:cxn ang="0">
                      <a:pos x="171" y="215"/>
                    </a:cxn>
                    <a:cxn ang="0">
                      <a:pos x="154" y="223"/>
                    </a:cxn>
                    <a:cxn ang="0">
                      <a:pos x="131" y="228"/>
                    </a:cxn>
                    <a:cxn ang="0">
                      <a:pos x="110" y="230"/>
                    </a:cxn>
                    <a:cxn ang="0">
                      <a:pos x="89" y="225"/>
                    </a:cxn>
                    <a:cxn ang="0">
                      <a:pos x="72" y="219"/>
                    </a:cxn>
                    <a:cxn ang="0">
                      <a:pos x="65" y="213"/>
                    </a:cxn>
                    <a:cxn ang="0">
                      <a:pos x="57" y="221"/>
                    </a:cxn>
                    <a:cxn ang="0">
                      <a:pos x="44" y="232"/>
                    </a:cxn>
                    <a:cxn ang="0">
                      <a:pos x="40" y="247"/>
                    </a:cxn>
                    <a:cxn ang="0">
                      <a:pos x="34" y="265"/>
                    </a:cxn>
                    <a:cxn ang="0">
                      <a:pos x="32" y="282"/>
                    </a:cxn>
                    <a:cxn ang="0">
                      <a:pos x="31" y="301"/>
                    </a:cxn>
                    <a:cxn ang="0">
                      <a:pos x="25" y="312"/>
                    </a:cxn>
                    <a:cxn ang="0">
                      <a:pos x="10" y="310"/>
                    </a:cxn>
                    <a:cxn ang="0">
                      <a:pos x="0" y="303"/>
                    </a:cxn>
                    <a:cxn ang="0">
                      <a:pos x="2" y="278"/>
                    </a:cxn>
                    <a:cxn ang="0">
                      <a:pos x="6" y="257"/>
                    </a:cxn>
                    <a:cxn ang="0">
                      <a:pos x="10" y="240"/>
                    </a:cxn>
                    <a:cxn ang="0">
                      <a:pos x="19" y="221"/>
                    </a:cxn>
                    <a:cxn ang="0">
                      <a:pos x="32" y="206"/>
                    </a:cxn>
                  </a:cxnLst>
                  <a:rect l="0" t="0" r="r" b="b"/>
                  <a:pathLst>
                    <a:path w="213" h="312">
                      <a:moveTo>
                        <a:pt x="38" y="200"/>
                      </a:moveTo>
                      <a:lnTo>
                        <a:pt x="40" y="194"/>
                      </a:lnTo>
                      <a:lnTo>
                        <a:pt x="44" y="190"/>
                      </a:lnTo>
                      <a:lnTo>
                        <a:pt x="48" y="190"/>
                      </a:lnTo>
                      <a:lnTo>
                        <a:pt x="53" y="188"/>
                      </a:lnTo>
                      <a:lnTo>
                        <a:pt x="57" y="187"/>
                      </a:lnTo>
                      <a:lnTo>
                        <a:pt x="61" y="187"/>
                      </a:lnTo>
                      <a:lnTo>
                        <a:pt x="65" y="187"/>
                      </a:lnTo>
                      <a:lnTo>
                        <a:pt x="70" y="187"/>
                      </a:lnTo>
                      <a:lnTo>
                        <a:pt x="72" y="187"/>
                      </a:lnTo>
                      <a:lnTo>
                        <a:pt x="78" y="187"/>
                      </a:lnTo>
                      <a:lnTo>
                        <a:pt x="84" y="187"/>
                      </a:lnTo>
                      <a:lnTo>
                        <a:pt x="88" y="188"/>
                      </a:lnTo>
                      <a:lnTo>
                        <a:pt x="91" y="188"/>
                      </a:lnTo>
                      <a:lnTo>
                        <a:pt x="97" y="190"/>
                      </a:lnTo>
                      <a:lnTo>
                        <a:pt x="101" y="190"/>
                      </a:lnTo>
                      <a:lnTo>
                        <a:pt x="107" y="194"/>
                      </a:lnTo>
                      <a:lnTo>
                        <a:pt x="108" y="194"/>
                      </a:lnTo>
                      <a:lnTo>
                        <a:pt x="112" y="196"/>
                      </a:lnTo>
                      <a:lnTo>
                        <a:pt x="116" y="196"/>
                      </a:lnTo>
                      <a:lnTo>
                        <a:pt x="120" y="196"/>
                      </a:lnTo>
                      <a:lnTo>
                        <a:pt x="124" y="196"/>
                      </a:lnTo>
                      <a:lnTo>
                        <a:pt x="127" y="196"/>
                      </a:lnTo>
                      <a:lnTo>
                        <a:pt x="131" y="194"/>
                      </a:lnTo>
                      <a:lnTo>
                        <a:pt x="137" y="194"/>
                      </a:lnTo>
                      <a:lnTo>
                        <a:pt x="139" y="192"/>
                      </a:lnTo>
                      <a:lnTo>
                        <a:pt x="143" y="190"/>
                      </a:lnTo>
                      <a:lnTo>
                        <a:pt x="146" y="188"/>
                      </a:lnTo>
                      <a:lnTo>
                        <a:pt x="152" y="187"/>
                      </a:lnTo>
                      <a:lnTo>
                        <a:pt x="154" y="183"/>
                      </a:lnTo>
                      <a:lnTo>
                        <a:pt x="156" y="179"/>
                      </a:lnTo>
                      <a:lnTo>
                        <a:pt x="160" y="175"/>
                      </a:lnTo>
                      <a:lnTo>
                        <a:pt x="164" y="173"/>
                      </a:lnTo>
                      <a:lnTo>
                        <a:pt x="169" y="162"/>
                      </a:lnTo>
                      <a:lnTo>
                        <a:pt x="173" y="152"/>
                      </a:lnTo>
                      <a:lnTo>
                        <a:pt x="175" y="143"/>
                      </a:lnTo>
                      <a:lnTo>
                        <a:pt x="181" y="135"/>
                      </a:lnTo>
                      <a:lnTo>
                        <a:pt x="183" y="124"/>
                      </a:lnTo>
                      <a:lnTo>
                        <a:pt x="184" y="116"/>
                      </a:lnTo>
                      <a:lnTo>
                        <a:pt x="184" y="107"/>
                      </a:lnTo>
                      <a:lnTo>
                        <a:pt x="186" y="97"/>
                      </a:lnTo>
                      <a:lnTo>
                        <a:pt x="186" y="90"/>
                      </a:lnTo>
                      <a:lnTo>
                        <a:pt x="184" y="78"/>
                      </a:lnTo>
                      <a:lnTo>
                        <a:pt x="184" y="71"/>
                      </a:lnTo>
                      <a:lnTo>
                        <a:pt x="183" y="59"/>
                      </a:lnTo>
                      <a:lnTo>
                        <a:pt x="181" y="52"/>
                      </a:lnTo>
                      <a:lnTo>
                        <a:pt x="177" y="40"/>
                      </a:lnTo>
                      <a:lnTo>
                        <a:pt x="173" y="29"/>
                      </a:lnTo>
                      <a:lnTo>
                        <a:pt x="173" y="21"/>
                      </a:lnTo>
                      <a:lnTo>
                        <a:pt x="171" y="15"/>
                      </a:lnTo>
                      <a:lnTo>
                        <a:pt x="171" y="12"/>
                      </a:lnTo>
                      <a:lnTo>
                        <a:pt x="171" y="10"/>
                      </a:lnTo>
                      <a:lnTo>
                        <a:pt x="171" y="8"/>
                      </a:lnTo>
                      <a:lnTo>
                        <a:pt x="173" y="4"/>
                      </a:lnTo>
                      <a:lnTo>
                        <a:pt x="177" y="2"/>
                      </a:lnTo>
                      <a:lnTo>
                        <a:pt x="183" y="0"/>
                      </a:lnTo>
                      <a:lnTo>
                        <a:pt x="188" y="0"/>
                      </a:lnTo>
                      <a:lnTo>
                        <a:pt x="192" y="4"/>
                      </a:lnTo>
                      <a:lnTo>
                        <a:pt x="196" y="8"/>
                      </a:lnTo>
                      <a:lnTo>
                        <a:pt x="200" y="21"/>
                      </a:lnTo>
                      <a:lnTo>
                        <a:pt x="203" y="34"/>
                      </a:lnTo>
                      <a:lnTo>
                        <a:pt x="205" y="46"/>
                      </a:lnTo>
                      <a:lnTo>
                        <a:pt x="207" y="57"/>
                      </a:lnTo>
                      <a:lnTo>
                        <a:pt x="209" y="71"/>
                      </a:lnTo>
                      <a:lnTo>
                        <a:pt x="211" y="82"/>
                      </a:lnTo>
                      <a:lnTo>
                        <a:pt x="211" y="93"/>
                      </a:lnTo>
                      <a:lnTo>
                        <a:pt x="213" y="107"/>
                      </a:lnTo>
                      <a:lnTo>
                        <a:pt x="211" y="118"/>
                      </a:lnTo>
                      <a:lnTo>
                        <a:pt x="209" y="128"/>
                      </a:lnTo>
                      <a:lnTo>
                        <a:pt x="207" y="141"/>
                      </a:lnTo>
                      <a:lnTo>
                        <a:pt x="205" y="152"/>
                      </a:lnTo>
                      <a:lnTo>
                        <a:pt x="202" y="162"/>
                      </a:lnTo>
                      <a:lnTo>
                        <a:pt x="198" y="173"/>
                      </a:lnTo>
                      <a:lnTo>
                        <a:pt x="192" y="187"/>
                      </a:lnTo>
                      <a:lnTo>
                        <a:pt x="186" y="200"/>
                      </a:lnTo>
                      <a:lnTo>
                        <a:pt x="181" y="206"/>
                      </a:lnTo>
                      <a:lnTo>
                        <a:pt x="175" y="209"/>
                      </a:lnTo>
                      <a:lnTo>
                        <a:pt x="171" y="215"/>
                      </a:lnTo>
                      <a:lnTo>
                        <a:pt x="165" y="219"/>
                      </a:lnTo>
                      <a:lnTo>
                        <a:pt x="158" y="223"/>
                      </a:lnTo>
                      <a:lnTo>
                        <a:pt x="154" y="223"/>
                      </a:lnTo>
                      <a:lnTo>
                        <a:pt x="145" y="227"/>
                      </a:lnTo>
                      <a:lnTo>
                        <a:pt x="139" y="228"/>
                      </a:lnTo>
                      <a:lnTo>
                        <a:pt x="131" y="228"/>
                      </a:lnTo>
                      <a:lnTo>
                        <a:pt x="124" y="230"/>
                      </a:lnTo>
                      <a:lnTo>
                        <a:pt x="118" y="230"/>
                      </a:lnTo>
                      <a:lnTo>
                        <a:pt x="110" y="230"/>
                      </a:lnTo>
                      <a:lnTo>
                        <a:pt x="103" y="228"/>
                      </a:lnTo>
                      <a:lnTo>
                        <a:pt x="95" y="227"/>
                      </a:lnTo>
                      <a:lnTo>
                        <a:pt x="89" y="225"/>
                      </a:lnTo>
                      <a:lnTo>
                        <a:pt x="84" y="223"/>
                      </a:lnTo>
                      <a:lnTo>
                        <a:pt x="76" y="221"/>
                      </a:lnTo>
                      <a:lnTo>
                        <a:pt x="72" y="219"/>
                      </a:lnTo>
                      <a:lnTo>
                        <a:pt x="70" y="217"/>
                      </a:lnTo>
                      <a:lnTo>
                        <a:pt x="69" y="215"/>
                      </a:lnTo>
                      <a:lnTo>
                        <a:pt x="65" y="213"/>
                      </a:lnTo>
                      <a:lnTo>
                        <a:pt x="63" y="215"/>
                      </a:lnTo>
                      <a:lnTo>
                        <a:pt x="59" y="217"/>
                      </a:lnTo>
                      <a:lnTo>
                        <a:pt x="57" y="221"/>
                      </a:lnTo>
                      <a:lnTo>
                        <a:pt x="53" y="223"/>
                      </a:lnTo>
                      <a:lnTo>
                        <a:pt x="48" y="228"/>
                      </a:lnTo>
                      <a:lnTo>
                        <a:pt x="44" y="232"/>
                      </a:lnTo>
                      <a:lnTo>
                        <a:pt x="42" y="240"/>
                      </a:lnTo>
                      <a:lnTo>
                        <a:pt x="40" y="242"/>
                      </a:lnTo>
                      <a:lnTo>
                        <a:pt x="40" y="247"/>
                      </a:lnTo>
                      <a:lnTo>
                        <a:pt x="36" y="255"/>
                      </a:lnTo>
                      <a:lnTo>
                        <a:pt x="36" y="259"/>
                      </a:lnTo>
                      <a:lnTo>
                        <a:pt x="34" y="265"/>
                      </a:lnTo>
                      <a:lnTo>
                        <a:pt x="32" y="270"/>
                      </a:lnTo>
                      <a:lnTo>
                        <a:pt x="32" y="274"/>
                      </a:lnTo>
                      <a:lnTo>
                        <a:pt x="32" y="282"/>
                      </a:lnTo>
                      <a:lnTo>
                        <a:pt x="32" y="287"/>
                      </a:lnTo>
                      <a:lnTo>
                        <a:pt x="31" y="293"/>
                      </a:lnTo>
                      <a:lnTo>
                        <a:pt x="31" y="301"/>
                      </a:lnTo>
                      <a:lnTo>
                        <a:pt x="31" y="306"/>
                      </a:lnTo>
                      <a:lnTo>
                        <a:pt x="29" y="310"/>
                      </a:lnTo>
                      <a:lnTo>
                        <a:pt x="25" y="312"/>
                      </a:lnTo>
                      <a:lnTo>
                        <a:pt x="23" y="312"/>
                      </a:lnTo>
                      <a:lnTo>
                        <a:pt x="15" y="312"/>
                      </a:lnTo>
                      <a:lnTo>
                        <a:pt x="10" y="310"/>
                      </a:lnTo>
                      <a:lnTo>
                        <a:pt x="6" y="308"/>
                      </a:lnTo>
                      <a:lnTo>
                        <a:pt x="2" y="306"/>
                      </a:lnTo>
                      <a:lnTo>
                        <a:pt x="0" y="303"/>
                      </a:lnTo>
                      <a:lnTo>
                        <a:pt x="0" y="293"/>
                      </a:lnTo>
                      <a:lnTo>
                        <a:pt x="0" y="287"/>
                      </a:lnTo>
                      <a:lnTo>
                        <a:pt x="2" y="278"/>
                      </a:lnTo>
                      <a:lnTo>
                        <a:pt x="4" y="272"/>
                      </a:lnTo>
                      <a:lnTo>
                        <a:pt x="4" y="265"/>
                      </a:lnTo>
                      <a:lnTo>
                        <a:pt x="6" y="257"/>
                      </a:lnTo>
                      <a:lnTo>
                        <a:pt x="8" y="251"/>
                      </a:lnTo>
                      <a:lnTo>
                        <a:pt x="8" y="246"/>
                      </a:lnTo>
                      <a:lnTo>
                        <a:pt x="10" y="240"/>
                      </a:lnTo>
                      <a:lnTo>
                        <a:pt x="13" y="232"/>
                      </a:lnTo>
                      <a:lnTo>
                        <a:pt x="15" y="227"/>
                      </a:lnTo>
                      <a:lnTo>
                        <a:pt x="19" y="221"/>
                      </a:lnTo>
                      <a:lnTo>
                        <a:pt x="23" y="215"/>
                      </a:lnTo>
                      <a:lnTo>
                        <a:pt x="27" y="209"/>
                      </a:lnTo>
                      <a:lnTo>
                        <a:pt x="32" y="206"/>
                      </a:lnTo>
                      <a:lnTo>
                        <a:pt x="38" y="200"/>
                      </a:lnTo>
                      <a:lnTo>
                        <a:pt x="38" y="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99" name="Freeform 491"/>
                <p:cNvSpPr>
                  <a:spLocks/>
                </p:cNvSpPr>
                <p:nvPr/>
              </p:nvSpPr>
              <p:spPr bwMode="auto">
                <a:xfrm>
                  <a:off x="4401" y="829"/>
                  <a:ext cx="111" cy="174"/>
                </a:xfrm>
                <a:custGeom>
                  <a:avLst/>
                  <a:gdLst/>
                  <a:ahLst/>
                  <a:cxnLst>
                    <a:cxn ang="0">
                      <a:pos x="25" y="116"/>
                    </a:cxn>
                    <a:cxn ang="0">
                      <a:pos x="35" y="101"/>
                    </a:cxn>
                    <a:cxn ang="0">
                      <a:pos x="44" y="88"/>
                    </a:cxn>
                    <a:cxn ang="0">
                      <a:pos x="56" y="72"/>
                    </a:cxn>
                    <a:cxn ang="0">
                      <a:pos x="69" y="61"/>
                    </a:cxn>
                    <a:cxn ang="0">
                      <a:pos x="84" y="50"/>
                    </a:cxn>
                    <a:cxn ang="0">
                      <a:pos x="97" y="38"/>
                    </a:cxn>
                    <a:cxn ang="0">
                      <a:pos x="113" y="29"/>
                    </a:cxn>
                    <a:cxn ang="0">
                      <a:pos x="132" y="17"/>
                    </a:cxn>
                    <a:cxn ang="0">
                      <a:pos x="156" y="6"/>
                    </a:cxn>
                    <a:cxn ang="0">
                      <a:pos x="181" y="2"/>
                    </a:cxn>
                    <a:cxn ang="0">
                      <a:pos x="200" y="0"/>
                    </a:cxn>
                    <a:cxn ang="0">
                      <a:pos x="217" y="2"/>
                    </a:cxn>
                    <a:cxn ang="0">
                      <a:pos x="223" y="6"/>
                    </a:cxn>
                    <a:cxn ang="0">
                      <a:pos x="219" y="15"/>
                    </a:cxn>
                    <a:cxn ang="0">
                      <a:pos x="202" y="31"/>
                    </a:cxn>
                    <a:cxn ang="0">
                      <a:pos x="183" y="42"/>
                    </a:cxn>
                    <a:cxn ang="0">
                      <a:pos x="166" y="51"/>
                    </a:cxn>
                    <a:cxn ang="0">
                      <a:pos x="147" y="61"/>
                    </a:cxn>
                    <a:cxn ang="0">
                      <a:pos x="128" y="72"/>
                    </a:cxn>
                    <a:cxn ang="0">
                      <a:pos x="109" y="88"/>
                    </a:cxn>
                    <a:cxn ang="0">
                      <a:pos x="92" y="101"/>
                    </a:cxn>
                    <a:cxn ang="0">
                      <a:pos x="76" y="116"/>
                    </a:cxn>
                    <a:cxn ang="0">
                      <a:pos x="67" y="129"/>
                    </a:cxn>
                    <a:cxn ang="0">
                      <a:pos x="57" y="150"/>
                    </a:cxn>
                    <a:cxn ang="0">
                      <a:pos x="46" y="175"/>
                    </a:cxn>
                    <a:cxn ang="0">
                      <a:pos x="37" y="200"/>
                    </a:cxn>
                    <a:cxn ang="0">
                      <a:pos x="31" y="223"/>
                    </a:cxn>
                    <a:cxn ang="0">
                      <a:pos x="27" y="247"/>
                    </a:cxn>
                    <a:cxn ang="0">
                      <a:pos x="23" y="272"/>
                    </a:cxn>
                    <a:cxn ang="0">
                      <a:pos x="25" y="297"/>
                    </a:cxn>
                    <a:cxn ang="0">
                      <a:pos x="29" y="323"/>
                    </a:cxn>
                    <a:cxn ang="0">
                      <a:pos x="33" y="341"/>
                    </a:cxn>
                    <a:cxn ang="0">
                      <a:pos x="29" y="346"/>
                    </a:cxn>
                    <a:cxn ang="0">
                      <a:pos x="25" y="348"/>
                    </a:cxn>
                    <a:cxn ang="0">
                      <a:pos x="19" y="344"/>
                    </a:cxn>
                    <a:cxn ang="0">
                      <a:pos x="18" y="325"/>
                    </a:cxn>
                    <a:cxn ang="0">
                      <a:pos x="10" y="297"/>
                    </a:cxn>
                    <a:cxn ang="0">
                      <a:pos x="4" y="270"/>
                    </a:cxn>
                    <a:cxn ang="0">
                      <a:pos x="0" y="244"/>
                    </a:cxn>
                    <a:cxn ang="0">
                      <a:pos x="0" y="219"/>
                    </a:cxn>
                    <a:cxn ang="0">
                      <a:pos x="0" y="190"/>
                    </a:cxn>
                    <a:cxn ang="0">
                      <a:pos x="6" y="166"/>
                    </a:cxn>
                    <a:cxn ang="0">
                      <a:pos x="16" y="137"/>
                    </a:cxn>
                    <a:cxn ang="0">
                      <a:pos x="21" y="124"/>
                    </a:cxn>
                  </a:cxnLst>
                  <a:rect l="0" t="0" r="r" b="b"/>
                  <a:pathLst>
                    <a:path w="223" h="348">
                      <a:moveTo>
                        <a:pt x="21" y="124"/>
                      </a:moveTo>
                      <a:lnTo>
                        <a:pt x="25" y="116"/>
                      </a:lnTo>
                      <a:lnTo>
                        <a:pt x="29" y="107"/>
                      </a:lnTo>
                      <a:lnTo>
                        <a:pt x="35" y="101"/>
                      </a:lnTo>
                      <a:lnTo>
                        <a:pt x="38" y="93"/>
                      </a:lnTo>
                      <a:lnTo>
                        <a:pt x="44" y="88"/>
                      </a:lnTo>
                      <a:lnTo>
                        <a:pt x="50" y="80"/>
                      </a:lnTo>
                      <a:lnTo>
                        <a:pt x="56" y="72"/>
                      </a:lnTo>
                      <a:lnTo>
                        <a:pt x="63" y="69"/>
                      </a:lnTo>
                      <a:lnTo>
                        <a:pt x="69" y="61"/>
                      </a:lnTo>
                      <a:lnTo>
                        <a:pt x="76" y="55"/>
                      </a:lnTo>
                      <a:lnTo>
                        <a:pt x="84" y="50"/>
                      </a:lnTo>
                      <a:lnTo>
                        <a:pt x="90" y="44"/>
                      </a:lnTo>
                      <a:lnTo>
                        <a:pt x="97" y="38"/>
                      </a:lnTo>
                      <a:lnTo>
                        <a:pt x="103" y="34"/>
                      </a:lnTo>
                      <a:lnTo>
                        <a:pt x="113" y="29"/>
                      </a:lnTo>
                      <a:lnTo>
                        <a:pt x="118" y="23"/>
                      </a:lnTo>
                      <a:lnTo>
                        <a:pt x="132" y="17"/>
                      </a:lnTo>
                      <a:lnTo>
                        <a:pt x="145" y="12"/>
                      </a:lnTo>
                      <a:lnTo>
                        <a:pt x="156" y="6"/>
                      </a:lnTo>
                      <a:lnTo>
                        <a:pt x="168" y="4"/>
                      </a:lnTo>
                      <a:lnTo>
                        <a:pt x="181" y="2"/>
                      </a:lnTo>
                      <a:lnTo>
                        <a:pt x="190" y="0"/>
                      </a:lnTo>
                      <a:lnTo>
                        <a:pt x="200" y="0"/>
                      </a:lnTo>
                      <a:lnTo>
                        <a:pt x="209" y="0"/>
                      </a:lnTo>
                      <a:lnTo>
                        <a:pt x="217" y="2"/>
                      </a:lnTo>
                      <a:lnTo>
                        <a:pt x="221" y="4"/>
                      </a:lnTo>
                      <a:lnTo>
                        <a:pt x="223" y="6"/>
                      </a:lnTo>
                      <a:lnTo>
                        <a:pt x="223" y="12"/>
                      </a:lnTo>
                      <a:lnTo>
                        <a:pt x="219" y="15"/>
                      </a:lnTo>
                      <a:lnTo>
                        <a:pt x="213" y="21"/>
                      </a:lnTo>
                      <a:lnTo>
                        <a:pt x="202" y="31"/>
                      </a:lnTo>
                      <a:lnTo>
                        <a:pt x="189" y="38"/>
                      </a:lnTo>
                      <a:lnTo>
                        <a:pt x="183" y="42"/>
                      </a:lnTo>
                      <a:lnTo>
                        <a:pt x="173" y="46"/>
                      </a:lnTo>
                      <a:lnTo>
                        <a:pt x="166" y="51"/>
                      </a:lnTo>
                      <a:lnTo>
                        <a:pt x="156" y="55"/>
                      </a:lnTo>
                      <a:lnTo>
                        <a:pt x="147" y="61"/>
                      </a:lnTo>
                      <a:lnTo>
                        <a:pt x="137" y="69"/>
                      </a:lnTo>
                      <a:lnTo>
                        <a:pt x="128" y="72"/>
                      </a:lnTo>
                      <a:lnTo>
                        <a:pt x="118" y="80"/>
                      </a:lnTo>
                      <a:lnTo>
                        <a:pt x="109" y="88"/>
                      </a:lnTo>
                      <a:lnTo>
                        <a:pt x="99" y="93"/>
                      </a:lnTo>
                      <a:lnTo>
                        <a:pt x="92" y="101"/>
                      </a:lnTo>
                      <a:lnTo>
                        <a:pt x="84" y="107"/>
                      </a:lnTo>
                      <a:lnTo>
                        <a:pt x="76" y="116"/>
                      </a:lnTo>
                      <a:lnTo>
                        <a:pt x="71" y="122"/>
                      </a:lnTo>
                      <a:lnTo>
                        <a:pt x="67" y="129"/>
                      </a:lnTo>
                      <a:lnTo>
                        <a:pt x="63" y="137"/>
                      </a:lnTo>
                      <a:lnTo>
                        <a:pt x="57" y="150"/>
                      </a:lnTo>
                      <a:lnTo>
                        <a:pt x="52" y="162"/>
                      </a:lnTo>
                      <a:lnTo>
                        <a:pt x="46" y="175"/>
                      </a:lnTo>
                      <a:lnTo>
                        <a:pt x="42" y="187"/>
                      </a:lnTo>
                      <a:lnTo>
                        <a:pt x="37" y="200"/>
                      </a:lnTo>
                      <a:lnTo>
                        <a:pt x="35" y="211"/>
                      </a:lnTo>
                      <a:lnTo>
                        <a:pt x="31" y="223"/>
                      </a:lnTo>
                      <a:lnTo>
                        <a:pt x="29" y="238"/>
                      </a:lnTo>
                      <a:lnTo>
                        <a:pt x="27" y="247"/>
                      </a:lnTo>
                      <a:lnTo>
                        <a:pt x="25" y="259"/>
                      </a:lnTo>
                      <a:lnTo>
                        <a:pt x="23" y="272"/>
                      </a:lnTo>
                      <a:lnTo>
                        <a:pt x="25" y="285"/>
                      </a:lnTo>
                      <a:lnTo>
                        <a:pt x="25" y="297"/>
                      </a:lnTo>
                      <a:lnTo>
                        <a:pt x="27" y="310"/>
                      </a:lnTo>
                      <a:lnTo>
                        <a:pt x="29" y="323"/>
                      </a:lnTo>
                      <a:lnTo>
                        <a:pt x="35" y="339"/>
                      </a:lnTo>
                      <a:lnTo>
                        <a:pt x="33" y="341"/>
                      </a:lnTo>
                      <a:lnTo>
                        <a:pt x="33" y="344"/>
                      </a:lnTo>
                      <a:lnTo>
                        <a:pt x="29" y="346"/>
                      </a:lnTo>
                      <a:lnTo>
                        <a:pt x="27" y="348"/>
                      </a:lnTo>
                      <a:lnTo>
                        <a:pt x="25" y="348"/>
                      </a:lnTo>
                      <a:lnTo>
                        <a:pt x="21" y="346"/>
                      </a:lnTo>
                      <a:lnTo>
                        <a:pt x="19" y="344"/>
                      </a:lnTo>
                      <a:lnTo>
                        <a:pt x="19" y="342"/>
                      </a:lnTo>
                      <a:lnTo>
                        <a:pt x="18" y="325"/>
                      </a:lnTo>
                      <a:lnTo>
                        <a:pt x="14" y="312"/>
                      </a:lnTo>
                      <a:lnTo>
                        <a:pt x="10" y="297"/>
                      </a:lnTo>
                      <a:lnTo>
                        <a:pt x="6" y="285"/>
                      </a:lnTo>
                      <a:lnTo>
                        <a:pt x="4" y="270"/>
                      </a:lnTo>
                      <a:lnTo>
                        <a:pt x="2" y="257"/>
                      </a:lnTo>
                      <a:lnTo>
                        <a:pt x="0" y="244"/>
                      </a:lnTo>
                      <a:lnTo>
                        <a:pt x="0" y="232"/>
                      </a:lnTo>
                      <a:lnTo>
                        <a:pt x="0" y="219"/>
                      </a:lnTo>
                      <a:lnTo>
                        <a:pt x="0" y="204"/>
                      </a:lnTo>
                      <a:lnTo>
                        <a:pt x="0" y="190"/>
                      </a:lnTo>
                      <a:lnTo>
                        <a:pt x="4" y="179"/>
                      </a:lnTo>
                      <a:lnTo>
                        <a:pt x="6" y="166"/>
                      </a:lnTo>
                      <a:lnTo>
                        <a:pt x="12" y="152"/>
                      </a:lnTo>
                      <a:lnTo>
                        <a:pt x="16" y="137"/>
                      </a:lnTo>
                      <a:lnTo>
                        <a:pt x="21" y="124"/>
                      </a:lnTo>
                      <a:lnTo>
                        <a:pt x="21" y="1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00" name="Freeform 492"/>
                <p:cNvSpPr>
                  <a:spLocks/>
                </p:cNvSpPr>
                <p:nvPr/>
              </p:nvSpPr>
              <p:spPr bwMode="auto">
                <a:xfrm>
                  <a:off x="4018" y="924"/>
                  <a:ext cx="262" cy="106"/>
                </a:xfrm>
                <a:custGeom>
                  <a:avLst/>
                  <a:gdLst/>
                  <a:ahLst/>
                  <a:cxnLst>
                    <a:cxn ang="0">
                      <a:pos x="33" y="27"/>
                    </a:cxn>
                    <a:cxn ang="0">
                      <a:pos x="50" y="21"/>
                    </a:cxn>
                    <a:cxn ang="0">
                      <a:pos x="63" y="17"/>
                    </a:cxn>
                    <a:cxn ang="0">
                      <a:pos x="76" y="14"/>
                    </a:cxn>
                    <a:cxn ang="0">
                      <a:pos x="88" y="14"/>
                    </a:cxn>
                    <a:cxn ang="0">
                      <a:pos x="101" y="12"/>
                    </a:cxn>
                    <a:cxn ang="0">
                      <a:pos x="114" y="10"/>
                    </a:cxn>
                    <a:cxn ang="0">
                      <a:pos x="132" y="6"/>
                    </a:cxn>
                    <a:cxn ang="0">
                      <a:pos x="153" y="4"/>
                    </a:cxn>
                    <a:cxn ang="0">
                      <a:pos x="170" y="0"/>
                    </a:cxn>
                    <a:cxn ang="0">
                      <a:pos x="187" y="0"/>
                    </a:cxn>
                    <a:cxn ang="0">
                      <a:pos x="202" y="0"/>
                    </a:cxn>
                    <a:cxn ang="0">
                      <a:pos x="213" y="0"/>
                    </a:cxn>
                    <a:cxn ang="0">
                      <a:pos x="227" y="2"/>
                    </a:cxn>
                    <a:cxn ang="0">
                      <a:pos x="240" y="4"/>
                    </a:cxn>
                    <a:cxn ang="0">
                      <a:pos x="257" y="4"/>
                    </a:cxn>
                    <a:cxn ang="0">
                      <a:pos x="270" y="6"/>
                    </a:cxn>
                    <a:cxn ang="0">
                      <a:pos x="280" y="14"/>
                    </a:cxn>
                    <a:cxn ang="0">
                      <a:pos x="286" y="23"/>
                    </a:cxn>
                    <a:cxn ang="0">
                      <a:pos x="286" y="31"/>
                    </a:cxn>
                    <a:cxn ang="0">
                      <a:pos x="265" y="31"/>
                    </a:cxn>
                    <a:cxn ang="0">
                      <a:pos x="223" y="33"/>
                    </a:cxn>
                    <a:cxn ang="0">
                      <a:pos x="183" y="36"/>
                    </a:cxn>
                    <a:cxn ang="0">
                      <a:pos x="143" y="42"/>
                    </a:cxn>
                    <a:cxn ang="0">
                      <a:pos x="109" y="50"/>
                    </a:cxn>
                    <a:cxn ang="0">
                      <a:pos x="86" y="61"/>
                    </a:cxn>
                    <a:cxn ang="0">
                      <a:pos x="71" y="73"/>
                    </a:cxn>
                    <a:cxn ang="0">
                      <a:pos x="75" y="86"/>
                    </a:cxn>
                    <a:cxn ang="0">
                      <a:pos x="103" y="109"/>
                    </a:cxn>
                    <a:cxn ang="0">
                      <a:pos x="145" y="130"/>
                    </a:cxn>
                    <a:cxn ang="0">
                      <a:pos x="192" y="147"/>
                    </a:cxn>
                    <a:cxn ang="0">
                      <a:pos x="244" y="158"/>
                    </a:cxn>
                    <a:cxn ang="0">
                      <a:pos x="301" y="166"/>
                    </a:cxn>
                    <a:cxn ang="0">
                      <a:pos x="360" y="173"/>
                    </a:cxn>
                    <a:cxn ang="0">
                      <a:pos x="420" y="179"/>
                    </a:cxn>
                    <a:cxn ang="0">
                      <a:pos x="485" y="190"/>
                    </a:cxn>
                    <a:cxn ang="0">
                      <a:pos x="521" y="196"/>
                    </a:cxn>
                    <a:cxn ang="0">
                      <a:pos x="525" y="200"/>
                    </a:cxn>
                    <a:cxn ang="0">
                      <a:pos x="523" y="206"/>
                    </a:cxn>
                    <a:cxn ang="0">
                      <a:pos x="519" y="210"/>
                    </a:cxn>
                    <a:cxn ang="0">
                      <a:pos x="472" y="213"/>
                    </a:cxn>
                    <a:cxn ang="0">
                      <a:pos x="384" y="211"/>
                    </a:cxn>
                    <a:cxn ang="0">
                      <a:pos x="303" y="206"/>
                    </a:cxn>
                    <a:cxn ang="0">
                      <a:pos x="225" y="196"/>
                    </a:cxn>
                    <a:cxn ang="0">
                      <a:pos x="153" y="179"/>
                    </a:cxn>
                    <a:cxn ang="0">
                      <a:pos x="94" y="160"/>
                    </a:cxn>
                    <a:cxn ang="0">
                      <a:pos x="48" y="135"/>
                    </a:cxn>
                    <a:cxn ang="0">
                      <a:pos x="18" y="107"/>
                    </a:cxn>
                    <a:cxn ang="0">
                      <a:pos x="4" y="84"/>
                    </a:cxn>
                    <a:cxn ang="0">
                      <a:pos x="2" y="74"/>
                    </a:cxn>
                    <a:cxn ang="0">
                      <a:pos x="0" y="63"/>
                    </a:cxn>
                    <a:cxn ang="0">
                      <a:pos x="0" y="55"/>
                    </a:cxn>
                    <a:cxn ang="0">
                      <a:pos x="2" y="48"/>
                    </a:cxn>
                    <a:cxn ang="0">
                      <a:pos x="4" y="42"/>
                    </a:cxn>
                    <a:cxn ang="0">
                      <a:pos x="10" y="35"/>
                    </a:cxn>
                    <a:cxn ang="0">
                      <a:pos x="19" y="31"/>
                    </a:cxn>
                    <a:cxn ang="0">
                      <a:pos x="23" y="31"/>
                    </a:cxn>
                  </a:cxnLst>
                  <a:rect l="0" t="0" r="r" b="b"/>
                  <a:pathLst>
                    <a:path w="525" h="213">
                      <a:moveTo>
                        <a:pt x="23" y="31"/>
                      </a:moveTo>
                      <a:lnTo>
                        <a:pt x="33" y="27"/>
                      </a:lnTo>
                      <a:lnTo>
                        <a:pt x="42" y="23"/>
                      </a:lnTo>
                      <a:lnTo>
                        <a:pt x="50" y="21"/>
                      </a:lnTo>
                      <a:lnTo>
                        <a:pt x="56" y="19"/>
                      </a:lnTo>
                      <a:lnTo>
                        <a:pt x="63" y="17"/>
                      </a:lnTo>
                      <a:lnTo>
                        <a:pt x="71" y="16"/>
                      </a:lnTo>
                      <a:lnTo>
                        <a:pt x="76" y="14"/>
                      </a:lnTo>
                      <a:lnTo>
                        <a:pt x="82" y="14"/>
                      </a:lnTo>
                      <a:lnTo>
                        <a:pt x="88" y="14"/>
                      </a:lnTo>
                      <a:lnTo>
                        <a:pt x="94" y="14"/>
                      </a:lnTo>
                      <a:lnTo>
                        <a:pt x="101" y="12"/>
                      </a:lnTo>
                      <a:lnTo>
                        <a:pt x="107" y="12"/>
                      </a:lnTo>
                      <a:lnTo>
                        <a:pt x="114" y="10"/>
                      </a:lnTo>
                      <a:lnTo>
                        <a:pt x="122" y="8"/>
                      </a:lnTo>
                      <a:lnTo>
                        <a:pt x="132" y="6"/>
                      </a:lnTo>
                      <a:lnTo>
                        <a:pt x="141" y="6"/>
                      </a:lnTo>
                      <a:lnTo>
                        <a:pt x="153" y="4"/>
                      </a:lnTo>
                      <a:lnTo>
                        <a:pt x="162" y="2"/>
                      </a:lnTo>
                      <a:lnTo>
                        <a:pt x="170" y="0"/>
                      </a:lnTo>
                      <a:lnTo>
                        <a:pt x="179" y="0"/>
                      </a:lnTo>
                      <a:lnTo>
                        <a:pt x="187" y="0"/>
                      </a:lnTo>
                      <a:lnTo>
                        <a:pt x="194" y="0"/>
                      </a:lnTo>
                      <a:lnTo>
                        <a:pt x="202" y="0"/>
                      </a:lnTo>
                      <a:lnTo>
                        <a:pt x="208" y="0"/>
                      </a:lnTo>
                      <a:lnTo>
                        <a:pt x="213" y="0"/>
                      </a:lnTo>
                      <a:lnTo>
                        <a:pt x="219" y="2"/>
                      </a:lnTo>
                      <a:lnTo>
                        <a:pt x="227" y="2"/>
                      </a:lnTo>
                      <a:lnTo>
                        <a:pt x="234" y="4"/>
                      </a:lnTo>
                      <a:lnTo>
                        <a:pt x="240" y="4"/>
                      </a:lnTo>
                      <a:lnTo>
                        <a:pt x="249" y="4"/>
                      </a:lnTo>
                      <a:lnTo>
                        <a:pt x="257" y="4"/>
                      </a:lnTo>
                      <a:lnTo>
                        <a:pt x="268" y="6"/>
                      </a:lnTo>
                      <a:lnTo>
                        <a:pt x="270" y="6"/>
                      </a:lnTo>
                      <a:lnTo>
                        <a:pt x="276" y="10"/>
                      </a:lnTo>
                      <a:lnTo>
                        <a:pt x="280" y="14"/>
                      </a:lnTo>
                      <a:lnTo>
                        <a:pt x="284" y="17"/>
                      </a:lnTo>
                      <a:lnTo>
                        <a:pt x="286" y="23"/>
                      </a:lnTo>
                      <a:lnTo>
                        <a:pt x="286" y="29"/>
                      </a:lnTo>
                      <a:lnTo>
                        <a:pt x="286" y="31"/>
                      </a:lnTo>
                      <a:lnTo>
                        <a:pt x="284" y="31"/>
                      </a:lnTo>
                      <a:lnTo>
                        <a:pt x="265" y="31"/>
                      </a:lnTo>
                      <a:lnTo>
                        <a:pt x="244" y="31"/>
                      </a:lnTo>
                      <a:lnTo>
                        <a:pt x="223" y="33"/>
                      </a:lnTo>
                      <a:lnTo>
                        <a:pt x="202" y="35"/>
                      </a:lnTo>
                      <a:lnTo>
                        <a:pt x="183" y="36"/>
                      </a:lnTo>
                      <a:lnTo>
                        <a:pt x="164" y="38"/>
                      </a:lnTo>
                      <a:lnTo>
                        <a:pt x="143" y="42"/>
                      </a:lnTo>
                      <a:lnTo>
                        <a:pt x="126" y="48"/>
                      </a:lnTo>
                      <a:lnTo>
                        <a:pt x="109" y="50"/>
                      </a:lnTo>
                      <a:lnTo>
                        <a:pt x="95" y="55"/>
                      </a:lnTo>
                      <a:lnTo>
                        <a:pt x="86" y="61"/>
                      </a:lnTo>
                      <a:lnTo>
                        <a:pt x="76" y="65"/>
                      </a:lnTo>
                      <a:lnTo>
                        <a:pt x="71" y="73"/>
                      </a:lnTo>
                      <a:lnTo>
                        <a:pt x="71" y="80"/>
                      </a:lnTo>
                      <a:lnTo>
                        <a:pt x="75" y="86"/>
                      </a:lnTo>
                      <a:lnTo>
                        <a:pt x="86" y="95"/>
                      </a:lnTo>
                      <a:lnTo>
                        <a:pt x="103" y="109"/>
                      </a:lnTo>
                      <a:lnTo>
                        <a:pt x="124" y="120"/>
                      </a:lnTo>
                      <a:lnTo>
                        <a:pt x="145" y="130"/>
                      </a:lnTo>
                      <a:lnTo>
                        <a:pt x="170" y="139"/>
                      </a:lnTo>
                      <a:lnTo>
                        <a:pt x="192" y="147"/>
                      </a:lnTo>
                      <a:lnTo>
                        <a:pt x="219" y="151"/>
                      </a:lnTo>
                      <a:lnTo>
                        <a:pt x="244" y="158"/>
                      </a:lnTo>
                      <a:lnTo>
                        <a:pt x="272" y="164"/>
                      </a:lnTo>
                      <a:lnTo>
                        <a:pt x="301" y="166"/>
                      </a:lnTo>
                      <a:lnTo>
                        <a:pt x="329" y="170"/>
                      </a:lnTo>
                      <a:lnTo>
                        <a:pt x="360" y="173"/>
                      </a:lnTo>
                      <a:lnTo>
                        <a:pt x="390" y="177"/>
                      </a:lnTo>
                      <a:lnTo>
                        <a:pt x="420" y="179"/>
                      </a:lnTo>
                      <a:lnTo>
                        <a:pt x="453" y="185"/>
                      </a:lnTo>
                      <a:lnTo>
                        <a:pt x="485" y="190"/>
                      </a:lnTo>
                      <a:lnTo>
                        <a:pt x="517" y="196"/>
                      </a:lnTo>
                      <a:lnTo>
                        <a:pt x="521" y="196"/>
                      </a:lnTo>
                      <a:lnTo>
                        <a:pt x="523" y="198"/>
                      </a:lnTo>
                      <a:lnTo>
                        <a:pt x="525" y="200"/>
                      </a:lnTo>
                      <a:lnTo>
                        <a:pt x="525" y="204"/>
                      </a:lnTo>
                      <a:lnTo>
                        <a:pt x="523" y="206"/>
                      </a:lnTo>
                      <a:lnTo>
                        <a:pt x="523" y="208"/>
                      </a:lnTo>
                      <a:lnTo>
                        <a:pt x="519" y="210"/>
                      </a:lnTo>
                      <a:lnTo>
                        <a:pt x="517" y="211"/>
                      </a:lnTo>
                      <a:lnTo>
                        <a:pt x="472" y="213"/>
                      </a:lnTo>
                      <a:lnTo>
                        <a:pt x="430" y="213"/>
                      </a:lnTo>
                      <a:lnTo>
                        <a:pt x="384" y="211"/>
                      </a:lnTo>
                      <a:lnTo>
                        <a:pt x="344" y="210"/>
                      </a:lnTo>
                      <a:lnTo>
                        <a:pt x="303" y="206"/>
                      </a:lnTo>
                      <a:lnTo>
                        <a:pt x="263" y="202"/>
                      </a:lnTo>
                      <a:lnTo>
                        <a:pt x="225" y="196"/>
                      </a:lnTo>
                      <a:lnTo>
                        <a:pt x="189" y="189"/>
                      </a:lnTo>
                      <a:lnTo>
                        <a:pt x="153" y="179"/>
                      </a:lnTo>
                      <a:lnTo>
                        <a:pt x="122" y="171"/>
                      </a:lnTo>
                      <a:lnTo>
                        <a:pt x="94" y="160"/>
                      </a:lnTo>
                      <a:lnTo>
                        <a:pt x="71" y="149"/>
                      </a:lnTo>
                      <a:lnTo>
                        <a:pt x="48" y="135"/>
                      </a:lnTo>
                      <a:lnTo>
                        <a:pt x="31" y="122"/>
                      </a:lnTo>
                      <a:lnTo>
                        <a:pt x="18" y="107"/>
                      </a:lnTo>
                      <a:lnTo>
                        <a:pt x="8" y="92"/>
                      </a:lnTo>
                      <a:lnTo>
                        <a:pt x="4" y="84"/>
                      </a:lnTo>
                      <a:lnTo>
                        <a:pt x="4" y="80"/>
                      </a:lnTo>
                      <a:lnTo>
                        <a:pt x="2" y="74"/>
                      </a:lnTo>
                      <a:lnTo>
                        <a:pt x="2" y="69"/>
                      </a:lnTo>
                      <a:lnTo>
                        <a:pt x="0" y="63"/>
                      </a:lnTo>
                      <a:lnTo>
                        <a:pt x="0" y="61"/>
                      </a:lnTo>
                      <a:lnTo>
                        <a:pt x="0" y="55"/>
                      </a:lnTo>
                      <a:lnTo>
                        <a:pt x="2" y="52"/>
                      </a:lnTo>
                      <a:lnTo>
                        <a:pt x="2" y="48"/>
                      </a:lnTo>
                      <a:lnTo>
                        <a:pt x="4" y="44"/>
                      </a:lnTo>
                      <a:lnTo>
                        <a:pt x="4" y="42"/>
                      </a:lnTo>
                      <a:lnTo>
                        <a:pt x="8" y="38"/>
                      </a:lnTo>
                      <a:lnTo>
                        <a:pt x="10" y="35"/>
                      </a:lnTo>
                      <a:lnTo>
                        <a:pt x="16" y="33"/>
                      </a:lnTo>
                      <a:lnTo>
                        <a:pt x="19" y="31"/>
                      </a:lnTo>
                      <a:lnTo>
                        <a:pt x="23" y="31"/>
                      </a:lnTo>
                      <a:lnTo>
                        <a:pt x="23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01" name="Freeform 493"/>
                <p:cNvSpPr>
                  <a:spLocks/>
                </p:cNvSpPr>
                <p:nvPr/>
              </p:nvSpPr>
              <p:spPr bwMode="auto">
                <a:xfrm>
                  <a:off x="4201" y="473"/>
                  <a:ext cx="73" cy="163"/>
                </a:xfrm>
                <a:custGeom>
                  <a:avLst/>
                  <a:gdLst/>
                  <a:ahLst/>
                  <a:cxnLst>
                    <a:cxn ang="0">
                      <a:pos x="21" y="4"/>
                    </a:cxn>
                    <a:cxn ang="0">
                      <a:pos x="34" y="11"/>
                    </a:cxn>
                    <a:cxn ang="0">
                      <a:pos x="46" y="19"/>
                    </a:cxn>
                    <a:cxn ang="0">
                      <a:pos x="55" y="25"/>
                    </a:cxn>
                    <a:cxn ang="0">
                      <a:pos x="65" y="34"/>
                    </a:cxn>
                    <a:cxn ang="0">
                      <a:pos x="73" y="44"/>
                    </a:cxn>
                    <a:cxn ang="0">
                      <a:pos x="82" y="53"/>
                    </a:cxn>
                    <a:cxn ang="0">
                      <a:pos x="88" y="66"/>
                    </a:cxn>
                    <a:cxn ang="0">
                      <a:pos x="101" y="87"/>
                    </a:cxn>
                    <a:cxn ang="0">
                      <a:pos x="111" y="118"/>
                    </a:cxn>
                    <a:cxn ang="0">
                      <a:pos x="120" y="146"/>
                    </a:cxn>
                    <a:cxn ang="0">
                      <a:pos x="130" y="175"/>
                    </a:cxn>
                    <a:cxn ang="0">
                      <a:pos x="133" y="203"/>
                    </a:cxn>
                    <a:cxn ang="0">
                      <a:pos x="137" y="234"/>
                    </a:cxn>
                    <a:cxn ang="0">
                      <a:pos x="141" y="266"/>
                    </a:cxn>
                    <a:cxn ang="0">
                      <a:pos x="145" y="300"/>
                    </a:cxn>
                    <a:cxn ang="0">
                      <a:pos x="145" y="319"/>
                    </a:cxn>
                    <a:cxn ang="0">
                      <a:pos x="141" y="323"/>
                    </a:cxn>
                    <a:cxn ang="0">
                      <a:pos x="135" y="325"/>
                    </a:cxn>
                    <a:cxn ang="0">
                      <a:pos x="131" y="321"/>
                    </a:cxn>
                    <a:cxn ang="0">
                      <a:pos x="130" y="300"/>
                    </a:cxn>
                    <a:cxn ang="0">
                      <a:pos x="126" y="268"/>
                    </a:cxn>
                    <a:cxn ang="0">
                      <a:pos x="122" y="238"/>
                    </a:cxn>
                    <a:cxn ang="0">
                      <a:pos x="118" y="211"/>
                    </a:cxn>
                    <a:cxn ang="0">
                      <a:pos x="109" y="184"/>
                    </a:cxn>
                    <a:cxn ang="0">
                      <a:pos x="101" y="156"/>
                    </a:cxn>
                    <a:cxn ang="0">
                      <a:pos x="90" y="129"/>
                    </a:cxn>
                    <a:cxn ang="0">
                      <a:pos x="76" y="101"/>
                    </a:cxn>
                    <a:cxn ang="0">
                      <a:pos x="67" y="80"/>
                    </a:cxn>
                    <a:cxn ang="0">
                      <a:pos x="61" y="68"/>
                    </a:cxn>
                    <a:cxn ang="0">
                      <a:pos x="53" y="59"/>
                    </a:cxn>
                    <a:cxn ang="0">
                      <a:pos x="48" y="51"/>
                    </a:cxn>
                    <a:cxn ang="0">
                      <a:pos x="40" y="44"/>
                    </a:cxn>
                    <a:cxn ang="0">
                      <a:pos x="33" y="36"/>
                    </a:cxn>
                    <a:cxn ang="0">
                      <a:pos x="21" y="30"/>
                    </a:cxn>
                    <a:cxn ang="0">
                      <a:pos x="12" y="25"/>
                    </a:cxn>
                    <a:cxn ang="0">
                      <a:pos x="2" y="19"/>
                    </a:cxn>
                    <a:cxn ang="0">
                      <a:pos x="0" y="9"/>
                    </a:cxn>
                    <a:cxn ang="0">
                      <a:pos x="2" y="2"/>
                    </a:cxn>
                    <a:cxn ang="0">
                      <a:pos x="12" y="0"/>
                    </a:cxn>
                    <a:cxn ang="0">
                      <a:pos x="17" y="2"/>
                    </a:cxn>
                  </a:cxnLst>
                  <a:rect l="0" t="0" r="r" b="b"/>
                  <a:pathLst>
                    <a:path w="147" h="325">
                      <a:moveTo>
                        <a:pt x="17" y="2"/>
                      </a:moveTo>
                      <a:lnTo>
                        <a:pt x="21" y="4"/>
                      </a:lnTo>
                      <a:lnTo>
                        <a:pt x="29" y="8"/>
                      </a:lnTo>
                      <a:lnTo>
                        <a:pt x="34" y="11"/>
                      </a:lnTo>
                      <a:lnTo>
                        <a:pt x="40" y="15"/>
                      </a:lnTo>
                      <a:lnTo>
                        <a:pt x="46" y="19"/>
                      </a:lnTo>
                      <a:lnTo>
                        <a:pt x="52" y="21"/>
                      </a:lnTo>
                      <a:lnTo>
                        <a:pt x="55" y="25"/>
                      </a:lnTo>
                      <a:lnTo>
                        <a:pt x="61" y="30"/>
                      </a:lnTo>
                      <a:lnTo>
                        <a:pt x="65" y="34"/>
                      </a:lnTo>
                      <a:lnTo>
                        <a:pt x="69" y="38"/>
                      </a:lnTo>
                      <a:lnTo>
                        <a:pt x="73" y="44"/>
                      </a:lnTo>
                      <a:lnTo>
                        <a:pt x="78" y="49"/>
                      </a:lnTo>
                      <a:lnTo>
                        <a:pt x="82" y="53"/>
                      </a:lnTo>
                      <a:lnTo>
                        <a:pt x="84" y="59"/>
                      </a:lnTo>
                      <a:lnTo>
                        <a:pt x="88" y="66"/>
                      </a:lnTo>
                      <a:lnTo>
                        <a:pt x="92" y="72"/>
                      </a:lnTo>
                      <a:lnTo>
                        <a:pt x="101" y="87"/>
                      </a:lnTo>
                      <a:lnTo>
                        <a:pt x="105" y="103"/>
                      </a:lnTo>
                      <a:lnTo>
                        <a:pt x="111" y="118"/>
                      </a:lnTo>
                      <a:lnTo>
                        <a:pt x="118" y="133"/>
                      </a:lnTo>
                      <a:lnTo>
                        <a:pt x="120" y="146"/>
                      </a:lnTo>
                      <a:lnTo>
                        <a:pt x="126" y="162"/>
                      </a:lnTo>
                      <a:lnTo>
                        <a:pt x="130" y="175"/>
                      </a:lnTo>
                      <a:lnTo>
                        <a:pt x="133" y="190"/>
                      </a:lnTo>
                      <a:lnTo>
                        <a:pt x="133" y="203"/>
                      </a:lnTo>
                      <a:lnTo>
                        <a:pt x="135" y="219"/>
                      </a:lnTo>
                      <a:lnTo>
                        <a:pt x="137" y="234"/>
                      </a:lnTo>
                      <a:lnTo>
                        <a:pt x="139" y="251"/>
                      </a:lnTo>
                      <a:lnTo>
                        <a:pt x="141" y="266"/>
                      </a:lnTo>
                      <a:lnTo>
                        <a:pt x="143" y="281"/>
                      </a:lnTo>
                      <a:lnTo>
                        <a:pt x="145" y="300"/>
                      </a:lnTo>
                      <a:lnTo>
                        <a:pt x="147" y="317"/>
                      </a:lnTo>
                      <a:lnTo>
                        <a:pt x="145" y="319"/>
                      </a:lnTo>
                      <a:lnTo>
                        <a:pt x="145" y="323"/>
                      </a:lnTo>
                      <a:lnTo>
                        <a:pt x="141" y="323"/>
                      </a:lnTo>
                      <a:lnTo>
                        <a:pt x="139" y="325"/>
                      </a:lnTo>
                      <a:lnTo>
                        <a:pt x="135" y="325"/>
                      </a:lnTo>
                      <a:lnTo>
                        <a:pt x="133" y="323"/>
                      </a:lnTo>
                      <a:lnTo>
                        <a:pt x="131" y="321"/>
                      </a:lnTo>
                      <a:lnTo>
                        <a:pt x="131" y="317"/>
                      </a:lnTo>
                      <a:lnTo>
                        <a:pt x="130" y="300"/>
                      </a:lnTo>
                      <a:lnTo>
                        <a:pt x="128" y="285"/>
                      </a:lnTo>
                      <a:lnTo>
                        <a:pt x="126" y="268"/>
                      </a:lnTo>
                      <a:lnTo>
                        <a:pt x="124" y="253"/>
                      </a:lnTo>
                      <a:lnTo>
                        <a:pt x="122" y="238"/>
                      </a:lnTo>
                      <a:lnTo>
                        <a:pt x="118" y="224"/>
                      </a:lnTo>
                      <a:lnTo>
                        <a:pt x="118" y="211"/>
                      </a:lnTo>
                      <a:lnTo>
                        <a:pt x="114" y="198"/>
                      </a:lnTo>
                      <a:lnTo>
                        <a:pt x="109" y="184"/>
                      </a:lnTo>
                      <a:lnTo>
                        <a:pt x="105" y="169"/>
                      </a:lnTo>
                      <a:lnTo>
                        <a:pt x="101" y="156"/>
                      </a:lnTo>
                      <a:lnTo>
                        <a:pt x="95" y="143"/>
                      </a:lnTo>
                      <a:lnTo>
                        <a:pt x="90" y="129"/>
                      </a:lnTo>
                      <a:lnTo>
                        <a:pt x="84" y="114"/>
                      </a:lnTo>
                      <a:lnTo>
                        <a:pt x="76" y="101"/>
                      </a:lnTo>
                      <a:lnTo>
                        <a:pt x="69" y="85"/>
                      </a:lnTo>
                      <a:lnTo>
                        <a:pt x="67" y="80"/>
                      </a:lnTo>
                      <a:lnTo>
                        <a:pt x="65" y="74"/>
                      </a:lnTo>
                      <a:lnTo>
                        <a:pt x="61" y="68"/>
                      </a:lnTo>
                      <a:lnTo>
                        <a:pt x="57" y="65"/>
                      </a:lnTo>
                      <a:lnTo>
                        <a:pt x="53" y="59"/>
                      </a:lnTo>
                      <a:lnTo>
                        <a:pt x="52" y="55"/>
                      </a:lnTo>
                      <a:lnTo>
                        <a:pt x="48" y="51"/>
                      </a:lnTo>
                      <a:lnTo>
                        <a:pt x="44" y="49"/>
                      </a:lnTo>
                      <a:lnTo>
                        <a:pt x="40" y="44"/>
                      </a:lnTo>
                      <a:lnTo>
                        <a:pt x="34" y="40"/>
                      </a:lnTo>
                      <a:lnTo>
                        <a:pt x="33" y="36"/>
                      </a:lnTo>
                      <a:lnTo>
                        <a:pt x="27" y="34"/>
                      </a:lnTo>
                      <a:lnTo>
                        <a:pt x="21" y="30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6" y="21"/>
                      </a:lnTo>
                      <a:lnTo>
                        <a:pt x="2" y="19"/>
                      </a:lnTo>
                      <a:lnTo>
                        <a:pt x="2" y="15"/>
                      </a:lnTo>
                      <a:lnTo>
                        <a:pt x="0" y="9"/>
                      </a:ln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6" y="2"/>
                      </a:lnTo>
                      <a:lnTo>
                        <a:pt x="12" y="0"/>
                      </a:lnTo>
                      <a:lnTo>
                        <a:pt x="17" y="2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02" name="Freeform 494"/>
                <p:cNvSpPr>
                  <a:spLocks/>
                </p:cNvSpPr>
                <p:nvPr/>
              </p:nvSpPr>
              <p:spPr bwMode="auto">
                <a:xfrm>
                  <a:off x="4131" y="806"/>
                  <a:ext cx="285" cy="193"/>
                </a:xfrm>
                <a:custGeom>
                  <a:avLst/>
                  <a:gdLst/>
                  <a:ahLst/>
                  <a:cxnLst>
                    <a:cxn ang="0">
                      <a:pos x="38" y="9"/>
                    </a:cxn>
                    <a:cxn ang="0">
                      <a:pos x="41" y="3"/>
                    </a:cxn>
                    <a:cxn ang="0">
                      <a:pos x="51" y="0"/>
                    </a:cxn>
                    <a:cxn ang="0">
                      <a:pos x="60" y="3"/>
                    </a:cxn>
                    <a:cxn ang="0">
                      <a:pos x="66" y="11"/>
                    </a:cxn>
                    <a:cxn ang="0">
                      <a:pos x="68" y="17"/>
                    </a:cxn>
                    <a:cxn ang="0">
                      <a:pos x="64" y="34"/>
                    </a:cxn>
                    <a:cxn ang="0">
                      <a:pos x="59" y="55"/>
                    </a:cxn>
                    <a:cxn ang="0">
                      <a:pos x="55" y="76"/>
                    </a:cxn>
                    <a:cxn ang="0">
                      <a:pos x="51" y="96"/>
                    </a:cxn>
                    <a:cxn ang="0">
                      <a:pos x="49" y="116"/>
                    </a:cxn>
                    <a:cxn ang="0">
                      <a:pos x="49" y="136"/>
                    </a:cxn>
                    <a:cxn ang="0">
                      <a:pos x="51" y="157"/>
                    </a:cxn>
                    <a:cxn ang="0">
                      <a:pos x="57" y="178"/>
                    </a:cxn>
                    <a:cxn ang="0">
                      <a:pos x="66" y="205"/>
                    </a:cxn>
                    <a:cxn ang="0">
                      <a:pos x="81" y="232"/>
                    </a:cxn>
                    <a:cxn ang="0">
                      <a:pos x="100" y="252"/>
                    </a:cxn>
                    <a:cxn ang="0">
                      <a:pos x="123" y="271"/>
                    </a:cxn>
                    <a:cxn ang="0">
                      <a:pos x="148" y="285"/>
                    </a:cxn>
                    <a:cxn ang="0">
                      <a:pos x="174" y="298"/>
                    </a:cxn>
                    <a:cxn ang="0">
                      <a:pos x="207" y="306"/>
                    </a:cxn>
                    <a:cxn ang="0">
                      <a:pos x="237" y="315"/>
                    </a:cxn>
                    <a:cxn ang="0">
                      <a:pos x="275" y="325"/>
                    </a:cxn>
                    <a:cxn ang="0">
                      <a:pos x="317" y="330"/>
                    </a:cxn>
                    <a:cxn ang="0">
                      <a:pos x="357" y="332"/>
                    </a:cxn>
                    <a:cxn ang="0">
                      <a:pos x="391" y="330"/>
                    </a:cxn>
                    <a:cxn ang="0">
                      <a:pos x="427" y="330"/>
                    </a:cxn>
                    <a:cxn ang="0">
                      <a:pos x="463" y="330"/>
                    </a:cxn>
                    <a:cxn ang="0">
                      <a:pos x="501" y="332"/>
                    </a:cxn>
                    <a:cxn ang="0">
                      <a:pos x="539" y="344"/>
                    </a:cxn>
                    <a:cxn ang="0">
                      <a:pos x="566" y="355"/>
                    </a:cxn>
                    <a:cxn ang="0">
                      <a:pos x="570" y="365"/>
                    </a:cxn>
                    <a:cxn ang="0">
                      <a:pos x="566" y="374"/>
                    </a:cxn>
                    <a:cxn ang="0">
                      <a:pos x="557" y="378"/>
                    </a:cxn>
                    <a:cxn ang="0">
                      <a:pos x="530" y="368"/>
                    </a:cxn>
                    <a:cxn ang="0">
                      <a:pos x="490" y="361"/>
                    </a:cxn>
                    <a:cxn ang="0">
                      <a:pos x="454" y="363"/>
                    </a:cxn>
                    <a:cxn ang="0">
                      <a:pos x="418" y="367"/>
                    </a:cxn>
                    <a:cxn ang="0">
                      <a:pos x="382" y="376"/>
                    </a:cxn>
                    <a:cxn ang="0">
                      <a:pos x="344" y="382"/>
                    </a:cxn>
                    <a:cxn ang="0">
                      <a:pos x="306" y="386"/>
                    </a:cxn>
                    <a:cxn ang="0">
                      <a:pos x="262" y="384"/>
                    </a:cxn>
                    <a:cxn ang="0">
                      <a:pos x="222" y="374"/>
                    </a:cxn>
                    <a:cxn ang="0">
                      <a:pos x="182" y="363"/>
                    </a:cxn>
                    <a:cxn ang="0">
                      <a:pos x="146" y="349"/>
                    </a:cxn>
                    <a:cxn ang="0">
                      <a:pos x="114" y="332"/>
                    </a:cxn>
                    <a:cxn ang="0">
                      <a:pos x="85" y="315"/>
                    </a:cxn>
                    <a:cxn ang="0">
                      <a:pos x="59" y="290"/>
                    </a:cxn>
                    <a:cxn ang="0">
                      <a:pos x="38" y="264"/>
                    </a:cxn>
                    <a:cxn ang="0">
                      <a:pos x="19" y="232"/>
                    </a:cxn>
                    <a:cxn ang="0">
                      <a:pos x="5" y="197"/>
                    </a:cxn>
                    <a:cxn ang="0">
                      <a:pos x="2" y="173"/>
                    </a:cxn>
                    <a:cxn ang="0">
                      <a:pos x="0" y="148"/>
                    </a:cxn>
                    <a:cxn ang="0">
                      <a:pos x="3" y="125"/>
                    </a:cxn>
                    <a:cxn ang="0">
                      <a:pos x="9" y="100"/>
                    </a:cxn>
                    <a:cxn ang="0">
                      <a:pos x="17" y="77"/>
                    </a:cxn>
                    <a:cxn ang="0">
                      <a:pos x="24" y="51"/>
                    </a:cxn>
                    <a:cxn ang="0">
                      <a:pos x="32" y="26"/>
                    </a:cxn>
                    <a:cxn ang="0">
                      <a:pos x="38" y="13"/>
                    </a:cxn>
                  </a:cxnLst>
                  <a:rect l="0" t="0" r="r" b="b"/>
                  <a:pathLst>
                    <a:path w="570" h="386">
                      <a:moveTo>
                        <a:pt x="38" y="13"/>
                      </a:moveTo>
                      <a:lnTo>
                        <a:pt x="38" y="9"/>
                      </a:lnTo>
                      <a:lnTo>
                        <a:pt x="41" y="5"/>
                      </a:lnTo>
                      <a:lnTo>
                        <a:pt x="41" y="3"/>
                      </a:lnTo>
                      <a:lnTo>
                        <a:pt x="45" y="1"/>
                      </a:lnTo>
                      <a:lnTo>
                        <a:pt x="51" y="0"/>
                      </a:lnTo>
                      <a:lnTo>
                        <a:pt x="59" y="1"/>
                      </a:lnTo>
                      <a:lnTo>
                        <a:pt x="60" y="3"/>
                      </a:lnTo>
                      <a:lnTo>
                        <a:pt x="66" y="9"/>
                      </a:lnTo>
                      <a:lnTo>
                        <a:pt x="66" y="11"/>
                      </a:lnTo>
                      <a:lnTo>
                        <a:pt x="68" y="15"/>
                      </a:lnTo>
                      <a:lnTo>
                        <a:pt x="68" y="17"/>
                      </a:lnTo>
                      <a:lnTo>
                        <a:pt x="68" y="22"/>
                      </a:lnTo>
                      <a:lnTo>
                        <a:pt x="64" y="34"/>
                      </a:lnTo>
                      <a:lnTo>
                        <a:pt x="60" y="43"/>
                      </a:lnTo>
                      <a:lnTo>
                        <a:pt x="59" y="55"/>
                      </a:lnTo>
                      <a:lnTo>
                        <a:pt x="57" y="66"/>
                      </a:lnTo>
                      <a:lnTo>
                        <a:pt x="55" y="76"/>
                      </a:lnTo>
                      <a:lnTo>
                        <a:pt x="53" y="85"/>
                      </a:lnTo>
                      <a:lnTo>
                        <a:pt x="51" y="96"/>
                      </a:lnTo>
                      <a:lnTo>
                        <a:pt x="49" y="106"/>
                      </a:lnTo>
                      <a:lnTo>
                        <a:pt x="49" y="116"/>
                      </a:lnTo>
                      <a:lnTo>
                        <a:pt x="49" y="127"/>
                      </a:lnTo>
                      <a:lnTo>
                        <a:pt x="49" y="136"/>
                      </a:lnTo>
                      <a:lnTo>
                        <a:pt x="49" y="148"/>
                      </a:lnTo>
                      <a:lnTo>
                        <a:pt x="51" y="157"/>
                      </a:lnTo>
                      <a:lnTo>
                        <a:pt x="53" y="167"/>
                      </a:lnTo>
                      <a:lnTo>
                        <a:pt x="57" y="178"/>
                      </a:lnTo>
                      <a:lnTo>
                        <a:pt x="59" y="190"/>
                      </a:lnTo>
                      <a:lnTo>
                        <a:pt x="66" y="205"/>
                      </a:lnTo>
                      <a:lnTo>
                        <a:pt x="74" y="218"/>
                      </a:lnTo>
                      <a:lnTo>
                        <a:pt x="81" y="232"/>
                      </a:lnTo>
                      <a:lnTo>
                        <a:pt x="91" y="245"/>
                      </a:lnTo>
                      <a:lnTo>
                        <a:pt x="100" y="252"/>
                      </a:lnTo>
                      <a:lnTo>
                        <a:pt x="112" y="264"/>
                      </a:lnTo>
                      <a:lnTo>
                        <a:pt x="123" y="271"/>
                      </a:lnTo>
                      <a:lnTo>
                        <a:pt x="136" y="279"/>
                      </a:lnTo>
                      <a:lnTo>
                        <a:pt x="148" y="285"/>
                      </a:lnTo>
                      <a:lnTo>
                        <a:pt x="161" y="290"/>
                      </a:lnTo>
                      <a:lnTo>
                        <a:pt x="174" y="298"/>
                      </a:lnTo>
                      <a:lnTo>
                        <a:pt x="192" y="302"/>
                      </a:lnTo>
                      <a:lnTo>
                        <a:pt x="207" y="306"/>
                      </a:lnTo>
                      <a:lnTo>
                        <a:pt x="222" y="311"/>
                      </a:lnTo>
                      <a:lnTo>
                        <a:pt x="237" y="315"/>
                      </a:lnTo>
                      <a:lnTo>
                        <a:pt x="256" y="321"/>
                      </a:lnTo>
                      <a:lnTo>
                        <a:pt x="275" y="325"/>
                      </a:lnTo>
                      <a:lnTo>
                        <a:pt x="298" y="329"/>
                      </a:lnTo>
                      <a:lnTo>
                        <a:pt x="317" y="330"/>
                      </a:lnTo>
                      <a:lnTo>
                        <a:pt x="338" y="332"/>
                      </a:lnTo>
                      <a:lnTo>
                        <a:pt x="357" y="332"/>
                      </a:lnTo>
                      <a:lnTo>
                        <a:pt x="374" y="332"/>
                      </a:lnTo>
                      <a:lnTo>
                        <a:pt x="391" y="330"/>
                      </a:lnTo>
                      <a:lnTo>
                        <a:pt x="410" y="330"/>
                      </a:lnTo>
                      <a:lnTo>
                        <a:pt x="427" y="330"/>
                      </a:lnTo>
                      <a:lnTo>
                        <a:pt x="444" y="330"/>
                      </a:lnTo>
                      <a:lnTo>
                        <a:pt x="463" y="330"/>
                      </a:lnTo>
                      <a:lnTo>
                        <a:pt x="482" y="332"/>
                      </a:lnTo>
                      <a:lnTo>
                        <a:pt x="501" y="332"/>
                      </a:lnTo>
                      <a:lnTo>
                        <a:pt x="520" y="338"/>
                      </a:lnTo>
                      <a:lnTo>
                        <a:pt x="539" y="344"/>
                      </a:lnTo>
                      <a:lnTo>
                        <a:pt x="562" y="353"/>
                      </a:lnTo>
                      <a:lnTo>
                        <a:pt x="566" y="355"/>
                      </a:lnTo>
                      <a:lnTo>
                        <a:pt x="570" y="361"/>
                      </a:lnTo>
                      <a:lnTo>
                        <a:pt x="570" y="365"/>
                      </a:lnTo>
                      <a:lnTo>
                        <a:pt x="570" y="368"/>
                      </a:lnTo>
                      <a:lnTo>
                        <a:pt x="566" y="374"/>
                      </a:lnTo>
                      <a:lnTo>
                        <a:pt x="562" y="376"/>
                      </a:lnTo>
                      <a:lnTo>
                        <a:pt x="557" y="378"/>
                      </a:lnTo>
                      <a:lnTo>
                        <a:pt x="553" y="378"/>
                      </a:lnTo>
                      <a:lnTo>
                        <a:pt x="530" y="368"/>
                      </a:lnTo>
                      <a:lnTo>
                        <a:pt x="511" y="365"/>
                      </a:lnTo>
                      <a:lnTo>
                        <a:pt x="490" y="361"/>
                      </a:lnTo>
                      <a:lnTo>
                        <a:pt x="473" y="361"/>
                      </a:lnTo>
                      <a:lnTo>
                        <a:pt x="454" y="363"/>
                      </a:lnTo>
                      <a:lnTo>
                        <a:pt x="437" y="365"/>
                      </a:lnTo>
                      <a:lnTo>
                        <a:pt x="418" y="367"/>
                      </a:lnTo>
                      <a:lnTo>
                        <a:pt x="399" y="372"/>
                      </a:lnTo>
                      <a:lnTo>
                        <a:pt x="382" y="376"/>
                      </a:lnTo>
                      <a:lnTo>
                        <a:pt x="363" y="380"/>
                      </a:lnTo>
                      <a:lnTo>
                        <a:pt x="344" y="382"/>
                      </a:lnTo>
                      <a:lnTo>
                        <a:pt x="325" y="386"/>
                      </a:lnTo>
                      <a:lnTo>
                        <a:pt x="306" y="386"/>
                      </a:lnTo>
                      <a:lnTo>
                        <a:pt x="285" y="386"/>
                      </a:lnTo>
                      <a:lnTo>
                        <a:pt x="262" y="384"/>
                      </a:lnTo>
                      <a:lnTo>
                        <a:pt x="241" y="382"/>
                      </a:lnTo>
                      <a:lnTo>
                        <a:pt x="222" y="374"/>
                      </a:lnTo>
                      <a:lnTo>
                        <a:pt x="201" y="368"/>
                      </a:lnTo>
                      <a:lnTo>
                        <a:pt x="182" y="363"/>
                      </a:lnTo>
                      <a:lnTo>
                        <a:pt x="165" y="357"/>
                      </a:lnTo>
                      <a:lnTo>
                        <a:pt x="146" y="349"/>
                      </a:lnTo>
                      <a:lnTo>
                        <a:pt x="131" y="342"/>
                      </a:lnTo>
                      <a:lnTo>
                        <a:pt x="114" y="332"/>
                      </a:lnTo>
                      <a:lnTo>
                        <a:pt x="100" y="325"/>
                      </a:lnTo>
                      <a:lnTo>
                        <a:pt x="85" y="315"/>
                      </a:lnTo>
                      <a:lnTo>
                        <a:pt x="74" y="304"/>
                      </a:lnTo>
                      <a:lnTo>
                        <a:pt x="59" y="290"/>
                      </a:lnTo>
                      <a:lnTo>
                        <a:pt x="47" y="279"/>
                      </a:lnTo>
                      <a:lnTo>
                        <a:pt x="38" y="264"/>
                      </a:lnTo>
                      <a:lnTo>
                        <a:pt x="26" y="249"/>
                      </a:lnTo>
                      <a:lnTo>
                        <a:pt x="19" y="232"/>
                      </a:lnTo>
                      <a:lnTo>
                        <a:pt x="9" y="211"/>
                      </a:lnTo>
                      <a:lnTo>
                        <a:pt x="5" y="197"/>
                      </a:lnTo>
                      <a:lnTo>
                        <a:pt x="3" y="184"/>
                      </a:lnTo>
                      <a:lnTo>
                        <a:pt x="2" y="173"/>
                      </a:lnTo>
                      <a:lnTo>
                        <a:pt x="0" y="161"/>
                      </a:lnTo>
                      <a:lnTo>
                        <a:pt x="0" y="148"/>
                      </a:lnTo>
                      <a:lnTo>
                        <a:pt x="2" y="136"/>
                      </a:lnTo>
                      <a:lnTo>
                        <a:pt x="3" y="125"/>
                      </a:lnTo>
                      <a:lnTo>
                        <a:pt x="7" y="114"/>
                      </a:lnTo>
                      <a:lnTo>
                        <a:pt x="9" y="100"/>
                      </a:lnTo>
                      <a:lnTo>
                        <a:pt x="13" y="89"/>
                      </a:lnTo>
                      <a:lnTo>
                        <a:pt x="17" y="77"/>
                      </a:lnTo>
                      <a:lnTo>
                        <a:pt x="21" y="66"/>
                      </a:lnTo>
                      <a:lnTo>
                        <a:pt x="24" y="51"/>
                      </a:lnTo>
                      <a:lnTo>
                        <a:pt x="28" y="39"/>
                      </a:lnTo>
                      <a:lnTo>
                        <a:pt x="32" y="26"/>
                      </a:lnTo>
                      <a:lnTo>
                        <a:pt x="38" y="13"/>
                      </a:lnTo>
                      <a:lnTo>
                        <a:pt x="3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03" name="Freeform 495"/>
                <p:cNvSpPr>
                  <a:spLocks/>
                </p:cNvSpPr>
                <p:nvPr/>
              </p:nvSpPr>
              <p:spPr bwMode="auto">
                <a:xfrm>
                  <a:off x="4131" y="806"/>
                  <a:ext cx="285" cy="193"/>
                </a:xfrm>
                <a:custGeom>
                  <a:avLst/>
                  <a:gdLst/>
                  <a:ahLst/>
                  <a:cxnLst>
                    <a:cxn ang="0">
                      <a:pos x="38" y="9"/>
                    </a:cxn>
                    <a:cxn ang="0">
                      <a:pos x="41" y="3"/>
                    </a:cxn>
                    <a:cxn ang="0">
                      <a:pos x="51" y="0"/>
                    </a:cxn>
                    <a:cxn ang="0">
                      <a:pos x="60" y="3"/>
                    </a:cxn>
                    <a:cxn ang="0">
                      <a:pos x="66" y="11"/>
                    </a:cxn>
                    <a:cxn ang="0">
                      <a:pos x="68" y="17"/>
                    </a:cxn>
                    <a:cxn ang="0">
                      <a:pos x="64" y="34"/>
                    </a:cxn>
                    <a:cxn ang="0">
                      <a:pos x="59" y="55"/>
                    </a:cxn>
                    <a:cxn ang="0">
                      <a:pos x="55" y="76"/>
                    </a:cxn>
                    <a:cxn ang="0">
                      <a:pos x="51" y="96"/>
                    </a:cxn>
                    <a:cxn ang="0">
                      <a:pos x="49" y="116"/>
                    </a:cxn>
                    <a:cxn ang="0">
                      <a:pos x="49" y="136"/>
                    </a:cxn>
                    <a:cxn ang="0">
                      <a:pos x="51" y="157"/>
                    </a:cxn>
                    <a:cxn ang="0">
                      <a:pos x="57" y="178"/>
                    </a:cxn>
                    <a:cxn ang="0">
                      <a:pos x="66" y="205"/>
                    </a:cxn>
                    <a:cxn ang="0">
                      <a:pos x="81" y="232"/>
                    </a:cxn>
                    <a:cxn ang="0">
                      <a:pos x="100" y="252"/>
                    </a:cxn>
                    <a:cxn ang="0">
                      <a:pos x="123" y="271"/>
                    </a:cxn>
                    <a:cxn ang="0">
                      <a:pos x="148" y="285"/>
                    </a:cxn>
                    <a:cxn ang="0">
                      <a:pos x="174" y="298"/>
                    </a:cxn>
                    <a:cxn ang="0">
                      <a:pos x="207" y="306"/>
                    </a:cxn>
                    <a:cxn ang="0">
                      <a:pos x="237" y="315"/>
                    </a:cxn>
                    <a:cxn ang="0">
                      <a:pos x="275" y="325"/>
                    </a:cxn>
                    <a:cxn ang="0">
                      <a:pos x="317" y="330"/>
                    </a:cxn>
                    <a:cxn ang="0">
                      <a:pos x="357" y="332"/>
                    </a:cxn>
                    <a:cxn ang="0">
                      <a:pos x="391" y="330"/>
                    </a:cxn>
                    <a:cxn ang="0">
                      <a:pos x="427" y="330"/>
                    </a:cxn>
                    <a:cxn ang="0">
                      <a:pos x="463" y="330"/>
                    </a:cxn>
                    <a:cxn ang="0">
                      <a:pos x="501" y="332"/>
                    </a:cxn>
                    <a:cxn ang="0">
                      <a:pos x="539" y="344"/>
                    </a:cxn>
                    <a:cxn ang="0">
                      <a:pos x="566" y="355"/>
                    </a:cxn>
                    <a:cxn ang="0">
                      <a:pos x="570" y="365"/>
                    </a:cxn>
                    <a:cxn ang="0">
                      <a:pos x="566" y="374"/>
                    </a:cxn>
                    <a:cxn ang="0">
                      <a:pos x="557" y="378"/>
                    </a:cxn>
                    <a:cxn ang="0">
                      <a:pos x="530" y="368"/>
                    </a:cxn>
                    <a:cxn ang="0">
                      <a:pos x="490" y="361"/>
                    </a:cxn>
                    <a:cxn ang="0">
                      <a:pos x="454" y="363"/>
                    </a:cxn>
                    <a:cxn ang="0">
                      <a:pos x="418" y="367"/>
                    </a:cxn>
                    <a:cxn ang="0">
                      <a:pos x="382" y="376"/>
                    </a:cxn>
                    <a:cxn ang="0">
                      <a:pos x="344" y="382"/>
                    </a:cxn>
                    <a:cxn ang="0">
                      <a:pos x="306" y="386"/>
                    </a:cxn>
                    <a:cxn ang="0">
                      <a:pos x="262" y="384"/>
                    </a:cxn>
                    <a:cxn ang="0">
                      <a:pos x="222" y="374"/>
                    </a:cxn>
                    <a:cxn ang="0">
                      <a:pos x="182" y="363"/>
                    </a:cxn>
                    <a:cxn ang="0">
                      <a:pos x="146" y="349"/>
                    </a:cxn>
                    <a:cxn ang="0">
                      <a:pos x="114" y="332"/>
                    </a:cxn>
                    <a:cxn ang="0">
                      <a:pos x="85" y="315"/>
                    </a:cxn>
                    <a:cxn ang="0">
                      <a:pos x="59" y="290"/>
                    </a:cxn>
                    <a:cxn ang="0">
                      <a:pos x="38" y="264"/>
                    </a:cxn>
                    <a:cxn ang="0">
                      <a:pos x="19" y="232"/>
                    </a:cxn>
                    <a:cxn ang="0">
                      <a:pos x="5" y="197"/>
                    </a:cxn>
                    <a:cxn ang="0">
                      <a:pos x="2" y="173"/>
                    </a:cxn>
                    <a:cxn ang="0">
                      <a:pos x="0" y="148"/>
                    </a:cxn>
                    <a:cxn ang="0">
                      <a:pos x="3" y="125"/>
                    </a:cxn>
                    <a:cxn ang="0">
                      <a:pos x="9" y="100"/>
                    </a:cxn>
                    <a:cxn ang="0">
                      <a:pos x="17" y="77"/>
                    </a:cxn>
                    <a:cxn ang="0">
                      <a:pos x="24" y="51"/>
                    </a:cxn>
                    <a:cxn ang="0">
                      <a:pos x="32" y="26"/>
                    </a:cxn>
                    <a:cxn ang="0">
                      <a:pos x="38" y="13"/>
                    </a:cxn>
                  </a:cxnLst>
                  <a:rect l="0" t="0" r="r" b="b"/>
                  <a:pathLst>
                    <a:path w="570" h="386">
                      <a:moveTo>
                        <a:pt x="38" y="13"/>
                      </a:moveTo>
                      <a:lnTo>
                        <a:pt x="38" y="9"/>
                      </a:lnTo>
                      <a:lnTo>
                        <a:pt x="41" y="5"/>
                      </a:lnTo>
                      <a:lnTo>
                        <a:pt x="41" y="3"/>
                      </a:lnTo>
                      <a:lnTo>
                        <a:pt x="45" y="1"/>
                      </a:lnTo>
                      <a:lnTo>
                        <a:pt x="51" y="0"/>
                      </a:lnTo>
                      <a:lnTo>
                        <a:pt x="59" y="1"/>
                      </a:lnTo>
                      <a:lnTo>
                        <a:pt x="60" y="3"/>
                      </a:lnTo>
                      <a:lnTo>
                        <a:pt x="66" y="9"/>
                      </a:lnTo>
                      <a:lnTo>
                        <a:pt x="66" y="11"/>
                      </a:lnTo>
                      <a:lnTo>
                        <a:pt x="68" y="15"/>
                      </a:lnTo>
                      <a:lnTo>
                        <a:pt x="68" y="17"/>
                      </a:lnTo>
                      <a:lnTo>
                        <a:pt x="68" y="22"/>
                      </a:lnTo>
                      <a:lnTo>
                        <a:pt x="64" y="34"/>
                      </a:lnTo>
                      <a:lnTo>
                        <a:pt x="60" y="43"/>
                      </a:lnTo>
                      <a:lnTo>
                        <a:pt x="59" y="55"/>
                      </a:lnTo>
                      <a:lnTo>
                        <a:pt x="57" y="66"/>
                      </a:lnTo>
                      <a:lnTo>
                        <a:pt x="55" y="76"/>
                      </a:lnTo>
                      <a:lnTo>
                        <a:pt x="53" y="85"/>
                      </a:lnTo>
                      <a:lnTo>
                        <a:pt x="51" y="96"/>
                      </a:lnTo>
                      <a:lnTo>
                        <a:pt x="49" y="106"/>
                      </a:lnTo>
                      <a:lnTo>
                        <a:pt x="49" y="116"/>
                      </a:lnTo>
                      <a:lnTo>
                        <a:pt x="49" y="127"/>
                      </a:lnTo>
                      <a:lnTo>
                        <a:pt x="49" y="136"/>
                      </a:lnTo>
                      <a:lnTo>
                        <a:pt x="49" y="148"/>
                      </a:lnTo>
                      <a:lnTo>
                        <a:pt x="51" y="157"/>
                      </a:lnTo>
                      <a:lnTo>
                        <a:pt x="53" y="167"/>
                      </a:lnTo>
                      <a:lnTo>
                        <a:pt x="57" y="178"/>
                      </a:lnTo>
                      <a:lnTo>
                        <a:pt x="59" y="190"/>
                      </a:lnTo>
                      <a:lnTo>
                        <a:pt x="66" y="205"/>
                      </a:lnTo>
                      <a:lnTo>
                        <a:pt x="74" y="218"/>
                      </a:lnTo>
                      <a:lnTo>
                        <a:pt x="81" y="232"/>
                      </a:lnTo>
                      <a:lnTo>
                        <a:pt x="91" y="245"/>
                      </a:lnTo>
                      <a:lnTo>
                        <a:pt x="100" y="252"/>
                      </a:lnTo>
                      <a:lnTo>
                        <a:pt x="112" y="264"/>
                      </a:lnTo>
                      <a:lnTo>
                        <a:pt x="123" y="271"/>
                      </a:lnTo>
                      <a:lnTo>
                        <a:pt x="136" y="279"/>
                      </a:lnTo>
                      <a:lnTo>
                        <a:pt x="148" y="285"/>
                      </a:lnTo>
                      <a:lnTo>
                        <a:pt x="161" y="290"/>
                      </a:lnTo>
                      <a:lnTo>
                        <a:pt x="174" y="298"/>
                      </a:lnTo>
                      <a:lnTo>
                        <a:pt x="192" y="302"/>
                      </a:lnTo>
                      <a:lnTo>
                        <a:pt x="207" y="306"/>
                      </a:lnTo>
                      <a:lnTo>
                        <a:pt x="222" y="311"/>
                      </a:lnTo>
                      <a:lnTo>
                        <a:pt x="237" y="315"/>
                      </a:lnTo>
                      <a:lnTo>
                        <a:pt x="256" y="321"/>
                      </a:lnTo>
                      <a:lnTo>
                        <a:pt x="275" y="325"/>
                      </a:lnTo>
                      <a:lnTo>
                        <a:pt x="298" y="329"/>
                      </a:lnTo>
                      <a:lnTo>
                        <a:pt x="317" y="330"/>
                      </a:lnTo>
                      <a:lnTo>
                        <a:pt x="338" y="332"/>
                      </a:lnTo>
                      <a:lnTo>
                        <a:pt x="357" y="332"/>
                      </a:lnTo>
                      <a:lnTo>
                        <a:pt x="374" y="332"/>
                      </a:lnTo>
                      <a:lnTo>
                        <a:pt x="391" y="330"/>
                      </a:lnTo>
                      <a:lnTo>
                        <a:pt x="410" y="330"/>
                      </a:lnTo>
                      <a:lnTo>
                        <a:pt x="427" y="330"/>
                      </a:lnTo>
                      <a:lnTo>
                        <a:pt x="444" y="330"/>
                      </a:lnTo>
                      <a:lnTo>
                        <a:pt x="463" y="330"/>
                      </a:lnTo>
                      <a:lnTo>
                        <a:pt x="482" y="332"/>
                      </a:lnTo>
                      <a:lnTo>
                        <a:pt x="501" y="332"/>
                      </a:lnTo>
                      <a:lnTo>
                        <a:pt x="520" y="338"/>
                      </a:lnTo>
                      <a:lnTo>
                        <a:pt x="539" y="344"/>
                      </a:lnTo>
                      <a:lnTo>
                        <a:pt x="562" y="353"/>
                      </a:lnTo>
                      <a:lnTo>
                        <a:pt x="566" y="355"/>
                      </a:lnTo>
                      <a:lnTo>
                        <a:pt x="570" y="361"/>
                      </a:lnTo>
                      <a:lnTo>
                        <a:pt x="570" y="365"/>
                      </a:lnTo>
                      <a:lnTo>
                        <a:pt x="570" y="368"/>
                      </a:lnTo>
                      <a:lnTo>
                        <a:pt x="566" y="374"/>
                      </a:lnTo>
                      <a:lnTo>
                        <a:pt x="562" y="376"/>
                      </a:lnTo>
                      <a:lnTo>
                        <a:pt x="557" y="378"/>
                      </a:lnTo>
                      <a:lnTo>
                        <a:pt x="553" y="378"/>
                      </a:lnTo>
                      <a:lnTo>
                        <a:pt x="530" y="368"/>
                      </a:lnTo>
                      <a:lnTo>
                        <a:pt x="511" y="365"/>
                      </a:lnTo>
                      <a:lnTo>
                        <a:pt x="490" y="361"/>
                      </a:lnTo>
                      <a:lnTo>
                        <a:pt x="473" y="361"/>
                      </a:lnTo>
                      <a:lnTo>
                        <a:pt x="454" y="363"/>
                      </a:lnTo>
                      <a:lnTo>
                        <a:pt x="437" y="365"/>
                      </a:lnTo>
                      <a:lnTo>
                        <a:pt x="418" y="367"/>
                      </a:lnTo>
                      <a:lnTo>
                        <a:pt x="399" y="372"/>
                      </a:lnTo>
                      <a:lnTo>
                        <a:pt x="382" y="376"/>
                      </a:lnTo>
                      <a:lnTo>
                        <a:pt x="363" y="380"/>
                      </a:lnTo>
                      <a:lnTo>
                        <a:pt x="344" y="382"/>
                      </a:lnTo>
                      <a:lnTo>
                        <a:pt x="325" y="386"/>
                      </a:lnTo>
                      <a:lnTo>
                        <a:pt x="306" y="386"/>
                      </a:lnTo>
                      <a:lnTo>
                        <a:pt x="285" y="386"/>
                      </a:lnTo>
                      <a:lnTo>
                        <a:pt x="262" y="384"/>
                      </a:lnTo>
                      <a:lnTo>
                        <a:pt x="241" y="382"/>
                      </a:lnTo>
                      <a:lnTo>
                        <a:pt x="222" y="374"/>
                      </a:lnTo>
                      <a:lnTo>
                        <a:pt x="201" y="368"/>
                      </a:lnTo>
                      <a:lnTo>
                        <a:pt x="182" y="363"/>
                      </a:lnTo>
                      <a:lnTo>
                        <a:pt x="165" y="357"/>
                      </a:lnTo>
                      <a:lnTo>
                        <a:pt x="146" y="349"/>
                      </a:lnTo>
                      <a:lnTo>
                        <a:pt x="131" y="342"/>
                      </a:lnTo>
                      <a:lnTo>
                        <a:pt x="114" y="332"/>
                      </a:lnTo>
                      <a:lnTo>
                        <a:pt x="100" y="325"/>
                      </a:lnTo>
                      <a:lnTo>
                        <a:pt x="85" y="315"/>
                      </a:lnTo>
                      <a:lnTo>
                        <a:pt x="74" y="304"/>
                      </a:lnTo>
                      <a:lnTo>
                        <a:pt x="59" y="290"/>
                      </a:lnTo>
                      <a:lnTo>
                        <a:pt x="47" y="279"/>
                      </a:lnTo>
                      <a:lnTo>
                        <a:pt x="38" y="264"/>
                      </a:lnTo>
                      <a:lnTo>
                        <a:pt x="26" y="249"/>
                      </a:lnTo>
                      <a:lnTo>
                        <a:pt x="19" y="232"/>
                      </a:lnTo>
                      <a:lnTo>
                        <a:pt x="9" y="211"/>
                      </a:lnTo>
                      <a:lnTo>
                        <a:pt x="5" y="197"/>
                      </a:lnTo>
                      <a:lnTo>
                        <a:pt x="3" y="184"/>
                      </a:lnTo>
                      <a:lnTo>
                        <a:pt x="2" y="173"/>
                      </a:lnTo>
                      <a:lnTo>
                        <a:pt x="0" y="161"/>
                      </a:lnTo>
                      <a:lnTo>
                        <a:pt x="0" y="148"/>
                      </a:lnTo>
                      <a:lnTo>
                        <a:pt x="2" y="136"/>
                      </a:lnTo>
                      <a:lnTo>
                        <a:pt x="3" y="125"/>
                      </a:lnTo>
                      <a:lnTo>
                        <a:pt x="7" y="114"/>
                      </a:lnTo>
                      <a:lnTo>
                        <a:pt x="9" y="100"/>
                      </a:lnTo>
                      <a:lnTo>
                        <a:pt x="13" y="89"/>
                      </a:lnTo>
                      <a:lnTo>
                        <a:pt x="17" y="77"/>
                      </a:lnTo>
                      <a:lnTo>
                        <a:pt x="21" y="66"/>
                      </a:lnTo>
                      <a:lnTo>
                        <a:pt x="24" y="51"/>
                      </a:lnTo>
                      <a:lnTo>
                        <a:pt x="28" y="39"/>
                      </a:lnTo>
                      <a:lnTo>
                        <a:pt x="32" y="26"/>
                      </a:lnTo>
                      <a:lnTo>
                        <a:pt x="38" y="13"/>
                      </a:lnTo>
                      <a:lnTo>
                        <a:pt x="3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04" name="Freeform 496"/>
                <p:cNvSpPr>
                  <a:spLocks/>
                </p:cNvSpPr>
                <p:nvPr/>
              </p:nvSpPr>
              <p:spPr bwMode="auto">
                <a:xfrm>
                  <a:off x="4317" y="988"/>
                  <a:ext cx="126" cy="346"/>
                </a:xfrm>
                <a:custGeom>
                  <a:avLst/>
                  <a:gdLst/>
                  <a:ahLst/>
                  <a:cxnLst>
                    <a:cxn ang="0">
                      <a:pos x="19" y="291"/>
                    </a:cxn>
                    <a:cxn ang="0">
                      <a:pos x="34" y="241"/>
                    </a:cxn>
                    <a:cxn ang="0">
                      <a:pos x="55" y="196"/>
                    </a:cxn>
                    <a:cxn ang="0">
                      <a:pos x="84" y="150"/>
                    </a:cxn>
                    <a:cxn ang="0">
                      <a:pos x="112" y="110"/>
                    </a:cxn>
                    <a:cxn ang="0">
                      <a:pos x="143" y="72"/>
                    </a:cxn>
                    <a:cxn ang="0">
                      <a:pos x="175" y="40"/>
                    </a:cxn>
                    <a:cxn ang="0">
                      <a:pos x="207" y="13"/>
                    </a:cxn>
                    <a:cxn ang="0">
                      <a:pos x="228" y="0"/>
                    </a:cxn>
                    <a:cxn ang="0">
                      <a:pos x="240" y="0"/>
                    </a:cxn>
                    <a:cxn ang="0">
                      <a:pos x="249" y="7"/>
                    </a:cxn>
                    <a:cxn ang="0">
                      <a:pos x="251" y="17"/>
                    </a:cxn>
                    <a:cxn ang="0">
                      <a:pos x="226" y="34"/>
                    </a:cxn>
                    <a:cxn ang="0">
                      <a:pos x="194" y="66"/>
                    </a:cxn>
                    <a:cxn ang="0">
                      <a:pos x="166" y="100"/>
                    </a:cxn>
                    <a:cxn ang="0">
                      <a:pos x="141" y="135"/>
                    </a:cxn>
                    <a:cxn ang="0">
                      <a:pos x="120" y="173"/>
                    </a:cxn>
                    <a:cxn ang="0">
                      <a:pos x="101" y="215"/>
                    </a:cxn>
                    <a:cxn ang="0">
                      <a:pos x="88" y="256"/>
                    </a:cxn>
                    <a:cxn ang="0">
                      <a:pos x="74" y="302"/>
                    </a:cxn>
                    <a:cxn ang="0">
                      <a:pos x="65" y="350"/>
                    </a:cxn>
                    <a:cxn ang="0">
                      <a:pos x="53" y="393"/>
                    </a:cxn>
                    <a:cxn ang="0">
                      <a:pos x="46" y="439"/>
                    </a:cxn>
                    <a:cxn ang="0">
                      <a:pos x="36" y="486"/>
                    </a:cxn>
                    <a:cxn ang="0">
                      <a:pos x="31" y="534"/>
                    </a:cxn>
                    <a:cxn ang="0">
                      <a:pos x="27" y="582"/>
                    </a:cxn>
                    <a:cxn ang="0">
                      <a:pos x="25" y="627"/>
                    </a:cxn>
                    <a:cxn ang="0">
                      <a:pos x="25" y="671"/>
                    </a:cxn>
                    <a:cxn ang="0">
                      <a:pos x="27" y="692"/>
                    </a:cxn>
                    <a:cxn ang="0">
                      <a:pos x="21" y="686"/>
                    </a:cxn>
                    <a:cxn ang="0">
                      <a:pos x="15" y="677"/>
                    </a:cxn>
                    <a:cxn ang="0">
                      <a:pos x="12" y="669"/>
                    </a:cxn>
                    <a:cxn ang="0">
                      <a:pos x="8" y="663"/>
                    </a:cxn>
                    <a:cxn ang="0">
                      <a:pos x="4" y="658"/>
                    </a:cxn>
                    <a:cxn ang="0">
                      <a:pos x="4" y="652"/>
                    </a:cxn>
                    <a:cxn ang="0">
                      <a:pos x="2" y="635"/>
                    </a:cxn>
                    <a:cxn ang="0">
                      <a:pos x="2" y="602"/>
                    </a:cxn>
                    <a:cxn ang="0">
                      <a:pos x="2" y="559"/>
                    </a:cxn>
                    <a:cxn ang="0">
                      <a:pos x="0" y="507"/>
                    </a:cxn>
                    <a:cxn ang="0">
                      <a:pos x="2" y="450"/>
                    </a:cxn>
                    <a:cxn ang="0">
                      <a:pos x="4" y="395"/>
                    </a:cxn>
                    <a:cxn ang="0">
                      <a:pos x="10" y="340"/>
                    </a:cxn>
                    <a:cxn ang="0">
                      <a:pos x="15" y="315"/>
                    </a:cxn>
                  </a:cxnLst>
                  <a:rect l="0" t="0" r="r" b="b"/>
                  <a:pathLst>
                    <a:path w="251" h="692">
                      <a:moveTo>
                        <a:pt x="15" y="315"/>
                      </a:moveTo>
                      <a:lnTo>
                        <a:pt x="19" y="291"/>
                      </a:lnTo>
                      <a:lnTo>
                        <a:pt x="27" y="266"/>
                      </a:lnTo>
                      <a:lnTo>
                        <a:pt x="34" y="241"/>
                      </a:lnTo>
                      <a:lnTo>
                        <a:pt x="46" y="218"/>
                      </a:lnTo>
                      <a:lnTo>
                        <a:pt x="55" y="196"/>
                      </a:lnTo>
                      <a:lnTo>
                        <a:pt x="69" y="173"/>
                      </a:lnTo>
                      <a:lnTo>
                        <a:pt x="84" y="150"/>
                      </a:lnTo>
                      <a:lnTo>
                        <a:pt x="97" y="131"/>
                      </a:lnTo>
                      <a:lnTo>
                        <a:pt x="112" y="110"/>
                      </a:lnTo>
                      <a:lnTo>
                        <a:pt x="128" y="91"/>
                      </a:lnTo>
                      <a:lnTo>
                        <a:pt x="143" y="72"/>
                      </a:lnTo>
                      <a:lnTo>
                        <a:pt x="160" y="57"/>
                      </a:lnTo>
                      <a:lnTo>
                        <a:pt x="175" y="40"/>
                      </a:lnTo>
                      <a:lnTo>
                        <a:pt x="192" y="26"/>
                      </a:lnTo>
                      <a:lnTo>
                        <a:pt x="207" y="13"/>
                      </a:lnTo>
                      <a:lnTo>
                        <a:pt x="223" y="0"/>
                      </a:lnTo>
                      <a:lnTo>
                        <a:pt x="228" y="0"/>
                      </a:lnTo>
                      <a:lnTo>
                        <a:pt x="234" y="0"/>
                      </a:lnTo>
                      <a:lnTo>
                        <a:pt x="240" y="0"/>
                      </a:lnTo>
                      <a:lnTo>
                        <a:pt x="245" y="3"/>
                      </a:lnTo>
                      <a:lnTo>
                        <a:pt x="249" y="7"/>
                      </a:lnTo>
                      <a:lnTo>
                        <a:pt x="251" y="11"/>
                      </a:lnTo>
                      <a:lnTo>
                        <a:pt x="251" y="17"/>
                      </a:lnTo>
                      <a:lnTo>
                        <a:pt x="247" y="21"/>
                      </a:lnTo>
                      <a:lnTo>
                        <a:pt x="226" y="34"/>
                      </a:lnTo>
                      <a:lnTo>
                        <a:pt x="209" y="49"/>
                      </a:lnTo>
                      <a:lnTo>
                        <a:pt x="194" y="66"/>
                      </a:lnTo>
                      <a:lnTo>
                        <a:pt x="179" y="83"/>
                      </a:lnTo>
                      <a:lnTo>
                        <a:pt x="166" y="100"/>
                      </a:lnTo>
                      <a:lnTo>
                        <a:pt x="152" y="116"/>
                      </a:lnTo>
                      <a:lnTo>
                        <a:pt x="141" y="135"/>
                      </a:lnTo>
                      <a:lnTo>
                        <a:pt x="131" y="154"/>
                      </a:lnTo>
                      <a:lnTo>
                        <a:pt x="120" y="173"/>
                      </a:lnTo>
                      <a:lnTo>
                        <a:pt x="110" y="194"/>
                      </a:lnTo>
                      <a:lnTo>
                        <a:pt x="101" y="215"/>
                      </a:lnTo>
                      <a:lnTo>
                        <a:pt x="95" y="235"/>
                      </a:lnTo>
                      <a:lnTo>
                        <a:pt x="88" y="256"/>
                      </a:lnTo>
                      <a:lnTo>
                        <a:pt x="82" y="279"/>
                      </a:lnTo>
                      <a:lnTo>
                        <a:pt x="74" y="302"/>
                      </a:lnTo>
                      <a:lnTo>
                        <a:pt x="69" y="327"/>
                      </a:lnTo>
                      <a:lnTo>
                        <a:pt x="65" y="350"/>
                      </a:lnTo>
                      <a:lnTo>
                        <a:pt x="59" y="370"/>
                      </a:lnTo>
                      <a:lnTo>
                        <a:pt x="53" y="393"/>
                      </a:lnTo>
                      <a:lnTo>
                        <a:pt x="50" y="416"/>
                      </a:lnTo>
                      <a:lnTo>
                        <a:pt x="46" y="439"/>
                      </a:lnTo>
                      <a:lnTo>
                        <a:pt x="40" y="466"/>
                      </a:lnTo>
                      <a:lnTo>
                        <a:pt x="36" y="486"/>
                      </a:lnTo>
                      <a:lnTo>
                        <a:pt x="34" y="513"/>
                      </a:lnTo>
                      <a:lnTo>
                        <a:pt x="31" y="534"/>
                      </a:lnTo>
                      <a:lnTo>
                        <a:pt x="29" y="559"/>
                      </a:lnTo>
                      <a:lnTo>
                        <a:pt x="27" y="582"/>
                      </a:lnTo>
                      <a:lnTo>
                        <a:pt x="25" y="604"/>
                      </a:lnTo>
                      <a:lnTo>
                        <a:pt x="25" y="627"/>
                      </a:lnTo>
                      <a:lnTo>
                        <a:pt x="25" y="648"/>
                      </a:lnTo>
                      <a:lnTo>
                        <a:pt x="25" y="671"/>
                      </a:lnTo>
                      <a:lnTo>
                        <a:pt x="29" y="692"/>
                      </a:lnTo>
                      <a:lnTo>
                        <a:pt x="27" y="692"/>
                      </a:lnTo>
                      <a:lnTo>
                        <a:pt x="25" y="690"/>
                      </a:lnTo>
                      <a:lnTo>
                        <a:pt x="21" y="686"/>
                      </a:lnTo>
                      <a:lnTo>
                        <a:pt x="17" y="680"/>
                      </a:lnTo>
                      <a:lnTo>
                        <a:pt x="15" y="677"/>
                      </a:lnTo>
                      <a:lnTo>
                        <a:pt x="13" y="673"/>
                      </a:lnTo>
                      <a:lnTo>
                        <a:pt x="12" y="669"/>
                      </a:lnTo>
                      <a:lnTo>
                        <a:pt x="10" y="665"/>
                      </a:lnTo>
                      <a:lnTo>
                        <a:pt x="8" y="663"/>
                      </a:lnTo>
                      <a:lnTo>
                        <a:pt x="6" y="660"/>
                      </a:lnTo>
                      <a:lnTo>
                        <a:pt x="4" y="658"/>
                      </a:lnTo>
                      <a:lnTo>
                        <a:pt x="4" y="656"/>
                      </a:lnTo>
                      <a:lnTo>
                        <a:pt x="4" y="652"/>
                      </a:lnTo>
                      <a:lnTo>
                        <a:pt x="4" y="648"/>
                      </a:lnTo>
                      <a:lnTo>
                        <a:pt x="2" y="635"/>
                      </a:lnTo>
                      <a:lnTo>
                        <a:pt x="2" y="621"/>
                      </a:lnTo>
                      <a:lnTo>
                        <a:pt x="2" y="602"/>
                      </a:lnTo>
                      <a:lnTo>
                        <a:pt x="2" y="582"/>
                      </a:lnTo>
                      <a:lnTo>
                        <a:pt x="2" y="559"/>
                      </a:lnTo>
                      <a:lnTo>
                        <a:pt x="2" y="534"/>
                      </a:lnTo>
                      <a:lnTo>
                        <a:pt x="0" y="507"/>
                      </a:lnTo>
                      <a:lnTo>
                        <a:pt x="2" y="481"/>
                      </a:lnTo>
                      <a:lnTo>
                        <a:pt x="2" y="450"/>
                      </a:lnTo>
                      <a:lnTo>
                        <a:pt x="2" y="424"/>
                      </a:lnTo>
                      <a:lnTo>
                        <a:pt x="4" y="395"/>
                      </a:lnTo>
                      <a:lnTo>
                        <a:pt x="6" y="367"/>
                      </a:lnTo>
                      <a:lnTo>
                        <a:pt x="10" y="340"/>
                      </a:lnTo>
                      <a:lnTo>
                        <a:pt x="15" y="315"/>
                      </a:lnTo>
                      <a:lnTo>
                        <a:pt x="15" y="3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05" name="Freeform 497"/>
                <p:cNvSpPr>
                  <a:spLocks/>
                </p:cNvSpPr>
                <p:nvPr/>
              </p:nvSpPr>
              <p:spPr bwMode="auto">
                <a:xfrm>
                  <a:off x="4330" y="869"/>
                  <a:ext cx="209" cy="483"/>
                </a:xfrm>
                <a:custGeom>
                  <a:avLst/>
                  <a:gdLst/>
                  <a:ahLst/>
                  <a:cxnLst>
                    <a:cxn ang="0">
                      <a:pos x="9" y="852"/>
                    </a:cxn>
                    <a:cxn ang="0">
                      <a:pos x="28" y="753"/>
                    </a:cxn>
                    <a:cxn ang="0">
                      <a:pos x="57" y="669"/>
                    </a:cxn>
                    <a:cxn ang="0">
                      <a:pos x="93" y="588"/>
                    </a:cxn>
                    <a:cxn ang="0">
                      <a:pos x="146" y="500"/>
                    </a:cxn>
                    <a:cxn ang="0">
                      <a:pos x="203" y="420"/>
                    </a:cxn>
                    <a:cxn ang="0">
                      <a:pos x="237" y="378"/>
                    </a:cxn>
                    <a:cxn ang="0">
                      <a:pos x="266" y="342"/>
                    </a:cxn>
                    <a:cxn ang="0">
                      <a:pos x="294" y="308"/>
                    </a:cxn>
                    <a:cxn ang="0">
                      <a:pos x="321" y="268"/>
                    </a:cxn>
                    <a:cxn ang="0">
                      <a:pos x="344" y="222"/>
                    </a:cxn>
                    <a:cxn ang="0">
                      <a:pos x="355" y="194"/>
                    </a:cxn>
                    <a:cxn ang="0">
                      <a:pos x="365" y="173"/>
                    </a:cxn>
                    <a:cxn ang="0">
                      <a:pos x="372" y="156"/>
                    </a:cxn>
                    <a:cxn ang="0">
                      <a:pos x="372" y="137"/>
                    </a:cxn>
                    <a:cxn ang="0">
                      <a:pos x="368" y="114"/>
                    </a:cxn>
                    <a:cxn ang="0">
                      <a:pos x="353" y="89"/>
                    </a:cxn>
                    <a:cxn ang="0">
                      <a:pos x="325" y="70"/>
                    </a:cxn>
                    <a:cxn ang="0">
                      <a:pos x="292" y="55"/>
                    </a:cxn>
                    <a:cxn ang="0">
                      <a:pos x="256" y="46"/>
                    </a:cxn>
                    <a:cxn ang="0">
                      <a:pos x="216" y="38"/>
                    </a:cxn>
                    <a:cxn ang="0">
                      <a:pos x="188" y="30"/>
                    </a:cxn>
                    <a:cxn ang="0">
                      <a:pos x="180" y="25"/>
                    </a:cxn>
                    <a:cxn ang="0">
                      <a:pos x="178" y="8"/>
                    </a:cxn>
                    <a:cxn ang="0">
                      <a:pos x="186" y="0"/>
                    </a:cxn>
                    <a:cxn ang="0">
                      <a:pos x="205" y="2"/>
                    </a:cxn>
                    <a:cxn ang="0">
                      <a:pos x="245" y="6"/>
                    </a:cxn>
                    <a:cxn ang="0">
                      <a:pos x="287" y="11"/>
                    </a:cxn>
                    <a:cxn ang="0">
                      <a:pos x="325" y="23"/>
                    </a:cxn>
                    <a:cxn ang="0">
                      <a:pos x="359" y="32"/>
                    </a:cxn>
                    <a:cxn ang="0">
                      <a:pos x="386" y="46"/>
                    </a:cxn>
                    <a:cxn ang="0">
                      <a:pos x="408" y="72"/>
                    </a:cxn>
                    <a:cxn ang="0">
                      <a:pos x="418" y="105"/>
                    </a:cxn>
                    <a:cxn ang="0">
                      <a:pos x="414" y="143"/>
                    </a:cxn>
                    <a:cxn ang="0">
                      <a:pos x="405" y="186"/>
                    </a:cxn>
                    <a:cxn ang="0">
                      <a:pos x="389" y="224"/>
                    </a:cxn>
                    <a:cxn ang="0">
                      <a:pos x="370" y="272"/>
                    </a:cxn>
                    <a:cxn ang="0">
                      <a:pos x="346" y="319"/>
                    </a:cxn>
                    <a:cxn ang="0">
                      <a:pos x="321" y="359"/>
                    </a:cxn>
                    <a:cxn ang="0">
                      <a:pos x="291" y="397"/>
                    </a:cxn>
                    <a:cxn ang="0">
                      <a:pos x="260" y="439"/>
                    </a:cxn>
                    <a:cxn ang="0">
                      <a:pos x="215" y="502"/>
                    </a:cxn>
                    <a:cxn ang="0">
                      <a:pos x="159" y="584"/>
                    </a:cxn>
                    <a:cxn ang="0">
                      <a:pos x="116" y="660"/>
                    </a:cxn>
                    <a:cxn ang="0">
                      <a:pos x="81" y="740"/>
                    </a:cxn>
                    <a:cxn ang="0">
                      <a:pos x="55" y="829"/>
                    </a:cxn>
                    <a:cxn ang="0">
                      <a:pos x="28" y="936"/>
                    </a:cxn>
                    <a:cxn ang="0">
                      <a:pos x="23" y="953"/>
                    </a:cxn>
                    <a:cxn ang="0">
                      <a:pos x="15" y="962"/>
                    </a:cxn>
                    <a:cxn ang="0">
                      <a:pos x="7" y="962"/>
                    </a:cxn>
                    <a:cxn ang="0">
                      <a:pos x="2" y="953"/>
                    </a:cxn>
                    <a:cxn ang="0">
                      <a:pos x="0" y="936"/>
                    </a:cxn>
                  </a:cxnLst>
                  <a:rect l="0" t="0" r="r" b="b"/>
                  <a:pathLst>
                    <a:path w="418" h="964">
                      <a:moveTo>
                        <a:pt x="2" y="930"/>
                      </a:moveTo>
                      <a:lnTo>
                        <a:pt x="5" y="888"/>
                      </a:lnTo>
                      <a:lnTo>
                        <a:pt x="9" y="852"/>
                      </a:lnTo>
                      <a:lnTo>
                        <a:pt x="15" y="818"/>
                      </a:lnTo>
                      <a:lnTo>
                        <a:pt x="23" y="785"/>
                      </a:lnTo>
                      <a:lnTo>
                        <a:pt x="28" y="753"/>
                      </a:lnTo>
                      <a:lnTo>
                        <a:pt x="38" y="724"/>
                      </a:lnTo>
                      <a:lnTo>
                        <a:pt x="43" y="696"/>
                      </a:lnTo>
                      <a:lnTo>
                        <a:pt x="57" y="669"/>
                      </a:lnTo>
                      <a:lnTo>
                        <a:pt x="66" y="641"/>
                      </a:lnTo>
                      <a:lnTo>
                        <a:pt x="78" y="614"/>
                      </a:lnTo>
                      <a:lnTo>
                        <a:pt x="93" y="588"/>
                      </a:lnTo>
                      <a:lnTo>
                        <a:pt x="108" y="559"/>
                      </a:lnTo>
                      <a:lnTo>
                        <a:pt x="125" y="530"/>
                      </a:lnTo>
                      <a:lnTo>
                        <a:pt x="146" y="500"/>
                      </a:lnTo>
                      <a:lnTo>
                        <a:pt x="167" y="468"/>
                      </a:lnTo>
                      <a:lnTo>
                        <a:pt x="192" y="435"/>
                      </a:lnTo>
                      <a:lnTo>
                        <a:pt x="203" y="420"/>
                      </a:lnTo>
                      <a:lnTo>
                        <a:pt x="215" y="405"/>
                      </a:lnTo>
                      <a:lnTo>
                        <a:pt x="224" y="392"/>
                      </a:lnTo>
                      <a:lnTo>
                        <a:pt x="237" y="378"/>
                      </a:lnTo>
                      <a:lnTo>
                        <a:pt x="245" y="367"/>
                      </a:lnTo>
                      <a:lnTo>
                        <a:pt x="256" y="354"/>
                      </a:lnTo>
                      <a:lnTo>
                        <a:pt x="266" y="342"/>
                      </a:lnTo>
                      <a:lnTo>
                        <a:pt x="275" y="333"/>
                      </a:lnTo>
                      <a:lnTo>
                        <a:pt x="285" y="321"/>
                      </a:lnTo>
                      <a:lnTo>
                        <a:pt x="294" y="308"/>
                      </a:lnTo>
                      <a:lnTo>
                        <a:pt x="304" y="295"/>
                      </a:lnTo>
                      <a:lnTo>
                        <a:pt x="311" y="283"/>
                      </a:lnTo>
                      <a:lnTo>
                        <a:pt x="321" y="268"/>
                      </a:lnTo>
                      <a:lnTo>
                        <a:pt x="327" y="255"/>
                      </a:lnTo>
                      <a:lnTo>
                        <a:pt x="336" y="238"/>
                      </a:lnTo>
                      <a:lnTo>
                        <a:pt x="344" y="222"/>
                      </a:lnTo>
                      <a:lnTo>
                        <a:pt x="348" y="211"/>
                      </a:lnTo>
                      <a:lnTo>
                        <a:pt x="351" y="203"/>
                      </a:lnTo>
                      <a:lnTo>
                        <a:pt x="355" y="194"/>
                      </a:lnTo>
                      <a:lnTo>
                        <a:pt x="357" y="188"/>
                      </a:lnTo>
                      <a:lnTo>
                        <a:pt x="361" y="181"/>
                      </a:lnTo>
                      <a:lnTo>
                        <a:pt x="365" y="173"/>
                      </a:lnTo>
                      <a:lnTo>
                        <a:pt x="367" y="169"/>
                      </a:lnTo>
                      <a:lnTo>
                        <a:pt x="370" y="162"/>
                      </a:lnTo>
                      <a:lnTo>
                        <a:pt x="372" y="156"/>
                      </a:lnTo>
                      <a:lnTo>
                        <a:pt x="372" y="148"/>
                      </a:lnTo>
                      <a:lnTo>
                        <a:pt x="372" y="141"/>
                      </a:lnTo>
                      <a:lnTo>
                        <a:pt x="372" y="137"/>
                      </a:lnTo>
                      <a:lnTo>
                        <a:pt x="372" y="129"/>
                      </a:lnTo>
                      <a:lnTo>
                        <a:pt x="370" y="122"/>
                      </a:lnTo>
                      <a:lnTo>
                        <a:pt x="368" y="114"/>
                      </a:lnTo>
                      <a:lnTo>
                        <a:pt x="365" y="105"/>
                      </a:lnTo>
                      <a:lnTo>
                        <a:pt x="359" y="95"/>
                      </a:lnTo>
                      <a:lnTo>
                        <a:pt x="353" y="89"/>
                      </a:lnTo>
                      <a:lnTo>
                        <a:pt x="344" y="82"/>
                      </a:lnTo>
                      <a:lnTo>
                        <a:pt x="336" y="74"/>
                      </a:lnTo>
                      <a:lnTo>
                        <a:pt x="325" y="70"/>
                      </a:lnTo>
                      <a:lnTo>
                        <a:pt x="315" y="65"/>
                      </a:lnTo>
                      <a:lnTo>
                        <a:pt x="306" y="59"/>
                      </a:lnTo>
                      <a:lnTo>
                        <a:pt x="292" y="55"/>
                      </a:lnTo>
                      <a:lnTo>
                        <a:pt x="281" y="53"/>
                      </a:lnTo>
                      <a:lnTo>
                        <a:pt x="270" y="49"/>
                      </a:lnTo>
                      <a:lnTo>
                        <a:pt x="256" y="46"/>
                      </a:lnTo>
                      <a:lnTo>
                        <a:pt x="241" y="42"/>
                      </a:lnTo>
                      <a:lnTo>
                        <a:pt x="228" y="40"/>
                      </a:lnTo>
                      <a:lnTo>
                        <a:pt x="216" y="38"/>
                      </a:lnTo>
                      <a:lnTo>
                        <a:pt x="203" y="36"/>
                      </a:lnTo>
                      <a:lnTo>
                        <a:pt x="190" y="32"/>
                      </a:lnTo>
                      <a:lnTo>
                        <a:pt x="188" y="30"/>
                      </a:lnTo>
                      <a:lnTo>
                        <a:pt x="186" y="28"/>
                      </a:lnTo>
                      <a:lnTo>
                        <a:pt x="182" y="27"/>
                      </a:lnTo>
                      <a:lnTo>
                        <a:pt x="180" y="25"/>
                      </a:lnTo>
                      <a:lnTo>
                        <a:pt x="178" y="19"/>
                      </a:lnTo>
                      <a:lnTo>
                        <a:pt x="178" y="13"/>
                      </a:lnTo>
                      <a:lnTo>
                        <a:pt x="178" y="8"/>
                      </a:lnTo>
                      <a:lnTo>
                        <a:pt x="182" y="4"/>
                      </a:lnTo>
                      <a:lnTo>
                        <a:pt x="184" y="2"/>
                      </a:lnTo>
                      <a:lnTo>
                        <a:pt x="186" y="0"/>
                      </a:lnTo>
                      <a:lnTo>
                        <a:pt x="190" y="0"/>
                      </a:lnTo>
                      <a:lnTo>
                        <a:pt x="192" y="0"/>
                      </a:lnTo>
                      <a:lnTo>
                        <a:pt x="205" y="2"/>
                      </a:lnTo>
                      <a:lnTo>
                        <a:pt x="218" y="4"/>
                      </a:lnTo>
                      <a:lnTo>
                        <a:pt x="232" y="6"/>
                      </a:lnTo>
                      <a:lnTo>
                        <a:pt x="245" y="6"/>
                      </a:lnTo>
                      <a:lnTo>
                        <a:pt x="258" y="8"/>
                      </a:lnTo>
                      <a:lnTo>
                        <a:pt x="273" y="9"/>
                      </a:lnTo>
                      <a:lnTo>
                        <a:pt x="287" y="11"/>
                      </a:lnTo>
                      <a:lnTo>
                        <a:pt x="300" y="15"/>
                      </a:lnTo>
                      <a:lnTo>
                        <a:pt x="311" y="19"/>
                      </a:lnTo>
                      <a:lnTo>
                        <a:pt x="325" y="23"/>
                      </a:lnTo>
                      <a:lnTo>
                        <a:pt x="338" y="25"/>
                      </a:lnTo>
                      <a:lnTo>
                        <a:pt x="349" y="28"/>
                      </a:lnTo>
                      <a:lnTo>
                        <a:pt x="359" y="32"/>
                      </a:lnTo>
                      <a:lnTo>
                        <a:pt x="370" y="36"/>
                      </a:lnTo>
                      <a:lnTo>
                        <a:pt x="378" y="40"/>
                      </a:lnTo>
                      <a:lnTo>
                        <a:pt x="386" y="46"/>
                      </a:lnTo>
                      <a:lnTo>
                        <a:pt x="395" y="53"/>
                      </a:lnTo>
                      <a:lnTo>
                        <a:pt x="405" y="61"/>
                      </a:lnTo>
                      <a:lnTo>
                        <a:pt x="408" y="72"/>
                      </a:lnTo>
                      <a:lnTo>
                        <a:pt x="414" y="82"/>
                      </a:lnTo>
                      <a:lnTo>
                        <a:pt x="416" y="91"/>
                      </a:lnTo>
                      <a:lnTo>
                        <a:pt x="418" y="105"/>
                      </a:lnTo>
                      <a:lnTo>
                        <a:pt x="418" y="118"/>
                      </a:lnTo>
                      <a:lnTo>
                        <a:pt x="418" y="131"/>
                      </a:lnTo>
                      <a:lnTo>
                        <a:pt x="414" y="143"/>
                      </a:lnTo>
                      <a:lnTo>
                        <a:pt x="412" y="156"/>
                      </a:lnTo>
                      <a:lnTo>
                        <a:pt x="407" y="171"/>
                      </a:lnTo>
                      <a:lnTo>
                        <a:pt x="405" y="186"/>
                      </a:lnTo>
                      <a:lnTo>
                        <a:pt x="399" y="200"/>
                      </a:lnTo>
                      <a:lnTo>
                        <a:pt x="395" y="213"/>
                      </a:lnTo>
                      <a:lnTo>
                        <a:pt x="389" y="224"/>
                      </a:lnTo>
                      <a:lnTo>
                        <a:pt x="386" y="238"/>
                      </a:lnTo>
                      <a:lnTo>
                        <a:pt x="378" y="257"/>
                      </a:lnTo>
                      <a:lnTo>
                        <a:pt x="370" y="272"/>
                      </a:lnTo>
                      <a:lnTo>
                        <a:pt x="363" y="289"/>
                      </a:lnTo>
                      <a:lnTo>
                        <a:pt x="355" y="304"/>
                      </a:lnTo>
                      <a:lnTo>
                        <a:pt x="346" y="319"/>
                      </a:lnTo>
                      <a:lnTo>
                        <a:pt x="338" y="333"/>
                      </a:lnTo>
                      <a:lnTo>
                        <a:pt x="329" y="346"/>
                      </a:lnTo>
                      <a:lnTo>
                        <a:pt x="321" y="359"/>
                      </a:lnTo>
                      <a:lnTo>
                        <a:pt x="310" y="373"/>
                      </a:lnTo>
                      <a:lnTo>
                        <a:pt x="302" y="386"/>
                      </a:lnTo>
                      <a:lnTo>
                        <a:pt x="291" y="397"/>
                      </a:lnTo>
                      <a:lnTo>
                        <a:pt x="281" y="413"/>
                      </a:lnTo>
                      <a:lnTo>
                        <a:pt x="272" y="424"/>
                      </a:lnTo>
                      <a:lnTo>
                        <a:pt x="260" y="439"/>
                      </a:lnTo>
                      <a:lnTo>
                        <a:pt x="249" y="454"/>
                      </a:lnTo>
                      <a:lnTo>
                        <a:pt x="237" y="472"/>
                      </a:lnTo>
                      <a:lnTo>
                        <a:pt x="215" y="502"/>
                      </a:lnTo>
                      <a:lnTo>
                        <a:pt x="196" y="529"/>
                      </a:lnTo>
                      <a:lnTo>
                        <a:pt x="177" y="555"/>
                      </a:lnTo>
                      <a:lnTo>
                        <a:pt x="159" y="584"/>
                      </a:lnTo>
                      <a:lnTo>
                        <a:pt x="142" y="608"/>
                      </a:lnTo>
                      <a:lnTo>
                        <a:pt x="129" y="635"/>
                      </a:lnTo>
                      <a:lnTo>
                        <a:pt x="116" y="660"/>
                      </a:lnTo>
                      <a:lnTo>
                        <a:pt x="104" y="686"/>
                      </a:lnTo>
                      <a:lnTo>
                        <a:pt x="93" y="713"/>
                      </a:lnTo>
                      <a:lnTo>
                        <a:pt x="81" y="740"/>
                      </a:lnTo>
                      <a:lnTo>
                        <a:pt x="72" y="768"/>
                      </a:lnTo>
                      <a:lnTo>
                        <a:pt x="62" y="799"/>
                      </a:lnTo>
                      <a:lnTo>
                        <a:pt x="55" y="829"/>
                      </a:lnTo>
                      <a:lnTo>
                        <a:pt x="43" y="861"/>
                      </a:lnTo>
                      <a:lnTo>
                        <a:pt x="38" y="898"/>
                      </a:lnTo>
                      <a:lnTo>
                        <a:pt x="28" y="936"/>
                      </a:lnTo>
                      <a:lnTo>
                        <a:pt x="26" y="941"/>
                      </a:lnTo>
                      <a:lnTo>
                        <a:pt x="24" y="949"/>
                      </a:lnTo>
                      <a:lnTo>
                        <a:pt x="23" y="953"/>
                      </a:lnTo>
                      <a:lnTo>
                        <a:pt x="21" y="956"/>
                      </a:lnTo>
                      <a:lnTo>
                        <a:pt x="17" y="960"/>
                      </a:lnTo>
                      <a:lnTo>
                        <a:pt x="15" y="962"/>
                      </a:lnTo>
                      <a:lnTo>
                        <a:pt x="11" y="964"/>
                      </a:lnTo>
                      <a:lnTo>
                        <a:pt x="9" y="964"/>
                      </a:lnTo>
                      <a:lnTo>
                        <a:pt x="7" y="962"/>
                      </a:lnTo>
                      <a:lnTo>
                        <a:pt x="4" y="960"/>
                      </a:lnTo>
                      <a:lnTo>
                        <a:pt x="2" y="956"/>
                      </a:lnTo>
                      <a:lnTo>
                        <a:pt x="2" y="953"/>
                      </a:lnTo>
                      <a:lnTo>
                        <a:pt x="0" y="949"/>
                      </a:lnTo>
                      <a:lnTo>
                        <a:pt x="0" y="943"/>
                      </a:lnTo>
                      <a:lnTo>
                        <a:pt x="0" y="936"/>
                      </a:lnTo>
                      <a:lnTo>
                        <a:pt x="2" y="930"/>
                      </a:lnTo>
                      <a:lnTo>
                        <a:pt x="2" y="9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06" name="Freeform 498"/>
                <p:cNvSpPr>
                  <a:spLocks/>
                </p:cNvSpPr>
                <p:nvPr/>
              </p:nvSpPr>
              <p:spPr bwMode="auto">
                <a:xfrm>
                  <a:off x="4429" y="1037"/>
                  <a:ext cx="52" cy="296"/>
                </a:xfrm>
                <a:custGeom>
                  <a:avLst/>
                  <a:gdLst/>
                  <a:ahLst/>
                  <a:cxnLst>
                    <a:cxn ang="0">
                      <a:pos x="76" y="3"/>
                    </a:cxn>
                    <a:cxn ang="0">
                      <a:pos x="82" y="0"/>
                    </a:cxn>
                    <a:cxn ang="0">
                      <a:pos x="92" y="0"/>
                    </a:cxn>
                    <a:cxn ang="0">
                      <a:pos x="99" y="5"/>
                    </a:cxn>
                    <a:cxn ang="0">
                      <a:pos x="101" y="17"/>
                    </a:cxn>
                    <a:cxn ang="0">
                      <a:pos x="84" y="51"/>
                    </a:cxn>
                    <a:cxn ang="0">
                      <a:pos x="59" y="106"/>
                    </a:cxn>
                    <a:cxn ang="0">
                      <a:pos x="44" y="159"/>
                    </a:cxn>
                    <a:cxn ang="0">
                      <a:pos x="38" y="215"/>
                    </a:cxn>
                    <a:cxn ang="0">
                      <a:pos x="37" y="268"/>
                    </a:cxn>
                    <a:cxn ang="0">
                      <a:pos x="38" y="323"/>
                    </a:cxn>
                    <a:cxn ang="0">
                      <a:pos x="42" y="382"/>
                    </a:cxn>
                    <a:cxn ang="0">
                      <a:pos x="44" y="443"/>
                    </a:cxn>
                    <a:cxn ang="0">
                      <a:pos x="44" y="483"/>
                    </a:cxn>
                    <a:cxn ang="0">
                      <a:pos x="44" y="492"/>
                    </a:cxn>
                    <a:cxn ang="0">
                      <a:pos x="44" y="502"/>
                    </a:cxn>
                    <a:cxn ang="0">
                      <a:pos x="44" y="513"/>
                    </a:cxn>
                    <a:cxn ang="0">
                      <a:pos x="44" y="521"/>
                    </a:cxn>
                    <a:cxn ang="0">
                      <a:pos x="44" y="532"/>
                    </a:cxn>
                    <a:cxn ang="0">
                      <a:pos x="44" y="542"/>
                    </a:cxn>
                    <a:cxn ang="0">
                      <a:pos x="44" y="551"/>
                    </a:cxn>
                    <a:cxn ang="0">
                      <a:pos x="44" y="572"/>
                    </a:cxn>
                    <a:cxn ang="0">
                      <a:pos x="42" y="589"/>
                    </a:cxn>
                    <a:cxn ang="0">
                      <a:pos x="35" y="593"/>
                    </a:cxn>
                    <a:cxn ang="0">
                      <a:pos x="29" y="585"/>
                    </a:cxn>
                    <a:cxn ang="0">
                      <a:pos x="21" y="572"/>
                    </a:cxn>
                    <a:cxn ang="0">
                      <a:pos x="14" y="549"/>
                    </a:cxn>
                    <a:cxn ang="0">
                      <a:pos x="8" y="523"/>
                    </a:cxn>
                    <a:cxn ang="0">
                      <a:pos x="6" y="496"/>
                    </a:cxn>
                    <a:cxn ang="0">
                      <a:pos x="4" y="448"/>
                    </a:cxn>
                    <a:cxn ang="0">
                      <a:pos x="2" y="384"/>
                    </a:cxn>
                    <a:cxn ang="0">
                      <a:pos x="0" y="321"/>
                    </a:cxn>
                    <a:cxn ang="0">
                      <a:pos x="0" y="264"/>
                    </a:cxn>
                    <a:cxn ang="0">
                      <a:pos x="4" y="205"/>
                    </a:cxn>
                    <a:cxn ang="0">
                      <a:pos x="14" y="150"/>
                    </a:cxn>
                    <a:cxn ang="0">
                      <a:pos x="31" y="95"/>
                    </a:cxn>
                    <a:cxn ang="0">
                      <a:pos x="59" y="36"/>
                    </a:cxn>
                    <a:cxn ang="0">
                      <a:pos x="76" y="7"/>
                    </a:cxn>
                  </a:cxnLst>
                  <a:rect l="0" t="0" r="r" b="b"/>
                  <a:pathLst>
                    <a:path w="103" h="593">
                      <a:moveTo>
                        <a:pt x="76" y="7"/>
                      </a:moveTo>
                      <a:lnTo>
                        <a:pt x="76" y="3"/>
                      </a:lnTo>
                      <a:lnTo>
                        <a:pt x="80" y="2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92" y="0"/>
                      </a:lnTo>
                      <a:lnTo>
                        <a:pt x="95" y="3"/>
                      </a:lnTo>
                      <a:lnTo>
                        <a:pt x="99" y="5"/>
                      </a:lnTo>
                      <a:lnTo>
                        <a:pt x="103" y="11"/>
                      </a:lnTo>
                      <a:lnTo>
                        <a:pt x="101" y="17"/>
                      </a:lnTo>
                      <a:lnTo>
                        <a:pt x="99" y="22"/>
                      </a:lnTo>
                      <a:lnTo>
                        <a:pt x="84" y="51"/>
                      </a:lnTo>
                      <a:lnTo>
                        <a:pt x="71" y="79"/>
                      </a:lnTo>
                      <a:lnTo>
                        <a:pt x="59" y="106"/>
                      </a:lnTo>
                      <a:lnTo>
                        <a:pt x="52" y="135"/>
                      </a:lnTo>
                      <a:lnTo>
                        <a:pt x="44" y="159"/>
                      </a:lnTo>
                      <a:lnTo>
                        <a:pt x="42" y="186"/>
                      </a:lnTo>
                      <a:lnTo>
                        <a:pt x="38" y="215"/>
                      </a:lnTo>
                      <a:lnTo>
                        <a:pt x="38" y="241"/>
                      </a:lnTo>
                      <a:lnTo>
                        <a:pt x="37" y="268"/>
                      </a:lnTo>
                      <a:lnTo>
                        <a:pt x="38" y="294"/>
                      </a:lnTo>
                      <a:lnTo>
                        <a:pt x="38" y="323"/>
                      </a:lnTo>
                      <a:lnTo>
                        <a:pt x="40" y="351"/>
                      </a:lnTo>
                      <a:lnTo>
                        <a:pt x="42" y="382"/>
                      </a:lnTo>
                      <a:lnTo>
                        <a:pt x="42" y="412"/>
                      </a:lnTo>
                      <a:lnTo>
                        <a:pt x="44" y="443"/>
                      </a:lnTo>
                      <a:lnTo>
                        <a:pt x="44" y="477"/>
                      </a:lnTo>
                      <a:lnTo>
                        <a:pt x="44" y="483"/>
                      </a:lnTo>
                      <a:lnTo>
                        <a:pt x="44" y="486"/>
                      </a:lnTo>
                      <a:lnTo>
                        <a:pt x="44" y="492"/>
                      </a:lnTo>
                      <a:lnTo>
                        <a:pt x="44" y="498"/>
                      </a:lnTo>
                      <a:lnTo>
                        <a:pt x="44" y="502"/>
                      </a:lnTo>
                      <a:lnTo>
                        <a:pt x="44" y="507"/>
                      </a:lnTo>
                      <a:lnTo>
                        <a:pt x="44" y="513"/>
                      </a:lnTo>
                      <a:lnTo>
                        <a:pt x="44" y="517"/>
                      </a:lnTo>
                      <a:lnTo>
                        <a:pt x="44" y="521"/>
                      </a:lnTo>
                      <a:lnTo>
                        <a:pt x="44" y="526"/>
                      </a:lnTo>
                      <a:lnTo>
                        <a:pt x="44" y="532"/>
                      </a:lnTo>
                      <a:lnTo>
                        <a:pt x="44" y="536"/>
                      </a:lnTo>
                      <a:lnTo>
                        <a:pt x="44" y="542"/>
                      </a:lnTo>
                      <a:lnTo>
                        <a:pt x="44" y="547"/>
                      </a:lnTo>
                      <a:lnTo>
                        <a:pt x="44" y="551"/>
                      </a:lnTo>
                      <a:lnTo>
                        <a:pt x="44" y="559"/>
                      </a:lnTo>
                      <a:lnTo>
                        <a:pt x="44" y="572"/>
                      </a:lnTo>
                      <a:lnTo>
                        <a:pt x="42" y="583"/>
                      </a:lnTo>
                      <a:lnTo>
                        <a:pt x="42" y="589"/>
                      </a:lnTo>
                      <a:lnTo>
                        <a:pt x="40" y="593"/>
                      </a:lnTo>
                      <a:lnTo>
                        <a:pt x="35" y="593"/>
                      </a:lnTo>
                      <a:lnTo>
                        <a:pt x="33" y="591"/>
                      </a:lnTo>
                      <a:lnTo>
                        <a:pt x="29" y="585"/>
                      </a:lnTo>
                      <a:lnTo>
                        <a:pt x="27" y="582"/>
                      </a:lnTo>
                      <a:lnTo>
                        <a:pt x="21" y="572"/>
                      </a:lnTo>
                      <a:lnTo>
                        <a:pt x="18" y="561"/>
                      </a:lnTo>
                      <a:lnTo>
                        <a:pt x="14" y="549"/>
                      </a:lnTo>
                      <a:lnTo>
                        <a:pt x="10" y="536"/>
                      </a:lnTo>
                      <a:lnTo>
                        <a:pt x="8" y="523"/>
                      </a:lnTo>
                      <a:lnTo>
                        <a:pt x="6" y="509"/>
                      </a:lnTo>
                      <a:lnTo>
                        <a:pt x="6" y="496"/>
                      </a:lnTo>
                      <a:lnTo>
                        <a:pt x="6" y="485"/>
                      </a:lnTo>
                      <a:lnTo>
                        <a:pt x="4" y="448"/>
                      </a:lnTo>
                      <a:lnTo>
                        <a:pt x="4" y="416"/>
                      </a:lnTo>
                      <a:lnTo>
                        <a:pt x="2" y="384"/>
                      </a:lnTo>
                      <a:lnTo>
                        <a:pt x="2" y="351"/>
                      </a:lnTo>
                      <a:lnTo>
                        <a:pt x="0" y="321"/>
                      </a:lnTo>
                      <a:lnTo>
                        <a:pt x="0" y="292"/>
                      </a:lnTo>
                      <a:lnTo>
                        <a:pt x="0" y="264"/>
                      </a:lnTo>
                      <a:lnTo>
                        <a:pt x="2" y="235"/>
                      </a:lnTo>
                      <a:lnTo>
                        <a:pt x="4" y="205"/>
                      </a:lnTo>
                      <a:lnTo>
                        <a:pt x="10" y="178"/>
                      </a:lnTo>
                      <a:lnTo>
                        <a:pt x="14" y="150"/>
                      </a:lnTo>
                      <a:lnTo>
                        <a:pt x="23" y="121"/>
                      </a:lnTo>
                      <a:lnTo>
                        <a:pt x="31" y="95"/>
                      </a:lnTo>
                      <a:lnTo>
                        <a:pt x="42" y="66"/>
                      </a:lnTo>
                      <a:lnTo>
                        <a:pt x="59" y="36"/>
                      </a:lnTo>
                      <a:lnTo>
                        <a:pt x="76" y="7"/>
                      </a:lnTo>
                      <a:lnTo>
                        <a:pt x="7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07" name="Freeform 499"/>
                <p:cNvSpPr>
                  <a:spLocks/>
                </p:cNvSpPr>
                <p:nvPr/>
              </p:nvSpPr>
              <p:spPr bwMode="auto">
                <a:xfrm>
                  <a:off x="4449" y="839"/>
                  <a:ext cx="182" cy="507"/>
                </a:xfrm>
                <a:custGeom>
                  <a:avLst/>
                  <a:gdLst/>
                  <a:ahLst/>
                  <a:cxnLst>
                    <a:cxn ang="0">
                      <a:pos x="35" y="690"/>
                    </a:cxn>
                    <a:cxn ang="0">
                      <a:pos x="61" y="614"/>
                    </a:cxn>
                    <a:cxn ang="0">
                      <a:pos x="88" y="546"/>
                    </a:cxn>
                    <a:cxn ang="0">
                      <a:pos x="120" y="477"/>
                    </a:cxn>
                    <a:cxn ang="0">
                      <a:pos x="158" y="407"/>
                    </a:cxn>
                    <a:cxn ang="0">
                      <a:pos x="200" y="340"/>
                    </a:cxn>
                    <a:cxn ang="0">
                      <a:pos x="232" y="301"/>
                    </a:cxn>
                    <a:cxn ang="0">
                      <a:pos x="263" y="266"/>
                    </a:cxn>
                    <a:cxn ang="0">
                      <a:pos x="289" y="232"/>
                    </a:cxn>
                    <a:cxn ang="0">
                      <a:pos x="310" y="190"/>
                    </a:cxn>
                    <a:cxn ang="0">
                      <a:pos x="318" y="141"/>
                    </a:cxn>
                    <a:cxn ang="0">
                      <a:pos x="308" y="103"/>
                    </a:cxn>
                    <a:cxn ang="0">
                      <a:pos x="285" y="76"/>
                    </a:cxn>
                    <a:cxn ang="0">
                      <a:pos x="249" y="53"/>
                    </a:cxn>
                    <a:cxn ang="0">
                      <a:pos x="209" y="38"/>
                    </a:cxn>
                    <a:cxn ang="0">
                      <a:pos x="170" y="29"/>
                    </a:cxn>
                    <a:cxn ang="0">
                      <a:pos x="151" y="23"/>
                    </a:cxn>
                    <a:cxn ang="0">
                      <a:pos x="149" y="15"/>
                    </a:cxn>
                    <a:cxn ang="0">
                      <a:pos x="158" y="0"/>
                    </a:cxn>
                    <a:cxn ang="0">
                      <a:pos x="170" y="0"/>
                    </a:cxn>
                    <a:cxn ang="0">
                      <a:pos x="202" y="4"/>
                    </a:cxn>
                    <a:cxn ang="0">
                      <a:pos x="251" y="17"/>
                    </a:cxn>
                    <a:cxn ang="0">
                      <a:pos x="299" y="34"/>
                    </a:cxn>
                    <a:cxn ang="0">
                      <a:pos x="335" y="59"/>
                    </a:cxn>
                    <a:cxn ang="0">
                      <a:pos x="358" y="95"/>
                    </a:cxn>
                    <a:cxn ang="0">
                      <a:pos x="361" y="145"/>
                    </a:cxn>
                    <a:cxn ang="0">
                      <a:pos x="350" y="200"/>
                    </a:cxn>
                    <a:cxn ang="0">
                      <a:pos x="327" y="247"/>
                    </a:cxn>
                    <a:cxn ang="0">
                      <a:pos x="297" y="291"/>
                    </a:cxn>
                    <a:cxn ang="0">
                      <a:pos x="263" y="333"/>
                    </a:cxn>
                    <a:cxn ang="0">
                      <a:pos x="228" y="384"/>
                    </a:cxn>
                    <a:cxn ang="0">
                      <a:pos x="185" y="456"/>
                    </a:cxn>
                    <a:cxn ang="0">
                      <a:pos x="154" y="525"/>
                    </a:cxn>
                    <a:cxn ang="0">
                      <a:pos x="130" y="591"/>
                    </a:cxn>
                    <a:cxn ang="0">
                      <a:pos x="107" y="662"/>
                    </a:cxn>
                    <a:cxn ang="0">
                      <a:pos x="84" y="740"/>
                    </a:cxn>
                    <a:cxn ang="0">
                      <a:pos x="65" y="797"/>
                    </a:cxn>
                    <a:cxn ang="0">
                      <a:pos x="54" y="841"/>
                    </a:cxn>
                    <a:cxn ang="0">
                      <a:pos x="44" y="882"/>
                    </a:cxn>
                    <a:cxn ang="0">
                      <a:pos x="38" y="926"/>
                    </a:cxn>
                    <a:cxn ang="0">
                      <a:pos x="38" y="970"/>
                    </a:cxn>
                    <a:cxn ang="0">
                      <a:pos x="42" y="1008"/>
                    </a:cxn>
                    <a:cxn ang="0">
                      <a:pos x="29" y="1014"/>
                    </a:cxn>
                    <a:cxn ang="0">
                      <a:pos x="19" y="1014"/>
                    </a:cxn>
                    <a:cxn ang="0">
                      <a:pos x="10" y="1004"/>
                    </a:cxn>
                    <a:cxn ang="0">
                      <a:pos x="4" y="972"/>
                    </a:cxn>
                    <a:cxn ang="0">
                      <a:pos x="2" y="945"/>
                    </a:cxn>
                    <a:cxn ang="0">
                      <a:pos x="0" y="917"/>
                    </a:cxn>
                    <a:cxn ang="0">
                      <a:pos x="0" y="890"/>
                    </a:cxn>
                    <a:cxn ang="0">
                      <a:pos x="0" y="862"/>
                    </a:cxn>
                    <a:cxn ang="0">
                      <a:pos x="0" y="835"/>
                    </a:cxn>
                    <a:cxn ang="0">
                      <a:pos x="2" y="814"/>
                    </a:cxn>
                    <a:cxn ang="0">
                      <a:pos x="4" y="797"/>
                    </a:cxn>
                    <a:cxn ang="0">
                      <a:pos x="8" y="780"/>
                    </a:cxn>
                    <a:cxn ang="0">
                      <a:pos x="14" y="763"/>
                    </a:cxn>
                    <a:cxn ang="0">
                      <a:pos x="17" y="747"/>
                    </a:cxn>
                  </a:cxnLst>
                  <a:rect l="0" t="0" r="r" b="b"/>
                  <a:pathLst>
                    <a:path w="363" h="1014">
                      <a:moveTo>
                        <a:pt x="17" y="747"/>
                      </a:moveTo>
                      <a:lnTo>
                        <a:pt x="25" y="719"/>
                      </a:lnTo>
                      <a:lnTo>
                        <a:pt x="35" y="690"/>
                      </a:lnTo>
                      <a:lnTo>
                        <a:pt x="44" y="664"/>
                      </a:lnTo>
                      <a:lnTo>
                        <a:pt x="54" y="639"/>
                      </a:lnTo>
                      <a:lnTo>
                        <a:pt x="61" y="614"/>
                      </a:lnTo>
                      <a:lnTo>
                        <a:pt x="69" y="591"/>
                      </a:lnTo>
                      <a:lnTo>
                        <a:pt x="78" y="567"/>
                      </a:lnTo>
                      <a:lnTo>
                        <a:pt x="88" y="546"/>
                      </a:lnTo>
                      <a:lnTo>
                        <a:pt x="99" y="521"/>
                      </a:lnTo>
                      <a:lnTo>
                        <a:pt x="109" y="498"/>
                      </a:lnTo>
                      <a:lnTo>
                        <a:pt x="120" y="477"/>
                      </a:lnTo>
                      <a:lnTo>
                        <a:pt x="131" y="455"/>
                      </a:lnTo>
                      <a:lnTo>
                        <a:pt x="145" y="432"/>
                      </a:lnTo>
                      <a:lnTo>
                        <a:pt x="158" y="407"/>
                      </a:lnTo>
                      <a:lnTo>
                        <a:pt x="171" y="382"/>
                      </a:lnTo>
                      <a:lnTo>
                        <a:pt x="189" y="356"/>
                      </a:lnTo>
                      <a:lnTo>
                        <a:pt x="200" y="340"/>
                      </a:lnTo>
                      <a:lnTo>
                        <a:pt x="209" y="327"/>
                      </a:lnTo>
                      <a:lnTo>
                        <a:pt x="219" y="314"/>
                      </a:lnTo>
                      <a:lnTo>
                        <a:pt x="232" y="301"/>
                      </a:lnTo>
                      <a:lnTo>
                        <a:pt x="242" y="287"/>
                      </a:lnTo>
                      <a:lnTo>
                        <a:pt x="253" y="278"/>
                      </a:lnTo>
                      <a:lnTo>
                        <a:pt x="263" y="266"/>
                      </a:lnTo>
                      <a:lnTo>
                        <a:pt x="272" y="255"/>
                      </a:lnTo>
                      <a:lnTo>
                        <a:pt x="282" y="243"/>
                      </a:lnTo>
                      <a:lnTo>
                        <a:pt x="289" y="232"/>
                      </a:lnTo>
                      <a:lnTo>
                        <a:pt x="299" y="219"/>
                      </a:lnTo>
                      <a:lnTo>
                        <a:pt x="304" y="205"/>
                      </a:lnTo>
                      <a:lnTo>
                        <a:pt x="310" y="190"/>
                      </a:lnTo>
                      <a:lnTo>
                        <a:pt x="314" y="175"/>
                      </a:lnTo>
                      <a:lnTo>
                        <a:pt x="318" y="158"/>
                      </a:lnTo>
                      <a:lnTo>
                        <a:pt x="318" y="141"/>
                      </a:lnTo>
                      <a:lnTo>
                        <a:pt x="316" y="127"/>
                      </a:lnTo>
                      <a:lnTo>
                        <a:pt x="314" y="116"/>
                      </a:lnTo>
                      <a:lnTo>
                        <a:pt x="308" y="103"/>
                      </a:lnTo>
                      <a:lnTo>
                        <a:pt x="303" y="95"/>
                      </a:lnTo>
                      <a:lnTo>
                        <a:pt x="293" y="84"/>
                      </a:lnTo>
                      <a:lnTo>
                        <a:pt x="285" y="76"/>
                      </a:lnTo>
                      <a:lnTo>
                        <a:pt x="272" y="67"/>
                      </a:lnTo>
                      <a:lnTo>
                        <a:pt x="263" y="61"/>
                      </a:lnTo>
                      <a:lnTo>
                        <a:pt x="249" y="53"/>
                      </a:lnTo>
                      <a:lnTo>
                        <a:pt x="236" y="48"/>
                      </a:lnTo>
                      <a:lnTo>
                        <a:pt x="223" y="42"/>
                      </a:lnTo>
                      <a:lnTo>
                        <a:pt x="209" y="38"/>
                      </a:lnTo>
                      <a:lnTo>
                        <a:pt x="196" y="34"/>
                      </a:lnTo>
                      <a:lnTo>
                        <a:pt x="183" y="30"/>
                      </a:lnTo>
                      <a:lnTo>
                        <a:pt x="170" y="29"/>
                      </a:lnTo>
                      <a:lnTo>
                        <a:pt x="156" y="27"/>
                      </a:lnTo>
                      <a:lnTo>
                        <a:pt x="152" y="25"/>
                      </a:lnTo>
                      <a:lnTo>
                        <a:pt x="151" y="23"/>
                      </a:lnTo>
                      <a:lnTo>
                        <a:pt x="149" y="21"/>
                      </a:lnTo>
                      <a:lnTo>
                        <a:pt x="149" y="19"/>
                      </a:lnTo>
                      <a:lnTo>
                        <a:pt x="149" y="15"/>
                      </a:lnTo>
                      <a:lnTo>
                        <a:pt x="151" y="11"/>
                      </a:lnTo>
                      <a:lnTo>
                        <a:pt x="152" y="4"/>
                      </a:lnTo>
                      <a:lnTo>
                        <a:pt x="158" y="0"/>
                      </a:lnTo>
                      <a:lnTo>
                        <a:pt x="162" y="0"/>
                      </a:lnTo>
                      <a:lnTo>
                        <a:pt x="166" y="0"/>
                      </a:lnTo>
                      <a:lnTo>
                        <a:pt x="170" y="0"/>
                      </a:lnTo>
                      <a:lnTo>
                        <a:pt x="171" y="0"/>
                      </a:lnTo>
                      <a:lnTo>
                        <a:pt x="187" y="2"/>
                      </a:lnTo>
                      <a:lnTo>
                        <a:pt x="202" y="4"/>
                      </a:lnTo>
                      <a:lnTo>
                        <a:pt x="219" y="10"/>
                      </a:lnTo>
                      <a:lnTo>
                        <a:pt x="236" y="13"/>
                      </a:lnTo>
                      <a:lnTo>
                        <a:pt x="251" y="17"/>
                      </a:lnTo>
                      <a:lnTo>
                        <a:pt x="268" y="21"/>
                      </a:lnTo>
                      <a:lnTo>
                        <a:pt x="284" y="29"/>
                      </a:lnTo>
                      <a:lnTo>
                        <a:pt x="299" y="34"/>
                      </a:lnTo>
                      <a:lnTo>
                        <a:pt x="312" y="42"/>
                      </a:lnTo>
                      <a:lnTo>
                        <a:pt x="323" y="50"/>
                      </a:lnTo>
                      <a:lnTo>
                        <a:pt x="335" y="59"/>
                      </a:lnTo>
                      <a:lnTo>
                        <a:pt x="344" y="69"/>
                      </a:lnTo>
                      <a:lnTo>
                        <a:pt x="352" y="82"/>
                      </a:lnTo>
                      <a:lnTo>
                        <a:pt x="358" y="95"/>
                      </a:lnTo>
                      <a:lnTo>
                        <a:pt x="361" y="108"/>
                      </a:lnTo>
                      <a:lnTo>
                        <a:pt x="363" y="124"/>
                      </a:lnTo>
                      <a:lnTo>
                        <a:pt x="361" y="145"/>
                      </a:lnTo>
                      <a:lnTo>
                        <a:pt x="360" y="166"/>
                      </a:lnTo>
                      <a:lnTo>
                        <a:pt x="354" y="183"/>
                      </a:lnTo>
                      <a:lnTo>
                        <a:pt x="350" y="200"/>
                      </a:lnTo>
                      <a:lnTo>
                        <a:pt x="342" y="217"/>
                      </a:lnTo>
                      <a:lnTo>
                        <a:pt x="335" y="232"/>
                      </a:lnTo>
                      <a:lnTo>
                        <a:pt x="327" y="247"/>
                      </a:lnTo>
                      <a:lnTo>
                        <a:pt x="318" y="263"/>
                      </a:lnTo>
                      <a:lnTo>
                        <a:pt x="306" y="276"/>
                      </a:lnTo>
                      <a:lnTo>
                        <a:pt x="297" y="291"/>
                      </a:lnTo>
                      <a:lnTo>
                        <a:pt x="285" y="304"/>
                      </a:lnTo>
                      <a:lnTo>
                        <a:pt x="274" y="320"/>
                      </a:lnTo>
                      <a:lnTo>
                        <a:pt x="263" y="333"/>
                      </a:lnTo>
                      <a:lnTo>
                        <a:pt x="251" y="350"/>
                      </a:lnTo>
                      <a:lnTo>
                        <a:pt x="240" y="367"/>
                      </a:lnTo>
                      <a:lnTo>
                        <a:pt x="228" y="384"/>
                      </a:lnTo>
                      <a:lnTo>
                        <a:pt x="213" y="411"/>
                      </a:lnTo>
                      <a:lnTo>
                        <a:pt x="200" y="434"/>
                      </a:lnTo>
                      <a:lnTo>
                        <a:pt x="185" y="456"/>
                      </a:lnTo>
                      <a:lnTo>
                        <a:pt x="175" y="481"/>
                      </a:lnTo>
                      <a:lnTo>
                        <a:pt x="166" y="500"/>
                      </a:lnTo>
                      <a:lnTo>
                        <a:pt x="154" y="525"/>
                      </a:lnTo>
                      <a:lnTo>
                        <a:pt x="145" y="548"/>
                      </a:lnTo>
                      <a:lnTo>
                        <a:pt x="137" y="569"/>
                      </a:lnTo>
                      <a:lnTo>
                        <a:pt x="130" y="591"/>
                      </a:lnTo>
                      <a:lnTo>
                        <a:pt x="122" y="614"/>
                      </a:lnTo>
                      <a:lnTo>
                        <a:pt x="114" y="637"/>
                      </a:lnTo>
                      <a:lnTo>
                        <a:pt x="107" y="662"/>
                      </a:lnTo>
                      <a:lnTo>
                        <a:pt x="99" y="685"/>
                      </a:lnTo>
                      <a:lnTo>
                        <a:pt x="90" y="713"/>
                      </a:lnTo>
                      <a:lnTo>
                        <a:pt x="84" y="740"/>
                      </a:lnTo>
                      <a:lnTo>
                        <a:pt x="74" y="768"/>
                      </a:lnTo>
                      <a:lnTo>
                        <a:pt x="69" y="782"/>
                      </a:lnTo>
                      <a:lnTo>
                        <a:pt x="65" y="797"/>
                      </a:lnTo>
                      <a:lnTo>
                        <a:pt x="61" y="814"/>
                      </a:lnTo>
                      <a:lnTo>
                        <a:pt x="57" y="827"/>
                      </a:lnTo>
                      <a:lnTo>
                        <a:pt x="54" y="841"/>
                      </a:lnTo>
                      <a:lnTo>
                        <a:pt x="50" y="856"/>
                      </a:lnTo>
                      <a:lnTo>
                        <a:pt x="46" y="869"/>
                      </a:lnTo>
                      <a:lnTo>
                        <a:pt x="44" y="882"/>
                      </a:lnTo>
                      <a:lnTo>
                        <a:pt x="42" y="896"/>
                      </a:lnTo>
                      <a:lnTo>
                        <a:pt x="40" y="913"/>
                      </a:lnTo>
                      <a:lnTo>
                        <a:pt x="38" y="926"/>
                      </a:lnTo>
                      <a:lnTo>
                        <a:pt x="38" y="941"/>
                      </a:lnTo>
                      <a:lnTo>
                        <a:pt x="38" y="955"/>
                      </a:lnTo>
                      <a:lnTo>
                        <a:pt x="38" y="970"/>
                      </a:lnTo>
                      <a:lnTo>
                        <a:pt x="40" y="985"/>
                      </a:lnTo>
                      <a:lnTo>
                        <a:pt x="44" y="1002"/>
                      </a:lnTo>
                      <a:lnTo>
                        <a:pt x="42" y="1008"/>
                      </a:lnTo>
                      <a:lnTo>
                        <a:pt x="40" y="1012"/>
                      </a:lnTo>
                      <a:lnTo>
                        <a:pt x="35" y="1014"/>
                      </a:lnTo>
                      <a:lnTo>
                        <a:pt x="29" y="1014"/>
                      </a:lnTo>
                      <a:lnTo>
                        <a:pt x="25" y="1014"/>
                      </a:lnTo>
                      <a:lnTo>
                        <a:pt x="21" y="1014"/>
                      </a:lnTo>
                      <a:lnTo>
                        <a:pt x="19" y="1014"/>
                      </a:lnTo>
                      <a:lnTo>
                        <a:pt x="17" y="1014"/>
                      </a:lnTo>
                      <a:lnTo>
                        <a:pt x="12" y="1008"/>
                      </a:lnTo>
                      <a:lnTo>
                        <a:pt x="10" y="1004"/>
                      </a:lnTo>
                      <a:lnTo>
                        <a:pt x="8" y="993"/>
                      </a:lnTo>
                      <a:lnTo>
                        <a:pt x="6" y="981"/>
                      </a:lnTo>
                      <a:lnTo>
                        <a:pt x="4" y="972"/>
                      </a:lnTo>
                      <a:lnTo>
                        <a:pt x="2" y="962"/>
                      </a:lnTo>
                      <a:lnTo>
                        <a:pt x="2" y="953"/>
                      </a:lnTo>
                      <a:lnTo>
                        <a:pt x="2" y="945"/>
                      </a:lnTo>
                      <a:lnTo>
                        <a:pt x="2" y="934"/>
                      </a:lnTo>
                      <a:lnTo>
                        <a:pt x="2" y="926"/>
                      </a:lnTo>
                      <a:lnTo>
                        <a:pt x="0" y="917"/>
                      </a:lnTo>
                      <a:lnTo>
                        <a:pt x="0" y="907"/>
                      </a:lnTo>
                      <a:lnTo>
                        <a:pt x="0" y="898"/>
                      </a:lnTo>
                      <a:lnTo>
                        <a:pt x="0" y="890"/>
                      </a:lnTo>
                      <a:lnTo>
                        <a:pt x="0" y="881"/>
                      </a:lnTo>
                      <a:lnTo>
                        <a:pt x="0" y="869"/>
                      </a:lnTo>
                      <a:lnTo>
                        <a:pt x="0" y="862"/>
                      </a:lnTo>
                      <a:lnTo>
                        <a:pt x="0" y="850"/>
                      </a:lnTo>
                      <a:lnTo>
                        <a:pt x="0" y="843"/>
                      </a:lnTo>
                      <a:lnTo>
                        <a:pt x="0" y="835"/>
                      </a:lnTo>
                      <a:lnTo>
                        <a:pt x="0" y="829"/>
                      </a:lnTo>
                      <a:lnTo>
                        <a:pt x="2" y="822"/>
                      </a:lnTo>
                      <a:lnTo>
                        <a:pt x="2" y="814"/>
                      </a:lnTo>
                      <a:lnTo>
                        <a:pt x="2" y="810"/>
                      </a:lnTo>
                      <a:lnTo>
                        <a:pt x="2" y="803"/>
                      </a:lnTo>
                      <a:lnTo>
                        <a:pt x="4" y="797"/>
                      </a:lnTo>
                      <a:lnTo>
                        <a:pt x="4" y="793"/>
                      </a:lnTo>
                      <a:lnTo>
                        <a:pt x="6" y="785"/>
                      </a:lnTo>
                      <a:lnTo>
                        <a:pt x="8" y="780"/>
                      </a:lnTo>
                      <a:lnTo>
                        <a:pt x="10" y="774"/>
                      </a:lnTo>
                      <a:lnTo>
                        <a:pt x="10" y="766"/>
                      </a:lnTo>
                      <a:lnTo>
                        <a:pt x="14" y="763"/>
                      </a:lnTo>
                      <a:lnTo>
                        <a:pt x="16" y="755"/>
                      </a:lnTo>
                      <a:lnTo>
                        <a:pt x="17" y="747"/>
                      </a:lnTo>
                      <a:lnTo>
                        <a:pt x="17" y="7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08" name="Freeform 500"/>
                <p:cNvSpPr>
                  <a:spLocks/>
                </p:cNvSpPr>
                <p:nvPr/>
              </p:nvSpPr>
              <p:spPr bwMode="auto">
                <a:xfrm>
                  <a:off x="4183" y="1003"/>
                  <a:ext cx="30" cy="259"/>
                </a:xfrm>
                <a:custGeom>
                  <a:avLst/>
                  <a:gdLst/>
                  <a:ahLst/>
                  <a:cxnLst>
                    <a:cxn ang="0">
                      <a:pos x="13" y="264"/>
                    </a:cxn>
                    <a:cxn ang="0">
                      <a:pos x="17" y="228"/>
                    </a:cxn>
                    <a:cxn ang="0">
                      <a:pos x="21" y="194"/>
                    </a:cxn>
                    <a:cxn ang="0">
                      <a:pos x="25" y="164"/>
                    </a:cxn>
                    <a:cxn ang="0">
                      <a:pos x="29" y="133"/>
                    </a:cxn>
                    <a:cxn ang="0">
                      <a:pos x="32" y="101"/>
                    </a:cxn>
                    <a:cxn ang="0">
                      <a:pos x="34" y="69"/>
                    </a:cxn>
                    <a:cxn ang="0">
                      <a:pos x="36" y="32"/>
                    </a:cxn>
                    <a:cxn ang="0">
                      <a:pos x="38" y="10"/>
                    </a:cxn>
                    <a:cxn ang="0">
                      <a:pos x="38" y="6"/>
                    </a:cxn>
                    <a:cxn ang="0">
                      <a:pos x="44" y="0"/>
                    </a:cxn>
                    <a:cxn ang="0">
                      <a:pos x="53" y="0"/>
                    </a:cxn>
                    <a:cxn ang="0">
                      <a:pos x="57" y="6"/>
                    </a:cxn>
                    <a:cxn ang="0">
                      <a:pos x="59" y="10"/>
                    </a:cxn>
                    <a:cxn ang="0">
                      <a:pos x="59" y="32"/>
                    </a:cxn>
                    <a:cxn ang="0">
                      <a:pos x="59" y="69"/>
                    </a:cxn>
                    <a:cxn ang="0">
                      <a:pos x="59" y="103"/>
                    </a:cxn>
                    <a:cxn ang="0">
                      <a:pos x="57" y="135"/>
                    </a:cxn>
                    <a:cxn ang="0">
                      <a:pos x="55" y="166"/>
                    </a:cxn>
                    <a:cxn ang="0">
                      <a:pos x="53" y="198"/>
                    </a:cxn>
                    <a:cxn ang="0">
                      <a:pos x="53" y="232"/>
                    </a:cxn>
                    <a:cxn ang="0">
                      <a:pos x="51" y="268"/>
                    </a:cxn>
                    <a:cxn ang="0">
                      <a:pos x="50" y="304"/>
                    </a:cxn>
                    <a:cxn ang="0">
                      <a:pos x="46" y="333"/>
                    </a:cxn>
                    <a:cxn ang="0">
                      <a:pos x="42" y="360"/>
                    </a:cxn>
                    <a:cxn ang="0">
                      <a:pos x="38" y="386"/>
                    </a:cxn>
                    <a:cxn ang="0">
                      <a:pos x="34" y="413"/>
                    </a:cxn>
                    <a:cxn ang="0">
                      <a:pos x="29" y="438"/>
                    </a:cxn>
                    <a:cxn ang="0">
                      <a:pos x="25" y="466"/>
                    </a:cxn>
                    <a:cxn ang="0">
                      <a:pos x="21" y="495"/>
                    </a:cxn>
                    <a:cxn ang="0">
                      <a:pos x="17" y="516"/>
                    </a:cxn>
                    <a:cxn ang="0">
                      <a:pos x="12" y="519"/>
                    </a:cxn>
                    <a:cxn ang="0">
                      <a:pos x="4" y="517"/>
                    </a:cxn>
                    <a:cxn ang="0">
                      <a:pos x="0" y="512"/>
                    </a:cxn>
                    <a:cxn ang="0">
                      <a:pos x="2" y="493"/>
                    </a:cxn>
                    <a:cxn ang="0">
                      <a:pos x="4" y="462"/>
                    </a:cxn>
                    <a:cxn ang="0">
                      <a:pos x="6" y="436"/>
                    </a:cxn>
                    <a:cxn ang="0">
                      <a:pos x="6" y="409"/>
                    </a:cxn>
                    <a:cxn ang="0">
                      <a:pos x="8" y="384"/>
                    </a:cxn>
                    <a:cxn ang="0">
                      <a:pos x="8" y="356"/>
                    </a:cxn>
                    <a:cxn ang="0">
                      <a:pos x="8" y="329"/>
                    </a:cxn>
                    <a:cxn ang="0">
                      <a:pos x="10" y="301"/>
                    </a:cxn>
                    <a:cxn ang="0">
                      <a:pos x="12" y="285"/>
                    </a:cxn>
                  </a:cxnLst>
                  <a:rect l="0" t="0" r="r" b="b"/>
                  <a:pathLst>
                    <a:path w="61" h="519">
                      <a:moveTo>
                        <a:pt x="12" y="285"/>
                      </a:moveTo>
                      <a:lnTo>
                        <a:pt x="13" y="264"/>
                      </a:lnTo>
                      <a:lnTo>
                        <a:pt x="15" y="245"/>
                      </a:lnTo>
                      <a:lnTo>
                        <a:pt x="17" y="228"/>
                      </a:lnTo>
                      <a:lnTo>
                        <a:pt x="19" y="211"/>
                      </a:lnTo>
                      <a:lnTo>
                        <a:pt x="21" y="194"/>
                      </a:lnTo>
                      <a:lnTo>
                        <a:pt x="23" y="179"/>
                      </a:lnTo>
                      <a:lnTo>
                        <a:pt x="25" y="164"/>
                      </a:lnTo>
                      <a:lnTo>
                        <a:pt x="27" y="148"/>
                      </a:lnTo>
                      <a:lnTo>
                        <a:pt x="29" y="133"/>
                      </a:lnTo>
                      <a:lnTo>
                        <a:pt x="31" y="118"/>
                      </a:lnTo>
                      <a:lnTo>
                        <a:pt x="32" y="101"/>
                      </a:lnTo>
                      <a:lnTo>
                        <a:pt x="34" y="86"/>
                      </a:lnTo>
                      <a:lnTo>
                        <a:pt x="34" y="69"/>
                      </a:lnTo>
                      <a:lnTo>
                        <a:pt x="36" y="52"/>
                      </a:lnTo>
                      <a:lnTo>
                        <a:pt x="36" y="32"/>
                      </a:lnTo>
                      <a:lnTo>
                        <a:pt x="38" y="13"/>
                      </a:lnTo>
                      <a:lnTo>
                        <a:pt x="38" y="10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40" y="4"/>
                      </a:lnTo>
                      <a:lnTo>
                        <a:pt x="44" y="0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5" y="4"/>
                      </a:lnTo>
                      <a:lnTo>
                        <a:pt x="57" y="6"/>
                      </a:lnTo>
                      <a:lnTo>
                        <a:pt x="59" y="6"/>
                      </a:lnTo>
                      <a:lnTo>
                        <a:pt x="59" y="10"/>
                      </a:lnTo>
                      <a:lnTo>
                        <a:pt x="61" y="13"/>
                      </a:lnTo>
                      <a:lnTo>
                        <a:pt x="59" y="32"/>
                      </a:lnTo>
                      <a:lnTo>
                        <a:pt x="59" y="52"/>
                      </a:lnTo>
                      <a:lnTo>
                        <a:pt x="59" y="69"/>
                      </a:lnTo>
                      <a:lnTo>
                        <a:pt x="59" y="86"/>
                      </a:lnTo>
                      <a:lnTo>
                        <a:pt x="59" y="103"/>
                      </a:lnTo>
                      <a:lnTo>
                        <a:pt x="57" y="118"/>
                      </a:lnTo>
                      <a:lnTo>
                        <a:pt x="57" y="135"/>
                      </a:lnTo>
                      <a:lnTo>
                        <a:pt x="57" y="150"/>
                      </a:lnTo>
                      <a:lnTo>
                        <a:pt x="55" y="166"/>
                      </a:lnTo>
                      <a:lnTo>
                        <a:pt x="55" y="181"/>
                      </a:lnTo>
                      <a:lnTo>
                        <a:pt x="53" y="198"/>
                      </a:lnTo>
                      <a:lnTo>
                        <a:pt x="53" y="215"/>
                      </a:lnTo>
                      <a:lnTo>
                        <a:pt x="53" y="232"/>
                      </a:lnTo>
                      <a:lnTo>
                        <a:pt x="53" y="249"/>
                      </a:lnTo>
                      <a:lnTo>
                        <a:pt x="51" y="268"/>
                      </a:lnTo>
                      <a:lnTo>
                        <a:pt x="51" y="287"/>
                      </a:lnTo>
                      <a:lnTo>
                        <a:pt x="50" y="304"/>
                      </a:lnTo>
                      <a:lnTo>
                        <a:pt x="48" y="320"/>
                      </a:lnTo>
                      <a:lnTo>
                        <a:pt x="46" y="333"/>
                      </a:lnTo>
                      <a:lnTo>
                        <a:pt x="44" y="348"/>
                      </a:lnTo>
                      <a:lnTo>
                        <a:pt x="42" y="360"/>
                      </a:lnTo>
                      <a:lnTo>
                        <a:pt x="40" y="373"/>
                      </a:lnTo>
                      <a:lnTo>
                        <a:pt x="38" y="386"/>
                      </a:lnTo>
                      <a:lnTo>
                        <a:pt x="38" y="400"/>
                      </a:lnTo>
                      <a:lnTo>
                        <a:pt x="34" y="413"/>
                      </a:lnTo>
                      <a:lnTo>
                        <a:pt x="32" y="424"/>
                      </a:lnTo>
                      <a:lnTo>
                        <a:pt x="29" y="438"/>
                      </a:lnTo>
                      <a:lnTo>
                        <a:pt x="27" y="451"/>
                      </a:lnTo>
                      <a:lnTo>
                        <a:pt x="25" y="466"/>
                      </a:lnTo>
                      <a:lnTo>
                        <a:pt x="21" y="479"/>
                      </a:lnTo>
                      <a:lnTo>
                        <a:pt x="21" y="495"/>
                      </a:lnTo>
                      <a:lnTo>
                        <a:pt x="19" y="512"/>
                      </a:lnTo>
                      <a:lnTo>
                        <a:pt x="17" y="516"/>
                      </a:lnTo>
                      <a:lnTo>
                        <a:pt x="15" y="517"/>
                      </a:lnTo>
                      <a:lnTo>
                        <a:pt x="12" y="519"/>
                      </a:lnTo>
                      <a:lnTo>
                        <a:pt x="8" y="519"/>
                      </a:lnTo>
                      <a:lnTo>
                        <a:pt x="4" y="517"/>
                      </a:lnTo>
                      <a:lnTo>
                        <a:pt x="2" y="516"/>
                      </a:lnTo>
                      <a:lnTo>
                        <a:pt x="0" y="512"/>
                      </a:lnTo>
                      <a:lnTo>
                        <a:pt x="2" y="508"/>
                      </a:lnTo>
                      <a:lnTo>
                        <a:pt x="2" y="493"/>
                      </a:lnTo>
                      <a:lnTo>
                        <a:pt x="4" y="477"/>
                      </a:lnTo>
                      <a:lnTo>
                        <a:pt x="4" y="462"/>
                      </a:lnTo>
                      <a:lnTo>
                        <a:pt x="6" y="449"/>
                      </a:lnTo>
                      <a:lnTo>
                        <a:pt x="6" y="436"/>
                      </a:lnTo>
                      <a:lnTo>
                        <a:pt x="6" y="422"/>
                      </a:lnTo>
                      <a:lnTo>
                        <a:pt x="6" y="409"/>
                      </a:lnTo>
                      <a:lnTo>
                        <a:pt x="8" y="398"/>
                      </a:lnTo>
                      <a:lnTo>
                        <a:pt x="8" y="384"/>
                      </a:lnTo>
                      <a:lnTo>
                        <a:pt x="8" y="371"/>
                      </a:lnTo>
                      <a:lnTo>
                        <a:pt x="8" y="356"/>
                      </a:lnTo>
                      <a:lnTo>
                        <a:pt x="8" y="344"/>
                      </a:lnTo>
                      <a:lnTo>
                        <a:pt x="8" y="329"/>
                      </a:lnTo>
                      <a:lnTo>
                        <a:pt x="10" y="316"/>
                      </a:lnTo>
                      <a:lnTo>
                        <a:pt x="10" y="301"/>
                      </a:lnTo>
                      <a:lnTo>
                        <a:pt x="12" y="285"/>
                      </a:lnTo>
                      <a:lnTo>
                        <a:pt x="12" y="2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09" name="Freeform 501"/>
                <p:cNvSpPr>
                  <a:spLocks/>
                </p:cNvSpPr>
                <p:nvPr/>
              </p:nvSpPr>
              <p:spPr bwMode="auto">
                <a:xfrm>
                  <a:off x="4162" y="1024"/>
                  <a:ext cx="27" cy="201"/>
                </a:xfrm>
                <a:custGeom>
                  <a:avLst/>
                  <a:gdLst/>
                  <a:ahLst/>
                  <a:cxnLst>
                    <a:cxn ang="0">
                      <a:pos x="2" y="375"/>
                    </a:cxn>
                    <a:cxn ang="0">
                      <a:pos x="4" y="354"/>
                    </a:cxn>
                    <a:cxn ang="0">
                      <a:pos x="6" y="333"/>
                    </a:cxn>
                    <a:cxn ang="0">
                      <a:pos x="8" y="312"/>
                    </a:cxn>
                    <a:cxn ang="0">
                      <a:pos x="10" y="293"/>
                    </a:cxn>
                    <a:cxn ang="0">
                      <a:pos x="12" y="276"/>
                    </a:cxn>
                    <a:cxn ang="0">
                      <a:pos x="12" y="255"/>
                    </a:cxn>
                    <a:cxn ang="0">
                      <a:pos x="14" y="232"/>
                    </a:cxn>
                    <a:cxn ang="0">
                      <a:pos x="14" y="215"/>
                    </a:cxn>
                    <a:cxn ang="0">
                      <a:pos x="14" y="203"/>
                    </a:cxn>
                    <a:cxn ang="0">
                      <a:pos x="14" y="194"/>
                    </a:cxn>
                    <a:cxn ang="0">
                      <a:pos x="14" y="182"/>
                    </a:cxn>
                    <a:cxn ang="0">
                      <a:pos x="14" y="175"/>
                    </a:cxn>
                    <a:cxn ang="0">
                      <a:pos x="14" y="163"/>
                    </a:cxn>
                    <a:cxn ang="0">
                      <a:pos x="14" y="154"/>
                    </a:cxn>
                    <a:cxn ang="0">
                      <a:pos x="14" y="143"/>
                    </a:cxn>
                    <a:cxn ang="0">
                      <a:pos x="16" y="127"/>
                    </a:cxn>
                    <a:cxn ang="0">
                      <a:pos x="16" y="110"/>
                    </a:cxn>
                    <a:cxn ang="0">
                      <a:pos x="17" y="97"/>
                    </a:cxn>
                    <a:cxn ang="0">
                      <a:pos x="19" y="82"/>
                    </a:cxn>
                    <a:cxn ang="0">
                      <a:pos x="21" y="68"/>
                    </a:cxn>
                    <a:cxn ang="0">
                      <a:pos x="23" y="55"/>
                    </a:cxn>
                    <a:cxn ang="0">
                      <a:pos x="25" y="40"/>
                    </a:cxn>
                    <a:cxn ang="0">
                      <a:pos x="25" y="23"/>
                    </a:cxn>
                    <a:cxn ang="0">
                      <a:pos x="25" y="11"/>
                    </a:cxn>
                    <a:cxn ang="0">
                      <a:pos x="27" y="6"/>
                    </a:cxn>
                    <a:cxn ang="0">
                      <a:pos x="33" y="2"/>
                    </a:cxn>
                    <a:cxn ang="0">
                      <a:pos x="42" y="2"/>
                    </a:cxn>
                    <a:cxn ang="0">
                      <a:pos x="48" y="6"/>
                    </a:cxn>
                    <a:cxn ang="0">
                      <a:pos x="50" y="11"/>
                    </a:cxn>
                    <a:cxn ang="0">
                      <a:pos x="52" y="23"/>
                    </a:cxn>
                    <a:cxn ang="0">
                      <a:pos x="52" y="40"/>
                    </a:cxn>
                    <a:cxn ang="0">
                      <a:pos x="52" y="55"/>
                    </a:cxn>
                    <a:cxn ang="0">
                      <a:pos x="52" y="68"/>
                    </a:cxn>
                    <a:cxn ang="0">
                      <a:pos x="52" y="82"/>
                    </a:cxn>
                    <a:cxn ang="0">
                      <a:pos x="52" y="97"/>
                    </a:cxn>
                    <a:cxn ang="0">
                      <a:pos x="52" y="110"/>
                    </a:cxn>
                    <a:cxn ang="0">
                      <a:pos x="52" y="127"/>
                    </a:cxn>
                    <a:cxn ang="0">
                      <a:pos x="52" y="143"/>
                    </a:cxn>
                    <a:cxn ang="0">
                      <a:pos x="52" y="154"/>
                    </a:cxn>
                    <a:cxn ang="0">
                      <a:pos x="52" y="163"/>
                    </a:cxn>
                    <a:cxn ang="0">
                      <a:pos x="50" y="175"/>
                    </a:cxn>
                    <a:cxn ang="0">
                      <a:pos x="48" y="182"/>
                    </a:cxn>
                    <a:cxn ang="0">
                      <a:pos x="48" y="194"/>
                    </a:cxn>
                    <a:cxn ang="0">
                      <a:pos x="46" y="203"/>
                    </a:cxn>
                    <a:cxn ang="0">
                      <a:pos x="46" y="215"/>
                    </a:cxn>
                    <a:cxn ang="0">
                      <a:pos x="46" y="232"/>
                    </a:cxn>
                    <a:cxn ang="0">
                      <a:pos x="46" y="255"/>
                    </a:cxn>
                    <a:cxn ang="0">
                      <a:pos x="44" y="276"/>
                    </a:cxn>
                    <a:cxn ang="0">
                      <a:pos x="40" y="295"/>
                    </a:cxn>
                    <a:cxn ang="0">
                      <a:pos x="36" y="314"/>
                    </a:cxn>
                    <a:cxn ang="0">
                      <a:pos x="31" y="335"/>
                    </a:cxn>
                    <a:cxn ang="0">
                      <a:pos x="29" y="356"/>
                    </a:cxn>
                    <a:cxn ang="0">
                      <a:pos x="25" y="378"/>
                    </a:cxn>
                    <a:cxn ang="0">
                      <a:pos x="23" y="395"/>
                    </a:cxn>
                    <a:cxn ang="0">
                      <a:pos x="14" y="399"/>
                    </a:cxn>
                    <a:cxn ang="0">
                      <a:pos x="6" y="399"/>
                    </a:cxn>
                    <a:cxn ang="0">
                      <a:pos x="0" y="394"/>
                    </a:cxn>
                    <a:cxn ang="0">
                      <a:pos x="0" y="388"/>
                    </a:cxn>
                  </a:cxnLst>
                  <a:rect l="0" t="0" r="r" b="b"/>
                  <a:pathLst>
                    <a:path w="54" h="401">
                      <a:moveTo>
                        <a:pt x="0" y="388"/>
                      </a:moveTo>
                      <a:lnTo>
                        <a:pt x="2" y="375"/>
                      </a:lnTo>
                      <a:lnTo>
                        <a:pt x="2" y="363"/>
                      </a:lnTo>
                      <a:lnTo>
                        <a:pt x="4" y="354"/>
                      </a:lnTo>
                      <a:lnTo>
                        <a:pt x="4" y="342"/>
                      </a:lnTo>
                      <a:lnTo>
                        <a:pt x="6" y="333"/>
                      </a:lnTo>
                      <a:lnTo>
                        <a:pt x="6" y="323"/>
                      </a:lnTo>
                      <a:lnTo>
                        <a:pt x="8" y="312"/>
                      </a:lnTo>
                      <a:lnTo>
                        <a:pt x="10" y="304"/>
                      </a:lnTo>
                      <a:lnTo>
                        <a:pt x="10" y="293"/>
                      </a:lnTo>
                      <a:lnTo>
                        <a:pt x="12" y="285"/>
                      </a:lnTo>
                      <a:lnTo>
                        <a:pt x="12" y="276"/>
                      </a:lnTo>
                      <a:lnTo>
                        <a:pt x="12" y="264"/>
                      </a:lnTo>
                      <a:lnTo>
                        <a:pt x="12" y="255"/>
                      </a:lnTo>
                      <a:lnTo>
                        <a:pt x="14" y="243"/>
                      </a:lnTo>
                      <a:lnTo>
                        <a:pt x="14" y="232"/>
                      </a:lnTo>
                      <a:lnTo>
                        <a:pt x="14" y="220"/>
                      </a:lnTo>
                      <a:lnTo>
                        <a:pt x="14" y="215"/>
                      </a:lnTo>
                      <a:lnTo>
                        <a:pt x="14" y="209"/>
                      </a:lnTo>
                      <a:lnTo>
                        <a:pt x="14" y="203"/>
                      </a:lnTo>
                      <a:lnTo>
                        <a:pt x="14" y="198"/>
                      </a:lnTo>
                      <a:lnTo>
                        <a:pt x="14" y="194"/>
                      </a:lnTo>
                      <a:lnTo>
                        <a:pt x="14" y="188"/>
                      </a:lnTo>
                      <a:lnTo>
                        <a:pt x="14" y="182"/>
                      </a:lnTo>
                      <a:lnTo>
                        <a:pt x="14" y="179"/>
                      </a:lnTo>
                      <a:lnTo>
                        <a:pt x="14" y="175"/>
                      </a:lnTo>
                      <a:lnTo>
                        <a:pt x="14" y="169"/>
                      </a:lnTo>
                      <a:lnTo>
                        <a:pt x="14" y="163"/>
                      </a:lnTo>
                      <a:lnTo>
                        <a:pt x="14" y="160"/>
                      </a:lnTo>
                      <a:lnTo>
                        <a:pt x="14" y="154"/>
                      </a:lnTo>
                      <a:lnTo>
                        <a:pt x="14" y="148"/>
                      </a:lnTo>
                      <a:lnTo>
                        <a:pt x="14" y="143"/>
                      </a:lnTo>
                      <a:lnTo>
                        <a:pt x="16" y="137"/>
                      </a:lnTo>
                      <a:lnTo>
                        <a:pt x="16" y="127"/>
                      </a:lnTo>
                      <a:lnTo>
                        <a:pt x="16" y="120"/>
                      </a:lnTo>
                      <a:lnTo>
                        <a:pt x="16" y="110"/>
                      </a:lnTo>
                      <a:lnTo>
                        <a:pt x="16" y="104"/>
                      </a:lnTo>
                      <a:lnTo>
                        <a:pt x="17" y="97"/>
                      </a:lnTo>
                      <a:lnTo>
                        <a:pt x="17" y="89"/>
                      </a:lnTo>
                      <a:lnTo>
                        <a:pt x="19" y="82"/>
                      </a:lnTo>
                      <a:lnTo>
                        <a:pt x="21" y="76"/>
                      </a:lnTo>
                      <a:lnTo>
                        <a:pt x="21" y="68"/>
                      </a:lnTo>
                      <a:lnTo>
                        <a:pt x="21" y="61"/>
                      </a:lnTo>
                      <a:lnTo>
                        <a:pt x="23" y="55"/>
                      </a:lnTo>
                      <a:lnTo>
                        <a:pt x="23" y="46"/>
                      </a:lnTo>
                      <a:lnTo>
                        <a:pt x="25" y="40"/>
                      </a:lnTo>
                      <a:lnTo>
                        <a:pt x="25" y="30"/>
                      </a:lnTo>
                      <a:lnTo>
                        <a:pt x="25" y="23"/>
                      </a:lnTo>
                      <a:lnTo>
                        <a:pt x="25" y="13"/>
                      </a:lnTo>
                      <a:lnTo>
                        <a:pt x="25" y="11"/>
                      </a:lnTo>
                      <a:lnTo>
                        <a:pt x="27" y="9"/>
                      </a:lnTo>
                      <a:lnTo>
                        <a:pt x="27" y="6"/>
                      </a:lnTo>
                      <a:lnTo>
                        <a:pt x="29" y="4"/>
                      </a:lnTo>
                      <a:lnTo>
                        <a:pt x="33" y="2"/>
                      </a:lnTo>
                      <a:lnTo>
                        <a:pt x="38" y="0"/>
                      </a:lnTo>
                      <a:lnTo>
                        <a:pt x="42" y="2"/>
                      </a:lnTo>
                      <a:lnTo>
                        <a:pt x="46" y="4"/>
                      </a:lnTo>
                      <a:lnTo>
                        <a:pt x="48" y="6"/>
                      </a:lnTo>
                      <a:lnTo>
                        <a:pt x="50" y="9"/>
                      </a:lnTo>
                      <a:lnTo>
                        <a:pt x="50" y="11"/>
                      </a:lnTo>
                      <a:lnTo>
                        <a:pt x="52" y="13"/>
                      </a:lnTo>
                      <a:lnTo>
                        <a:pt x="52" y="23"/>
                      </a:lnTo>
                      <a:lnTo>
                        <a:pt x="52" y="30"/>
                      </a:lnTo>
                      <a:lnTo>
                        <a:pt x="52" y="40"/>
                      </a:lnTo>
                      <a:lnTo>
                        <a:pt x="52" y="46"/>
                      </a:lnTo>
                      <a:lnTo>
                        <a:pt x="52" y="55"/>
                      </a:lnTo>
                      <a:lnTo>
                        <a:pt x="52" y="61"/>
                      </a:lnTo>
                      <a:lnTo>
                        <a:pt x="52" y="68"/>
                      </a:lnTo>
                      <a:lnTo>
                        <a:pt x="52" y="76"/>
                      </a:lnTo>
                      <a:lnTo>
                        <a:pt x="52" y="82"/>
                      </a:lnTo>
                      <a:lnTo>
                        <a:pt x="52" y="89"/>
                      </a:lnTo>
                      <a:lnTo>
                        <a:pt x="52" y="97"/>
                      </a:lnTo>
                      <a:lnTo>
                        <a:pt x="52" y="104"/>
                      </a:lnTo>
                      <a:lnTo>
                        <a:pt x="52" y="110"/>
                      </a:lnTo>
                      <a:lnTo>
                        <a:pt x="52" y="120"/>
                      </a:lnTo>
                      <a:lnTo>
                        <a:pt x="52" y="127"/>
                      </a:lnTo>
                      <a:lnTo>
                        <a:pt x="54" y="137"/>
                      </a:lnTo>
                      <a:lnTo>
                        <a:pt x="52" y="143"/>
                      </a:lnTo>
                      <a:lnTo>
                        <a:pt x="52" y="148"/>
                      </a:lnTo>
                      <a:lnTo>
                        <a:pt x="52" y="154"/>
                      </a:lnTo>
                      <a:lnTo>
                        <a:pt x="52" y="160"/>
                      </a:lnTo>
                      <a:lnTo>
                        <a:pt x="52" y="163"/>
                      </a:lnTo>
                      <a:lnTo>
                        <a:pt x="50" y="169"/>
                      </a:lnTo>
                      <a:lnTo>
                        <a:pt x="50" y="175"/>
                      </a:lnTo>
                      <a:lnTo>
                        <a:pt x="50" y="179"/>
                      </a:lnTo>
                      <a:lnTo>
                        <a:pt x="48" y="182"/>
                      </a:lnTo>
                      <a:lnTo>
                        <a:pt x="48" y="188"/>
                      </a:lnTo>
                      <a:lnTo>
                        <a:pt x="48" y="194"/>
                      </a:lnTo>
                      <a:lnTo>
                        <a:pt x="48" y="198"/>
                      </a:lnTo>
                      <a:lnTo>
                        <a:pt x="46" y="203"/>
                      </a:lnTo>
                      <a:lnTo>
                        <a:pt x="46" y="209"/>
                      </a:lnTo>
                      <a:lnTo>
                        <a:pt x="46" y="215"/>
                      </a:lnTo>
                      <a:lnTo>
                        <a:pt x="46" y="220"/>
                      </a:lnTo>
                      <a:lnTo>
                        <a:pt x="46" y="232"/>
                      </a:lnTo>
                      <a:lnTo>
                        <a:pt x="46" y="243"/>
                      </a:lnTo>
                      <a:lnTo>
                        <a:pt x="46" y="255"/>
                      </a:lnTo>
                      <a:lnTo>
                        <a:pt x="46" y="266"/>
                      </a:lnTo>
                      <a:lnTo>
                        <a:pt x="44" y="276"/>
                      </a:lnTo>
                      <a:lnTo>
                        <a:pt x="42" y="285"/>
                      </a:lnTo>
                      <a:lnTo>
                        <a:pt x="40" y="295"/>
                      </a:lnTo>
                      <a:lnTo>
                        <a:pt x="38" y="306"/>
                      </a:lnTo>
                      <a:lnTo>
                        <a:pt x="36" y="314"/>
                      </a:lnTo>
                      <a:lnTo>
                        <a:pt x="35" y="325"/>
                      </a:lnTo>
                      <a:lnTo>
                        <a:pt x="31" y="335"/>
                      </a:lnTo>
                      <a:lnTo>
                        <a:pt x="29" y="344"/>
                      </a:lnTo>
                      <a:lnTo>
                        <a:pt x="29" y="356"/>
                      </a:lnTo>
                      <a:lnTo>
                        <a:pt x="27" y="367"/>
                      </a:lnTo>
                      <a:lnTo>
                        <a:pt x="25" y="378"/>
                      </a:lnTo>
                      <a:lnTo>
                        <a:pt x="25" y="392"/>
                      </a:lnTo>
                      <a:lnTo>
                        <a:pt x="23" y="395"/>
                      </a:lnTo>
                      <a:lnTo>
                        <a:pt x="19" y="397"/>
                      </a:lnTo>
                      <a:lnTo>
                        <a:pt x="14" y="399"/>
                      </a:lnTo>
                      <a:lnTo>
                        <a:pt x="12" y="401"/>
                      </a:lnTo>
                      <a:lnTo>
                        <a:pt x="6" y="399"/>
                      </a:lnTo>
                      <a:lnTo>
                        <a:pt x="2" y="395"/>
                      </a:lnTo>
                      <a:lnTo>
                        <a:pt x="0" y="394"/>
                      </a:lnTo>
                      <a:lnTo>
                        <a:pt x="0" y="388"/>
                      </a:lnTo>
                      <a:lnTo>
                        <a:pt x="0" y="3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10" name="Freeform 502"/>
                <p:cNvSpPr>
                  <a:spLocks/>
                </p:cNvSpPr>
                <p:nvPr/>
              </p:nvSpPr>
              <p:spPr bwMode="auto">
                <a:xfrm>
                  <a:off x="4130" y="1201"/>
                  <a:ext cx="86" cy="60"/>
                </a:xfrm>
                <a:custGeom>
                  <a:avLst/>
                  <a:gdLst/>
                  <a:ahLst/>
                  <a:cxnLst>
                    <a:cxn ang="0">
                      <a:pos x="24" y="11"/>
                    </a:cxn>
                    <a:cxn ang="0">
                      <a:pos x="32" y="22"/>
                    </a:cxn>
                    <a:cxn ang="0">
                      <a:pos x="40" y="32"/>
                    </a:cxn>
                    <a:cxn ang="0">
                      <a:pos x="47" y="40"/>
                    </a:cxn>
                    <a:cxn ang="0">
                      <a:pos x="59" y="47"/>
                    </a:cxn>
                    <a:cxn ang="0">
                      <a:pos x="68" y="55"/>
                    </a:cxn>
                    <a:cxn ang="0">
                      <a:pos x="78" y="57"/>
                    </a:cxn>
                    <a:cxn ang="0">
                      <a:pos x="93" y="60"/>
                    </a:cxn>
                    <a:cxn ang="0">
                      <a:pos x="104" y="59"/>
                    </a:cxn>
                    <a:cxn ang="0">
                      <a:pos x="114" y="53"/>
                    </a:cxn>
                    <a:cxn ang="0">
                      <a:pos x="119" y="45"/>
                    </a:cxn>
                    <a:cxn ang="0">
                      <a:pos x="123" y="40"/>
                    </a:cxn>
                    <a:cxn ang="0">
                      <a:pos x="129" y="28"/>
                    </a:cxn>
                    <a:cxn ang="0">
                      <a:pos x="135" y="19"/>
                    </a:cxn>
                    <a:cxn ang="0">
                      <a:pos x="144" y="13"/>
                    </a:cxn>
                    <a:cxn ang="0">
                      <a:pos x="150" y="13"/>
                    </a:cxn>
                    <a:cxn ang="0">
                      <a:pos x="159" y="15"/>
                    </a:cxn>
                    <a:cxn ang="0">
                      <a:pos x="163" y="19"/>
                    </a:cxn>
                    <a:cxn ang="0">
                      <a:pos x="169" y="24"/>
                    </a:cxn>
                    <a:cxn ang="0">
                      <a:pos x="171" y="34"/>
                    </a:cxn>
                    <a:cxn ang="0">
                      <a:pos x="171" y="41"/>
                    </a:cxn>
                    <a:cxn ang="0">
                      <a:pos x="163" y="51"/>
                    </a:cxn>
                    <a:cxn ang="0">
                      <a:pos x="157" y="64"/>
                    </a:cxn>
                    <a:cxn ang="0">
                      <a:pos x="150" y="76"/>
                    </a:cxn>
                    <a:cxn ang="0">
                      <a:pos x="144" y="89"/>
                    </a:cxn>
                    <a:cxn ang="0">
                      <a:pos x="135" y="99"/>
                    </a:cxn>
                    <a:cxn ang="0">
                      <a:pos x="127" y="106"/>
                    </a:cxn>
                    <a:cxn ang="0">
                      <a:pos x="118" y="114"/>
                    </a:cxn>
                    <a:cxn ang="0">
                      <a:pos x="106" y="118"/>
                    </a:cxn>
                    <a:cxn ang="0">
                      <a:pos x="89" y="118"/>
                    </a:cxn>
                    <a:cxn ang="0">
                      <a:pos x="70" y="112"/>
                    </a:cxn>
                    <a:cxn ang="0">
                      <a:pos x="57" y="104"/>
                    </a:cxn>
                    <a:cxn ang="0">
                      <a:pos x="43" y="91"/>
                    </a:cxn>
                    <a:cxn ang="0">
                      <a:pos x="34" y="78"/>
                    </a:cxn>
                    <a:cxn ang="0">
                      <a:pos x="24" y="62"/>
                    </a:cxn>
                    <a:cxn ang="0">
                      <a:pos x="15" y="45"/>
                    </a:cxn>
                    <a:cxn ang="0">
                      <a:pos x="5" y="26"/>
                    </a:cxn>
                    <a:cxn ang="0">
                      <a:pos x="0" y="13"/>
                    </a:cxn>
                    <a:cxn ang="0">
                      <a:pos x="2" y="5"/>
                    </a:cxn>
                    <a:cxn ang="0">
                      <a:pos x="9" y="0"/>
                    </a:cxn>
                    <a:cxn ang="0">
                      <a:pos x="17" y="2"/>
                    </a:cxn>
                    <a:cxn ang="0">
                      <a:pos x="23" y="5"/>
                    </a:cxn>
                  </a:cxnLst>
                  <a:rect l="0" t="0" r="r" b="b"/>
                  <a:pathLst>
                    <a:path w="173" h="119">
                      <a:moveTo>
                        <a:pt x="23" y="5"/>
                      </a:moveTo>
                      <a:lnTo>
                        <a:pt x="24" y="11"/>
                      </a:lnTo>
                      <a:lnTo>
                        <a:pt x="28" y="17"/>
                      </a:lnTo>
                      <a:lnTo>
                        <a:pt x="32" y="22"/>
                      </a:lnTo>
                      <a:lnTo>
                        <a:pt x="36" y="28"/>
                      </a:lnTo>
                      <a:lnTo>
                        <a:pt x="40" y="32"/>
                      </a:lnTo>
                      <a:lnTo>
                        <a:pt x="43" y="38"/>
                      </a:lnTo>
                      <a:lnTo>
                        <a:pt x="47" y="40"/>
                      </a:lnTo>
                      <a:lnTo>
                        <a:pt x="53" y="45"/>
                      </a:lnTo>
                      <a:lnTo>
                        <a:pt x="59" y="47"/>
                      </a:lnTo>
                      <a:lnTo>
                        <a:pt x="62" y="51"/>
                      </a:lnTo>
                      <a:lnTo>
                        <a:pt x="68" y="55"/>
                      </a:lnTo>
                      <a:lnTo>
                        <a:pt x="74" y="55"/>
                      </a:lnTo>
                      <a:lnTo>
                        <a:pt x="78" y="57"/>
                      </a:lnTo>
                      <a:lnTo>
                        <a:pt x="85" y="59"/>
                      </a:lnTo>
                      <a:lnTo>
                        <a:pt x="93" y="60"/>
                      </a:lnTo>
                      <a:lnTo>
                        <a:pt x="99" y="60"/>
                      </a:lnTo>
                      <a:lnTo>
                        <a:pt x="104" y="59"/>
                      </a:lnTo>
                      <a:lnTo>
                        <a:pt x="110" y="57"/>
                      </a:lnTo>
                      <a:lnTo>
                        <a:pt x="114" y="53"/>
                      </a:lnTo>
                      <a:lnTo>
                        <a:pt x="119" y="47"/>
                      </a:lnTo>
                      <a:lnTo>
                        <a:pt x="119" y="45"/>
                      </a:lnTo>
                      <a:lnTo>
                        <a:pt x="121" y="41"/>
                      </a:lnTo>
                      <a:lnTo>
                        <a:pt x="123" y="40"/>
                      </a:lnTo>
                      <a:lnTo>
                        <a:pt x="125" y="36"/>
                      </a:lnTo>
                      <a:lnTo>
                        <a:pt x="129" y="28"/>
                      </a:lnTo>
                      <a:lnTo>
                        <a:pt x="133" y="22"/>
                      </a:lnTo>
                      <a:lnTo>
                        <a:pt x="135" y="19"/>
                      </a:lnTo>
                      <a:lnTo>
                        <a:pt x="138" y="17"/>
                      </a:lnTo>
                      <a:lnTo>
                        <a:pt x="144" y="13"/>
                      </a:lnTo>
                      <a:lnTo>
                        <a:pt x="146" y="13"/>
                      </a:lnTo>
                      <a:lnTo>
                        <a:pt x="150" y="13"/>
                      </a:lnTo>
                      <a:lnTo>
                        <a:pt x="154" y="13"/>
                      </a:lnTo>
                      <a:lnTo>
                        <a:pt x="159" y="15"/>
                      </a:lnTo>
                      <a:lnTo>
                        <a:pt x="161" y="17"/>
                      </a:lnTo>
                      <a:lnTo>
                        <a:pt x="163" y="19"/>
                      </a:lnTo>
                      <a:lnTo>
                        <a:pt x="167" y="22"/>
                      </a:lnTo>
                      <a:lnTo>
                        <a:pt x="169" y="24"/>
                      </a:lnTo>
                      <a:lnTo>
                        <a:pt x="171" y="30"/>
                      </a:lnTo>
                      <a:lnTo>
                        <a:pt x="171" y="34"/>
                      </a:lnTo>
                      <a:lnTo>
                        <a:pt x="173" y="38"/>
                      </a:lnTo>
                      <a:lnTo>
                        <a:pt x="171" y="41"/>
                      </a:lnTo>
                      <a:lnTo>
                        <a:pt x="169" y="45"/>
                      </a:lnTo>
                      <a:lnTo>
                        <a:pt x="163" y="51"/>
                      </a:lnTo>
                      <a:lnTo>
                        <a:pt x="159" y="57"/>
                      </a:lnTo>
                      <a:lnTo>
                        <a:pt x="157" y="64"/>
                      </a:lnTo>
                      <a:lnTo>
                        <a:pt x="154" y="72"/>
                      </a:lnTo>
                      <a:lnTo>
                        <a:pt x="150" y="76"/>
                      </a:lnTo>
                      <a:lnTo>
                        <a:pt x="146" y="83"/>
                      </a:lnTo>
                      <a:lnTo>
                        <a:pt x="144" y="89"/>
                      </a:lnTo>
                      <a:lnTo>
                        <a:pt x="140" y="95"/>
                      </a:lnTo>
                      <a:lnTo>
                        <a:pt x="135" y="99"/>
                      </a:lnTo>
                      <a:lnTo>
                        <a:pt x="131" y="104"/>
                      </a:lnTo>
                      <a:lnTo>
                        <a:pt x="127" y="106"/>
                      </a:lnTo>
                      <a:lnTo>
                        <a:pt x="123" y="112"/>
                      </a:lnTo>
                      <a:lnTo>
                        <a:pt x="118" y="114"/>
                      </a:lnTo>
                      <a:lnTo>
                        <a:pt x="110" y="116"/>
                      </a:lnTo>
                      <a:lnTo>
                        <a:pt x="106" y="118"/>
                      </a:lnTo>
                      <a:lnTo>
                        <a:pt x="99" y="119"/>
                      </a:lnTo>
                      <a:lnTo>
                        <a:pt x="89" y="118"/>
                      </a:lnTo>
                      <a:lnTo>
                        <a:pt x="80" y="116"/>
                      </a:lnTo>
                      <a:lnTo>
                        <a:pt x="70" y="112"/>
                      </a:lnTo>
                      <a:lnTo>
                        <a:pt x="62" y="108"/>
                      </a:lnTo>
                      <a:lnTo>
                        <a:pt x="57" y="104"/>
                      </a:lnTo>
                      <a:lnTo>
                        <a:pt x="51" y="99"/>
                      </a:lnTo>
                      <a:lnTo>
                        <a:pt x="43" y="91"/>
                      </a:lnTo>
                      <a:lnTo>
                        <a:pt x="40" y="87"/>
                      </a:lnTo>
                      <a:lnTo>
                        <a:pt x="34" y="78"/>
                      </a:lnTo>
                      <a:lnTo>
                        <a:pt x="28" y="72"/>
                      </a:lnTo>
                      <a:lnTo>
                        <a:pt x="24" y="62"/>
                      </a:lnTo>
                      <a:lnTo>
                        <a:pt x="21" y="55"/>
                      </a:lnTo>
                      <a:lnTo>
                        <a:pt x="15" y="45"/>
                      </a:lnTo>
                      <a:lnTo>
                        <a:pt x="11" y="36"/>
                      </a:lnTo>
                      <a:lnTo>
                        <a:pt x="5" y="26"/>
                      </a:lnTo>
                      <a:lnTo>
                        <a:pt x="2" y="19"/>
                      </a:lnTo>
                      <a:lnTo>
                        <a:pt x="0" y="13"/>
                      </a:lnTo>
                      <a:lnTo>
                        <a:pt x="0" y="7"/>
                      </a:lnTo>
                      <a:lnTo>
                        <a:pt x="2" y="5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2"/>
                      </a:lnTo>
                      <a:lnTo>
                        <a:pt x="23" y="5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11" name="Freeform 503"/>
                <p:cNvSpPr>
                  <a:spLocks/>
                </p:cNvSpPr>
                <p:nvPr/>
              </p:nvSpPr>
              <p:spPr bwMode="auto">
                <a:xfrm>
                  <a:off x="4053" y="1235"/>
                  <a:ext cx="89" cy="78"/>
                </a:xfrm>
                <a:custGeom>
                  <a:avLst/>
                  <a:gdLst/>
                  <a:ahLst/>
                  <a:cxnLst>
                    <a:cxn ang="0">
                      <a:pos x="9" y="126"/>
                    </a:cxn>
                    <a:cxn ang="0">
                      <a:pos x="17" y="118"/>
                    </a:cxn>
                    <a:cxn ang="0">
                      <a:pos x="26" y="107"/>
                    </a:cxn>
                    <a:cxn ang="0">
                      <a:pos x="32" y="97"/>
                    </a:cxn>
                    <a:cxn ang="0">
                      <a:pos x="38" y="88"/>
                    </a:cxn>
                    <a:cxn ang="0">
                      <a:pos x="45" y="76"/>
                    </a:cxn>
                    <a:cxn ang="0">
                      <a:pos x="51" y="69"/>
                    </a:cxn>
                    <a:cxn ang="0">
                      <a:pos x="61" y="57"/>
                    </a:cxn>
                    <a:cxn ang="0">
                      <a:pos x="70" y="50"/>
                    </a:cxn>
                    <a:cxn ang="0">
                      <a:pos x="80" y="40"/>
                    </a:cxn>
                    <a:cxn ang="0">
                      <a:pos x="89" y="34"/>
                    </a:cxn>
                    <a:cxn ang="0">
                      <a:pos x="99" y="29"/>
                    </a:cxn>
                    <a:cxn ang="0">
                      <a:pos x="108" y="23"/>
                    </a:cxn>
                    <a:cxn ang="0">
                      <a:pos x="118" y="19"/>
                    </a:cxn>
                    <a:cxn ang="0">
                      <a:pos x="131" y="13"/>
                    </a:cxn>
                    <a:cxn ang="0">
                      <a:pos x="140" y="6"/>
                    </a:cxn>
                    <a:cxn ang="0">
                      <a:pos x="150" y="2"/>
                    </a:cxn>
                    <a:cxn ang="0">
                      <a:pos x="159" y="0"/>
                    </a:cxn>
                    <a:cxn ang="0">
                      <a:pos x="165" y="4"/>
                    </a:cxn>
                    <a:cxn ang="0">
                      <a:pos x="173" y="8"/>
                    </a:cxn>
                    <a:cxn ang="0">
                      <a:pos x="177" y="17"/>
                    </a:cxn>
                    <a:cxn ang="0">
                      <a:pos x="178" y="23"/>
                    </a:cxn>
                    <a:cxn ang="0">
                      <a:pos x="177" y="33"/>
                    </a:cxn>
                    <a:cxn ang="0">
                      <a:pos x="171" y="40"/>
                    </a:cxn>
                    <a:cxn ang="0">
                      <a:pos x="163" y="46"/>
                    </a:cxn>
                    <a:cxn ang="0">
                      <a:pos x="152" y="52"/>
                    </a:cxn>
                    <a:cxn ang="0">
                      <a:pos x="144" y="55"/>
                    </a:cxn>
                    <a:cxn ang="0">
                      <a:pos x="135" y="63"/>
                    </a:cxn>
                    <a:cxn ang="0">
                      <a:pos x="127" y="69"/>
                    </a:cxn>
                    <a:cxn ang="0">
                      <a:pos x="118" y="74"/>
                    </a:cxn>
                    <a:cxn ang="0">
                      <a:pos x="112" y="82"/>
                    </a:cxn>
                    <a:cxn ang="0">
                      <a:pos x="102" y="90"/>
                    </a:cxn>
                    <a:cxn ang="0">
                      <a:pos x="93" y="97"/>
                    </a:cxn>
                    <a:cxn ang="0">
                      <a:pos x="82" y="105"/>
                    </a:cxn>
                    <a:cxn ang="0">
                      <a:pos x="74" y="112"/>
                    </a:cxn>
                    <a:cxn ang="0">
                      <a:pos x="64" y="120"/>
                    </a:cxn>
                    <a:cxn ang="0">
                      <a:pos x="55" y="126"/>
                    </a:cxn>
                    <a:cxn ang="0">
                      <a:pos x="45" y="133"/>
                    </a:cxn>
                    <a:cxn ang="0">
                      <a:pos x="36" y="139"/>
                    </a:cxn>
                    <a:cxn ang="0">
                      <a:pos x="26" y="147"/>
                    </a:cxn>
                    <a:cxn ang="0">
                      <a:pos x="15" y="156"/>
                    </a:cxn>
                    <a:cxn ang="0">
                      <a:pos x="5" y="154"/>
                    </a:cxn>
                    <a:cxn ang="0">
                      <a:pos x="0" y="145"/>
                    </a:cxn>
                    <a:cxn ang="0">
                      <a:pos x="0" y="137"/>
                    </a:cxn>
                    <a:cxn ang="0">
                      <a:pos x="5" y="131"/>
                    </a:cxn>
                  </a:cxnLst>
                  <a:rect l="0" t="0" r="r" b="b"/>
                  <a:pathLst>
                    <a:path w="178" h="156">
                      <a:moveTo>
                        <a:pt x="5" y="131"/>
                      </a:moveTo>
                      <a:lnTo>
                        <a:pt x="9" y="126"/>
                      </a:lnTo>
                      <a:lnTo>
                        <a:pt x="15" y="122"/>
                      </a:lnTo>
                      <a:lnTo>
                        <a:pt x="17" y="118"/>
                      </a:lnTo>
                      <a:lnTo>
                        <a:pt x="23" y="112"/>
                      </a:lnTo>
                      <a:lnTo>
                        <a:pt x="26" y="107"/>
                      </a:lnTo>
                      <a:lnTo>
                        <a:pt x="30" y="103"/>
                      </a:lnTo>
                      <a:lnTo>
                        <a:pt x="32" y="97"/>
                      </a:lnTo>
                      <a:lnTo>
                        <a:pt x="36" y="91"/>
                      </a:lnTo>
                      <a:lnTo>
                        <a:pt x="38" y="88"/>
                      </a:lnTo>
                      <a:lnTo>
                        <a:pt x="42" y="84"/>
                      </a:lnTo>
                      <a:lnTo>
                        <a:pt x="45" y="76"/>
                      </a:lnTo>
                      <a:lnTo>
                        <a:pt x="49" y="72"/>
                      </a:lnTo>
                      <a:lnTo>
                        <a:pt x="51" y="69"/>
                      </a:lnTo>
                      <a:lnTo>
                        <a:pt x="57" y="63"/>
                      </a:lnTo>
                      <a:lnTo>
                        <a:pt x="61" y="57"/>
                      </a:lnTo>
                      <a:lnTo>
                        <a:pt x="64" y="55"/>
                      </a:lnTo>
                      <a:lnTo>
                        <a:pt x="70" y="50"/>
                      </a:lnTo>
                      <a:lnTo>
                        <a:pt x="76" y="46"/>
                      </a:lnTo>
                      <a:lnTo>
                        <a:pt x="80" y="40"/>
                      </a:lnTo>
                      <a:lnTo>
                        <a:pt x="85" y="38"/>
                      </a:lnTo>
                      <a:lnTo>
                        <a:pt x="89" y="34"/>
                      </a:lnTo>
                      <a:lnTo>
                        <a:pt x="95" y="33"/>
                      </a:lnTo>
                      <a:lnTo>
                        <a:pt x="99" y="29"/>
                      </a:lnTo>
                      <a:lnTo>
                        <a:pt x="104" y="25"/>
                      </a:lnTo>
                      <a:lnTo>
                        <a:pt x="108" y="23"/>
                      </a:lnTo>
                      <a:lnTo>
                        <a:pt x="114" y="21"/>
                      </a:lnTo>
                      <a:lnTo>
                        <a:pt x="118" y="19"/>
                      </a:lnTo>
                      <a:lnTo>
                        <a:pt x="123" y="15"/>
                      </a:lnTo>
                      <a:lnTo>
                        <a:pt x="131" y="13"/>
                      </a:lnTo>
                      <a:lnTo>
                        <a:pt x="135" y="10"/>
                      </a:lnTo>
                      <a:lnTo>
                        <a:pt x="140" y="6"/>
                      </a:lnTo>
                      <a:lnTo>
                        <a:pt x="148" y="6"/>
                      </a:lnTo>
                      <a:lnTo>
                        <a:pt x="150" y="2"/>
                      </a:lnTo>
                      <a:lnTo>
                        <a:pt x="156" y="0"/>
                      </a:lnTo>
                      <a:lnTo>
                        <a:pt x="159" y="0"/>
                      </a:lnTo>
                      <a:lnTo>
                        <a:pt x="163" y="2"/>
                      </a:lnTo>
                      <a:lnTo>
                        <a:pt x="165" y="4"/>
                      </a:lnTo>
                      <a:lnTo>
                        <a:pt x="169" y="6"/>
                      </a:lnTo>
                      <a:lnTo>
                        <a:pt x="173" y="8"/>
                      </a:lnTo>
                      <a:lnTo>
                        <a:pt x="175" y="13"/>
                      </a:lnTo>
                      <a:lnTo>
                        <a:pt x="177" y="17"/>
                      </a:lnTo>
                      <a:lnTo>
                        <a:pt x="178" y="21"/>
                      </a:lnTo>
                      <a:lnTo>
                        <a:pt x="178" y="23"/>
                      </a:lnTo>
                      <a:lnTo>
                        <a:pt x="178" y="29"/>
                      </a:lnTo>
                      <a:lnTo>
                        <a:pt x="177" y="33"/>
                      </a:lnTo>
                      <a:lnTo>
                        <a:pt x="175" y="36"/>
                      </a:lnTo>
                      <a:lnTo>
                        <a:pt x="171" y="40"/>
                      </a:lnTo>
                      <a:lnTo>
                        <a:pt x="167" y="42"/>
                      </a:lnTo>
                      <a:lnTo>
                        <a:pt x="163" y="46"/>
                      </a:lnTo>
                      <a:lnTo>
                        <a:pt x="158" y="48"/>
                      </a:lnTo>
                      <a:lnTo>
                        <a:pt x="152" y="52"/>
                      </a:lnTo>
                      <a:lnTo>
                        <a:pt x="148" y="55"/>
                      </a:lnTo>
                      <a:lnTo>
                        <a:pt x="144" y="55"/>
                      </a:lnTo>
                      <a:lnTo>
                        <a:pt x="139" y="59"/>
                      </a:lnTo>
                      <a:lnTo>
                        <a:pt x="135" y="63"/>
                      </a:lnTo>
                      <a:lnTo>
                        <a:pt x="131" y="67"/>
                      </a:lnTo>
                      <a:lnTo>
                        <a:pt x="127" y="69"/>
                      </a:lnTo>
                      <a:lnTo>
                        <a:pt x="123" y="72"/>
                      </a:lnTo>
                      <a:lnTo>
                        <a:pt x="118" y="74"/>
                      </a:lnTo>
                      <a:lnTo>
                        <a:pt x="116" y="78"/>
                      </a:lnTo>
                      <a:lnTo>
                        <a:pt x="112" y="82"/>
                      </a:lnTo>
                      <a:lnTo>
                        <a:pt x="106" y="86"/>
                      </a:lnTo>
                      <a:lnTo>
                        <a:pt x="102" y="90"/>
                      </a:lnTo>
                      <a:lnTo>
                        <a:pt x="99" y="91"/>
                      </a:lnTo>
                      <a:lnTo>
                        <a:pt x="93" y="97"/>
                      </a:lnTo>
                      <a:lnTo>
                        <a:pt x="87" y="103"/>
                      </a:lnTo>
                      <a:lnTo>
                        <a:pt x="82" y="105"/>
                      </a:lnTo>
                      <a:lnTo>
                        <a:pt x="80" y="109"/>
                      </a:lnTo>
                      <a:lnTo>
                        <a:pt x="74" y="112"/>
                      </a:lnTo>
                      <a:lnTo>
                        <a:pt x="68" y="116"/>
                      </a:lnTo>
                      <a:lnTo>
                        <a:pt x="64" y="120"/>
                      </a:lnTo>
                      <a:lnTo>
                        <a:pt x="61" y="122"/>
                      </a:lnTo>
                      <a:lnTo>
                        <a:pt x="55" y="126"/>
                      </a:lnTo>
                      <a:lnTo>
                        <a:pt x="49" y="129"/>
                      </a:lnTo>
                      <a:lnTo>
                        <a:pt x="45" y="133"/>
                      </a:lnTo>
                      <a:lnTo>
                        <a:pt x="42" y="137"/>
                      </a:lnTo>
                      <a:lnTo>
                        <a:pt x="36" y="139"/>
                      </a:lnTo>
                      <a:lnTo>
                        <a:pt x="32" y="143"/>
                      </a:lnTo>
                      <a:lnTo>
                        <a:pt x="26" y="147"/>
                      </a:lnTo>
                      <a:lnTo>
                        <a:pt x="21" y="154"/>
                      </a:lnTo>
                      <a:lnTo>
                        <a:pt x="15" y="156"/>
                      </a:lnTo>
                      <a:lnTo>
                        <a:pt x="11" y="156"/>
                      </a:lnTo>
                      <a:lnTo>
                        <a:pt x="5" y="154"/>
                      </a:lnTo>
                      <a:lnTo>
                        <a:pt x="4" y="150"/>
                      </a:lnTo>
                      <a:lnTo>
                        <a:pt x="0" y="145"/>
                      </a:lnTo>
                      <a:lnTo>
                        <a:pt x="0" y="141"/>
                      </a:lnTo>
                      <a:lnTo>
                        <a:pt x="0" y="137"/>
                      </a:lnTo>
                      <a:lnTo>
                        <a:pt x="5" y="131"/>
                      </a:lnTo>
                      <a:lnTo>
                        <a:pt x="5" y="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12" name="Freeform 504"/>
                <p:cNvSpPr>
                  <a:spLocks/>
                </p:cNvSpPr>
                <p:nvPr/>
              </p:nvSpPr>
              <p:spPr bwMode="auto">
                <a:xfrm>
                  <a:off x="4070" y="1293"/>
                  <a:ext cx="69" cy="68"/>
                </a:xfrm>
                <a:custGeom>
                  <a:avLst/>
                  <a:gdLst/>
                  <a:ahLst/>
                  <a:cxnLst>
                    <a:cxn ang="0">
                      <a:pos x="38" y="44"/>
                    </a:cxn>
                    <a:cxn ang="0">
                      <a:pos x="42" y="55"/>
                    </a:cxn>
                    <a:cxn ang="0">
                      <a:pos x="46" y="65"/>
                    </a:cxn>
                    <a:cxn ang="0">
                      <a:pos x="48" y="74"/>
                    </a:cxn>
                    <a:cxn ang="0">
                      <a:pos x="53" y="84"/>
                    </a:cxn>
                    <a:cxn ang="0">
                      <a:pos x="61" y="90"/>
                    </a:cxn>
                    <a:cxn ang="0">
                      <a:pos x="67" y="93"/>
                    </a:cxn>
                    <a:cxn ang="0">
                      <a:pos x="76" y="93"/>
                    </a:cxn>
                    <a:cxn ang="0">
                      <a:pos x="86" y="90"/>
                    </a:cxn>
                    <a:cxn ang="0">
                      <a:pos x="95" y="82"/>
                    </a:cxn>
                    <a:cxn ang="0">
                      <a:pos x="97" y="72"/>
                    </a:cxn>
                    <a:cxn ang="0">
                      <a:pos x="97" y="63"/>
                    </a:cxn>
                    <a:cxn ang="0">
                      <a:pos x="97" y="53"/>
                    </a:cxn>
                    <a:cxn ang="0">
                      <a:pos x="89" y="44"/>
                    </a:cxn>
                    <a:cxn ang="0">
                      <a:pos x="82" y="38"/>
                    </a:cxn>
                    <a:cxn ang="0">
                      <a:pos x="72" y="34"/>
                    </a:cxn>
                    <a:cxn ang="0">
                      <a:pos x="63" y="33"/>
                    </a:cxn>
                    <a:cxn ang="0">
                      <a:pos x="55" y="29"/>
                    </a:cxn>
                    <a:cxn ang="0">
                      <a:pos x="49" y="23"/>
                    </a:cxn>
                    <a:cxn ang="0">
                      <a:pos x="49" y="13"/>
                    </a:cxn>
                    <a:cxn ang="0">
                      <a:pos x="51" y="6"/>
                    </a:cxn>
                    <a:cxn ang="0">
                      <a:pos x="55" y="2"/>
                    </a:cxn>
                    <a:cxn ang="0">
                      <a:pos x="63" y="0"/>
                    </a:cxn>
                    <a:cxn ang="0">
                      <a:pos x="68" y="0"/>
                    </a:cxn>
                    <a:cxn ang="0">
                      <a:pos x="80" y="0"/>
                    </a:cxn>
                    <a:cxn ang="0">
                      <a:pos x="89" y="4"/>
                    </a:cxn>
                    <a:cxn ang="0">
                      <a:pos x="103" y="6"/>
                    </a:cxn>
                    <a:cxn ang="0">
                      <a:pos x="114" y="13"/>
                    </a:cxn>
                    <a:cxn ang="0">
                      <a:pos x="125" y="21"/>
                    </a:cxn>
                    <a:cxn ang="0">
                      <a:pos x="131" y="31"/>
                    </a:cxn>
                    <a:cxn ang="0">
                      <a:pos x="137" y="42"/>
                    </a:cxn>
                    <a:cxn ang="0">
                      <a:pos x="139" y="57"/>
                    </a:cxn>
                    <a:cxn ang="0">
                      <a:pos x="137" y="72"/>
                    </a:cxn>
                    <a:cxn ang="0">
                      <a:pos x="135" y="88"/>
                    </a:cxn>
                    <a:cxn ang="0">
                      <a:pos x="133" y="97"/>
                    </a:cxn>
                    <a:cxn ang="0">
                      <a:pos x="129" y="107"/>
                    </a:cxn>
                    <a:cxn ang="0">
                      <a:pos x="122" y="116"/>
                    </a:cxn>
                    <a:cxn ang="0">
                      <a:pos x="114" y="122"/>
                    </a:cxn>
                    <a:cxn ang="0">
                      <a:pos x="101" y="129"/>
                    </a:cxn>
                    <a:cxn ang="0">
                      <a:pos x="86" y="135"/>
                    </a:cxn>
                    <a:cxn ang="0">
                      <a:pos x="67" y="135"/>
                    </a:cxn>
                    <a:cxn ang="0">
                      <a:pos x="49" y="129"/>
                    </a:cxn>
                    <a:cxn ang="0">
                      <a:pos x="30" y="122"/>
                    </a:cxn>
                    <a:cxn ang="0">
                      <a:pos x="17" y="109"/>
                    </a:cxn>
                    <a:cxn ang="0">
                      <a:pos x="6" y="95"/>
                    </a:cxn>
                    <a:cxn ang="0">
                      <a:pos x="0" y="80"/>
                    </a:cxn>
                    <a:cxn ang="0">
                      <a:pos x="2" y="65"/>
                    </a:cxn>
                    <a:cxn ang="0">
                      <a:pos x="9" y="53"/>
                    </a:cxn>
                    <a:cxn ang="0">
                      <a:pos x="13" y="46"/>
                    </a:cxn>
                    <a:cxn ang="0">
                      <a:pos x="17" y="40"/>
                    </a:cxn>
                    <a:cxn ang="0">
                      <a:pos x="27" y="33"/>
                    </a:cxn>
                    <a:cxn ang="0">
                      <a:pos x="32" y="34"/>
                    </a:cxn>
                    <a:cxn ang="0">
                      <a:pos x="36" y="40"/>
                    </a:cxn>
                  </a:cxnLst>
                  <a:rect l="0" t="0" r="r" b="b"/>
                  <a:pathLst>
                    <a:path w="139" h="137">
                      <a:moveTo>
                        <a:pt x="36" y="40"/>
                      </a:moveTo>
                      <a:lnTo>
                        <a:pt x="38" y="44"/>
                      </a:lnTo>
                      <a:lnTo>
                        <a:pt x="40" y="50"/>
                      </a:lnTo>
                      <a:lnTo>
                        <a:pt x="42" y="55"/>
                      </a:lnTo>
                      <a:lnTo>
                        <a:pt x="44" y="61"/>
                      </a:lnTo>
                      <a:lnTo>
                        <a:pt x="46" y="65"/>
                      </a:lnTo>
                      <a:lnTo>
                        <a:pt x="48" y="71"/>
                      </a:lnTo>
                      <a:lnTo>
                        <a:pt x="48" y="74"/>
                      </a:lnTo>
                      <a:lnTo>
                        <a:pt x="51" y="80"/>
                      </a:lnTo>
                      <a:lnTo>
                        <a:pt x="53" y="84"/>
                      </a:lnTo>
                      <a:lnTo>
                        <a:pt x="57" y="88"/>
                      </a:lnTo>
                      <a:lnTo>
                        <a:pt x="61" y="90"/>
                      </a:lnTo>
                      <a:lnTo>
                        <a:pt x="65" y="93"/>
                      </a:lnTo>
                      <a:lnTo>
                        <a:pt x="67" y="93"/>
                      </a:lnTo>
                      <a:lnTo>
                        <a:pt x="70" y="95"/>
                      </a:lnTo>
                      <a:lnTo>
                        <a:pt x="76" y="93"/>
                      </a:lnTo>
                      <a:lnTo>
                        <a:pt x="82" y="93"/>
                      </a:lnTo>
                      <a:lnTo>
                        <a:pt x="86" y="90"/>
                      </a:lnTo>
                      <a:lnTo>
                        <a:pt x="89" y="88"/>
                      </a:lnTo>
                      <a:lnTo>
                        <a:pt x="95" y="82"/>
                      </a:lnTo>
                      <a:lnTo>
                        <a:pt x="97" y="78"/>
                      </a:lnTo>
                      <a:lnTo>
                        <a:pt x="97" y="72"/>
                      </a:lnTo>
                      <a:lnTo>
                        <a:pt x="97" y="69"/>
                      </a:lnTo>
                      <a:lnTo>
                        <a:pt x="97" y="63"/>
                      </a:lnTo>
                      <a:lnTo>
                        <a:pt x="97" y="57"/>
                      </a:lnTo>
                      <a:lnTo>
                        <a:pt x="97" y="53"/>
                      </a:lnTo>
                      <a:lnTo>
                        <a:pt x="95" y="50"/>
                      </a:lnTo>
                      <a:lnTo>
                        <a:pt x="89" y="44"/>
                      </a:lnTo>
                      <a:lnTo>
                        <a:pt x="87" y="40"/>
                      </a:lnTo>
                      <a:lnTo>
                        <a:pt x="82" y="38"/>
                      </a:lnTo>
                      <a:lnTo>
                        <a:pt x="78" y="36"/>
                      </a:lnTo>
                      <a:lnTo>
                        <a:pt x="72" y="34"/>
                      </a:lnTo>
                      <a:lnTo>
                        <a:pt x="65" y="34"/>
                      </a:lnTo>
                      <a:lnTo>
                        <a:pt x="63" y="33"/>
                      </a:lnTo>
                      <a:lnTo>
                        <a:pt x="59" y="33"/>
                      </a:lnTo>
                      <a:lnTo>
                        <a:pt x="55" y="29"/>
                      </a:lnTo>
                      <a:lnTo>
                        <a:pt x="53" y="27"/>
                      </a:lnTo>
                      <a:lnTo>
                        <a:pt x="49" y="23"/>
                      </a:lnTo>
                      <a:lnTo>
                        <a:pt x="49" y="17"/>
                      </a:lnTo>
                      <a:lnTo>
                        <a:pt x="49" y="13"/>
                      </a:lnTo>
                      <a:lnTo>
                        <a:pt x="49" y="10"/>
                      </a:lnTo>
                      <a:lnTo>
                        <a:pt x="51" y="6"/>
                      </a:lnTo>
                      <a:lnTo>
                        <a:pt x="53" y="4"/>
                      </a:lnTo>
                      <a:lnTo>
                        <a:pt x="55" y="2"/>
                      </a:lnTo>
                      <a:lnTo>
                        <a:pt x="59" y="0"/>
                      </a:lnTo>
                      <a:lnTo>
                        <a:pt x="63" y="0"/>
                      </a:lnTo>
                      <a:lnTo>
                        <a:pt x="65" y="0"/>
                      </a:lnTo>
                      <a:lnTo>
                        <a:pt x="68" y="0"/>
                      </a:lnTo>
                      <a:lnTo>
                        <a:pt x="74" y="0"/>
                      </a:lnTo>
                      <a:lnTo>
                        <a:pt x="80" y="0"/>
                      </a:lnTo>
                      <a:lnTo>
                        <a:pt x="84" y="2"/>
                      </a:lnTo>
                      <a:lnTo>
                        <a:pt x="89" y="4"/>
                      </a:lnTo>
                      <a:lnTo>
                        <a:pt x="97" y="6"/>
                      </a:lnTo>
                      <a:lnTo>
                        <a:pt x="103" y="6"/>
                      </a:lnTo>
                      <a:lnTo>
                        <a:pt x="110" y="10"/>
                      </a:lnTo>
                      <a:lnTo>
                        <a:pt x="114" y="13"/>
                      </a:lnTo>
                      <a:lnTo>
                        <a:pt x="120" y="17"/>
                      </a:lnTo>
                      <a:lnTo>
                        <a:pt x="125" y="21"/>
                      </a:lnTo>
                      <a:lnTo>
                        <a:pt x="131" y="25"/>
                      </a:lnTo>
                      <a:lnTo>
                        <a:pt x="131" y="31"/>
                      </a:lnTo>
                      <a:lnTo>
                        <a:pt x="135" y="38"/>
                      </a:lnTo>
                      <a:lnTo>
                        <a:pt x="137" y="42"/>
                      </a:lnTo>
                      <a:lnTo>
                        <a:pt x="139" y="52"/>
                      </a:lnTo>
                      <a:lnTo>
                        <a:pt x="139" y="57"/>
                      </a:lnTo>
                      <a:lnTo>
                        <a:pt x="139" y="67"/>
                      </a:lnTo>
                      <a:lnTo>
                        <a:pt x="137" y="72"/>
                      </a:lnTo>
                      <a:lnTo>
                        <a:pt x="137" y="80"/>
                      </a:lnTo>
                      <a:lnTo>
                        <a:pt x="135" y="88"/>
                      </a:lnTo>
                      <a:lnTo>
                        <a:pt x="135" y="91"/>
                      </a:lnTo>
                      <a:lnTo>
                        <a:pt x="133" y="97"/>
                      </a:lnTo>
                      <a:lnTo>
                        <a:pt x="131" y="105"/>
                      </a:lnTo>
                      <a:lnTo>
                        <a:pt x="129" y="107"/>
                      </a:lnTo>
                      <a:lnTo>
                        <a:pt x="125" y="112"/>
                      </a:lnTo>
                      <a:lnTo>
                        <a:pt x="122" y="116"/>
                      </a:lnTo>
                      <a:lnTo>
                        <a:pt x="118" y="120"/>
                      </a:lnTo>
                      <a:lnTo>
                        <a:pt x="114" y="122"/>
                      </a:lnTo>
                      <a:lnTo>
                        <a:pt x="108" y="126"/>
                      </a:lnTo>
                      <a:lnTo>
                        <a:pt x="101" y="129"/>
                      </a:lnTo>
                      <a:lnTo>
                        <a:pt x="95" y="133"/>
                      </a:lnTo>
                      <a:lnTo>
                        <a:pt x="86" y="135"/>
                      </a:lnTo>
                      <a:lnTo>
                        <a:pt x="78" y="137"/>
                      </a:lnTo>
                      <a:lnTo>
                        <a:pt x="67" y="135"/>
                      </a:lnTo>
                      <a:lnTo>
                        <a:pt x="59" y="135"/>
                      </a:lnTo>
                      <a:lnTo>
                        <a:pt x="49" y="129"/>
                      </a:lnTo>
                      <a:lnTo>
                        <a:pt x="42" y="126"/>
                      </a:lnTo>
                      <a:lnTo>
                        <a:pt x="30" y="122"/>
                      </a:lnTo>
                      <a:lnTo>
                        <a:pt x="25" y="118"/>
                      </a:lnTo>
                      <a:lnTo>
                        <a:pt x="17" y="109"/>
                      </a:lnTo>
                      <a:lnTo>
                        <a:pt x="11" y="105"/>
                      </a:lnTo>
                      <a:lnTo>
                        <a:pt x="6" y="95"/>
                      </a:lnTo>
                      <a:lnTo>
                        <a:pt x="4" y="90"/>
                      </a:lnTo>
                      <a:lnTo>
                        <a:pt x="0" y="80"/>
                      </a:lnTo>
                      <a:lnTo>
                        <a:pt x="0" y="72"/>
                      </a:lnTo>
                      <a:lnTo>
                        <a:pt x="2" y="65"/>
                      </a:lnTo>
                      <a:lnTo>
                        <a:pt x="6" y="55"/>
                      </a:lnTo>
                      <a:lnTo>
                        <a:pt x="9" y="53"/>
                      </a:lnTo>
                      <a:lnTo>
                        <a:pt x="11" y="50"/>
                      </a:lnTo>
                      <a:lnTo>
                        <a:pt x="13" y="46"/>
                      </a:lnTo>
                      <a:lnTo>
                        <a:pt x="15" y="44"/>
                      </a:lnTo>
                      <a:lnTo>
                        <a:pt x="17" y="40"/>
                      </a:lnTo>
                      <a:lnTo>
                        <a:pt x="23" y="34"/>
                      </a:lnTo>
                      <a:lnTo>
                        <a:pt x="27" y="33"/>
                      </a:lnTo>
                      <a:lnTo>
                        <a:pt x="30" y="33"/>
                      </a:lnTo>
                      <a:lnTo>
                        <a:pt x="32" y="34"/>
                      </a:lnTo>
                      <a:lnTo>
                        <a:pt x="36" y="40"/>
                      </a:lnTo>
                      <a:lnTo>
                        <a:pt x="36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13" name="Freeform 505"/>
                <p:cNvSpPr>
                  <a:spLocks/>
                </p:cNvSpPr>
                <p:nvPr/>
              </p:nvSpPr>
              <p:spPr bwMode="auto">
                <a:xfrm>
                  <a:off x="4271" y="1179"/>
                  <a:ext cx="38" cy="42"/>
                </a:xfrm>
                <a:custGeom>
                  <a:avLst/>
                  <a:gdLst/>
                  <a:ahLst/>
                  <a:cxnLst>
                    <a:cxn ang="0">
                      <a:pos x="23" y="51"/>
                    </a:cxn>
                    <a:cxn ang="0">
                      <a:pos x="29" y="55"/>
                    </a:cxn>
                    <a:cxn ang="0">
                      <a:pos x="38" y="57"/>
                    </a:cxn>
                    <a:cxn ang="0">
                      <a:pos x="46" y="55"/>
                    </a:cxn>
                    <a:cxn ang="0">
                      <a:pos x="48" y="49"/>
                    </a:cxn>
                    <a:cxn ang="0">
                      <a:pos x="46" y="42"/>
                    </a:cxn>
                    <a:cxn ang="0">
                      <a:pos x="44" y="34"/>
                    </a:cxn>
                    <a:cxn ang="0">
                      <a:pos x="38" y="28"/>
                    </a:cxn>
                    <a:cxn ang="0">
                      <a:pos x="30" y="19"/>
                    </a:cxn>
                    <a:cxn ang="0">
                      <a:pos x="30" y="11"/>
                    </a:cxn>
                    <a:cxn ang="0">
                      <a:pos x="36" y="2"/>
                    </a:cxn>
                    <a:cxn ang="0">
                      <a:pos x="46" y="0"/>
                    </a:cxn>
                    <a:cxn ang="0">
                      <a:pos x="55" y="7"/>
                    </a:cxn>
                    <a:cxn ang="0">
                      <a:pos x="61" y="15"/>
                    </a:cxn>
                    <a:cxn ang="0">
                      <a:pos x="67" y="21"/>
                    </a:cxn>
                    <a:cxn ang="0">
                      <a:pos x="72" y="28"/>
                    </a:cxn>
                    <a:cxn ang="0">
                      <a:pos x="76" y="36"/>
                    </a:cxn>
                    <a:cxn ang="0">
                      <a:pos x="78" y="46"/>
                    </a:cxn>
                    <a:cxn ang="0">
                      <a:pos x="78" y="53"/>
                    </a:cxn>
                    <a:cxn ang="0">
                      <a:pos x="78" y="63"/>
                    </a:cxn>
                    <a:cxn ang="0">
                      <a:pos x="74" y="70"/>
                    </a:cxn>
                    <a:cxn ang="0">
                      <a:pos x="67" y="78"/>
                    </a:cxn>
                    <a:cxn ang="0">
                      <a:pos x="59" y="82"/>
                    </a:cxn>
                    <a:cxn ang="0">
                      <a:pos x="49" y="84"/>
                    </a:cxn>
                    <a:cxn ang="0">
                      <a:pos x="40" y="84"/>
                    </a:cxn>
                    <a:cxn ang="0">
                      <a:pos x="29" y="82"/>
                    </a:cxn>
                    <a:cxn ang="0">
                      <a:pos x="19" y="78"/>
                    </a:cxn>
                    <a:cxn ang="0">
                      <a:pos x="11" y="72"/>
                    </a:cxn>
                    <a:cxn ang="0">
                      <a:pos x="2" y="66"/>
                    </a:cxn>
                    <a:cxn ang="0">
                      <a:pos x="0" y="57"/>
                    </a:cxn>
                    <a:cxn ang="0">
                      <a:pos x="6" y="49"/>
                    </a:cxn>
                    <a:cxn ang="0">
                      <a:pos x="13" y="47"/>
                    </a:cxn>
                    <a:cxn ang="0">
                      <a:pos x="19" y="49"/>
                    </a:cxn>
                  </a:cxnLst>
                  <a:rect l="0" t="0" r="r" b="b"/>
                  <a:pathLst>
                    <a:path w="78" h="84">
                      <a:moveTo>
                        <a:pt x="19" y="49"/>
                      </a:moveTo>
                      <a:lnTo>
                        <a:pt x="23" y="51"/>
                      </a:lnTo>
                      <a:lnTo>
                        <a:pt x="27" y="53"/>
                      </a:lnTo>
                      <a:lnTo>
                        <a:pt x="29" y="55"/>
                      </a:lnTo>
                      <a:lnTo>
                        <a:pt x="34" y="57"/>
                      </a:lnTo>
                      <a:lnTo>
                        <a:pt x="38" y="57"/>
                      </a:lnTo>
                      <a:lnTo>
                        <a:pt x="42" y="57"/>
                      </a:lnTo>
                      <a:lnTo>
                        <a:pt x="46" y="55"/>
                      </a:lnTo>
                      <a:lnTo>
                        <a:pt x="46" y="53"/>
                      </a:lnTo>
                      <a:lnTo>
                        <a:pt x="48" y="49"/>
                      </a:lnTo>
                      <a:lnTo>
                        <a:pt x="48" y="46"/>
                      </a:lnTo>
                      <a:lnTo>
                        <a:pt x="46" y="42"/>
                      </a:lnTo>
                      <a:lnTo>
                        <a:pt x="46" y="38"/>
                      </a:lnTo>
                      <a:lnTo>
                        <a:pt x="44" y="34"/>
                      </a:lnTo>
                      <a:lnTo>
                        <a:pt x="42" y="32"/>
                      </a:lnTo>
                      <a:lnTo>
                        <a:pt x="38" y="28"/>
                      </a:lnTo>
                      <a:lnTo>
                        <a:pt x="36" y="25"/>
                      </a:lnTo>
                      <a:lnTo>
                        <a:pt x="30" y="19"/>
                      </a:lnTo>
                      <a:lnTo>
                        <a:pt x="30" y="17"/>
                      </a:lnTo>
                      <a:lnTo>
                        <a:pt x="30" y="11"/>
                      </a:lnTo>
                      <a:lnTo>
                        <a:pt x="34" y="6"/>
                      </a:lnTo>
                      <a:lnTo>
                        <a:pt x="36" y="2"/>
                      </a:lnTo>
                      <a:lnTo>
                        <a:pt x="42" y="0"/>
                      </a:lnTo>
                      <a:lnTo>
                        <a:pt x="46" y="0"/>
                      </a:lnTo>
                      <a:lnTo>
                        <a:pt x="51" y="4"/>
                      </a:lnTo>
                      <a:lnTo>
                        <a:pt x="55" y="7"/>
                      </a:lnTo>
                      <a:lnTo>
                        <a:pt x="57" y="9"/>
                      </a:lnTo>
                      <a:lnTo>
                        <a:pt x="61" y="15"/>
                      </a:lnTo>
                      <a:lnTo>
                        <a:pt x="63" y="17"/>
                      </a:lnTo>
                      <a:lnTo>
                        <a:pt x="67" y="21"/>
                      </a:lnTo>
                      <a:lnTo>
                        <a:pt x="68" y="25"/>
                      </a:lnTo>
                      <a:lnTo>
                        <a:pt x="72" y="28"/>
                      </a:lnTo>
                      <a:lnTo>
                        <a:pt x="74" y="32"/>
                      </a:lnTo>
                      <a:lnTo>
                        <a:pt x="76" y="36"/>
                      </a:lnTo>
                      <a:lnTo>
                        <a:pt x="78" y="40"/>
                      </a:lnTo>
                      <a:lnTo>
                        <a:pt x="78" y="46"/>
                      </a:lnTo>
                      <a:lnTo>
                        <a:pt x="78" y="49"/>
                      </a:lnTo>
                      <a:lnTo>
                        <a:pt x="78" y="53"/>
                      </a:lnTo>
                      <a:lnTo>
                        <a:pt x="78" y="59"/>
                      </a:lnTo>
                      <a:lnTo>
                        <a:pt x="78" y="63"/>
                      </a:lnTo>
                      <a:lnTo>
                        <a:pt x="76" y="66"/>
                      </a:lnTo>
                      <a:lnTo>
                        <a:pt x="74" y="70"/>
                      </a:lnTo>
                      <a:lnTo>
                        <a:pt x="70" y="74"/>
                      </a:lnTo>
                      <a:lnTo>
                        <a:pt x="67" y="78"/>
                      </a:lnTo>
                      <a:lnTo>
                        <a:pt x="63" y="80"/>
                      </a:lnTo>
                      <a:lnTo>
                        <a:pt x="59" y="82"/>
                      </a:lnTo>
                      <a:lnTo>
                        <a:pt x="53" y="84"/>
                      </a:lnTo>
                      <a:lnTo>
                        <a:pt x="49" y="84"/>
                      </a:lnTo>
                      <a:lnTo>
                        <a:pt x="46" y="84"/>
                      </a:lnTo>
                      <a:lnTo>
                        <a:pt x="40" y="84"/>
                      </a:lnTo>
                      <a:lnTo>
                        <a:pt x="34" y="84"/>
                      </a:lnTo>
                      <a:lnTo>
                        <a:pt x="29" y="82"/>
                      </a:lnTo>
                      <a:lnTo>
                        <a:pt x="25" y="80"/>
                      </a:lnTo>
                      <a:lnTo>
                        <a:pt x="19" y="78"/>
                      </a:lnTo>
                      <a:lnTo>
                        <a:pt x="13" y="76"/>
                      </a:lnTo>
                      <a:lnTo>
                        <a:pt x="11" y="72"/>
                      </a:lnTo>
                      <a:lnTo>
                        <a:pt x="8" y="70"/>
                      </a:lnTo>
                      <a:lnTo>
                        <a:pt x="2" y="66"/>
                      </a:lnTo>
                      <a:lnTo>
                        <a:pt x="0" y="63"/>
                      </a:lnTo>
                      <a:lnTo>
                        <a:pt x="0" y="57"/>
                      </a:lnTo>
                      <a:lnTo>
                        <a:pt x="2" y="53"/>
                      </a:lnTo>
                      <a:lnTo>
                        <a:pt x="6" y="49"/>
                      </a:lnTo>
                      <a:lnTo>
                        <a:pt x="10" y="49"/>
                      </a:lnTo>
                      <a:lnTo>
                        <a:pt x="13" y="47"/>
                      </a:lnTo>
                      <a:lnTo>
                        <a:pt x="19" y="49"/>
                      </a:lnTo>
                      <a:lnTo>
                        <a:pt x="19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14" name="Freeform 506"/>
                <p:cNvSpPr>
                  <a:spLocks/>
                </p:cNvSpPr>
                <p:nvPr/>
              </p:nvSpPr>
              <p:spPr bwMode="auto">
                <a:xfrm>
                  <a:off x="4189" y="1191"/>
                  <a:ext cx="100" cy="43"/>
                </a:xfrm>
                <a:custGeom>
                  <a:avLst/>
                  <a:gdLst/>
                  <a:ahLst/>
                  <a:cxnLst>
                    <a:cxn ang="0">
                      <a:pos x="13" y="53"/>
                    </a:cxn>
                    <a:cxn ang="0">
                      <a:pos x="24" y="45"/>
                    </a:cxn>
                    <a:cxn ang="0">
                      <a:pos x="32" y="42"/>
                    </a:cxn>
                    <a:cxn ang="0">
                      <a:pos x="41" y="36"/>
                    </a:cxn>
                    <a:cxn ang="0">
                      <a:pos x="49" y="28"/>
                    </a:cxn>
                    <a:cxn ang="0">
                      <a:pos x="58" y="24"/>
                    </a:cxn>
                    <a:cxn ang="0">
                      <a:pos x="66" y="21"/>
                    </a:cxn>
                    <a:cxn ang="0">
                      <a:pos x="76" y="15"/>
                    </a:cxn>
                    <a:cxn ang="0">
                      <a:pos x="89" y="9"/>
                    </a:cxn>
                    <a:cxn ang="0">
                      <a:pos x="102" y="7"/>
                    </a:cxn>
                    <a:cxn ang="0">
                      <a:pos x="114" y="3"/>
                    </a:cxn>
                    <a:cxn ang="0">
                      <a:pos x="125" y="2"/>
                    </a:cxn>
                    <a:cxn ang="0">
                      <a:pos x="138" y="2"/>
                    </a:cxn>
                    <a:cxn ang="0">
                      <a:pos x="152" y="0"/>
                    </a:cxn>
                    <a:cxn ang="0">
                      <a:pos x="163" y="0"/>
                    </a:cxn>
                    <a:cxn ang="0">
                      <a:pos x="176" y="0"/>
                    </a:cxn>
                    <a:cxn ang="0">
                      <a:pos x="192" y="2"/>
                    </a:cxn>
                    <a:cxn ang="0">
                      <a:pos x="197" y="9"/>
                    </a:cxn>
                    <a:cxn ang="0">
                      <a:pos x="197" y="19"/>
                    </a:cxn>
                    <a:cxn ang="0">
                      <a:pos x="192" y="26"/>
                    </a:cxn>
                    <a:cxn ang="0">
                      <a:pos x="178" y="28"/>
                    </a:cxn>
                    <a:cxn ang="0">
                      <a:pos x="165" y="28"/>
                    </a:cxn>
                    <a:cxn ang="0">
                      <a:pos x="155" y="30"/>
                    </a:cxn>
                    <a:cxn ang="0">
                      <a:pos x="142" y="32"/>
                    </a:cxn>
                    <a:cxn ang="0">
                      <a:pos x="133" y="36"/>
                    </a:cxn>
                    <a:cxn ang="0">
                      <a:pos x="123" y="40"/>
                    </a:cxn>
                    <a:cxn ang="0">
                      <a:pos x="112" y="43"/>
                    </a:cxn>
                    <a:cxn ang="0">
                      <a:pos x="100" y="47"/>
                    </a:cxn>
                    <a:cxn ang="0">
                      <a:pos x="91" y="53"/>
                    </a:cxn>
                    <a:cxn ang="0">
                      <a:pos x="79" y="57"/>
                    </a:cxn>
                    <a:cxn ang="0">
                      <a:pos x="72" y="61"/>
                    </a:cxn>
                    <a:cxn ang="0">
                      <a:pos x="60" y="62"/>
                    </a:cxn>
                    <a:cxn ang="0">
                      <a:pos x="55" y="68"/>
                    </a:cxn>
                    <a:cxn ang="0">
                      <a:pos x="45" y="72"/>
                    </a:cxn>
                    <a:cxn ang="0">
                      <a:pos x="36" y="76"/>
                    </a:cxn>
                    <a:cxn ang="0">
                      <a:pos x="26" y="80"/>
                    </a:cxn>
                    <a:cxn ang="0">
                      <a:pos x="19" y="83"/>
                    </a:cxn>
                    <a:cxn ang="0">
                      <a:pos x="13" y="83"/>
                    </a:cxn>
                    <a:cxn ang="0">
                      <a:pos x="5" y="80"/>
                    </a:cxn>
                    <a:cxn ang="0">
                      <a:pos x="0" y="70"/>
                    </a:cxn>
                    <a:cxn ang="0">
                      <a:pos x="1" y="61"/>
                    </a:cxn>
                    <a:cxn ang="0">
                      <a:pos x="5" y="59"/>
                    </a:cxn>
                    <a:cxn ang="0">
                      <a:pos x="9" y="57"/>
                    </a:cxn>
                  </a:cxnLst>
                  <a:rect l="0" t="0" r="r" b="b"/>
                  <a:pathLst>
                    <a:path w="199" h="85">
                      <a:moveTo>
                        <a:pt x="9" y="57"/>
                      </a:moveTo>
                      <a:lnTo>
                        <a:pt x="13" y="53"/>
                      </a:lnTo>
                      <a:lnTo>
                        <a:pt x="19" y="49"/>
                      </a:lnTo>
                      <a:lnTo>
                        <a:pt x="24" y="45"/>
                      </a:lnTo>
                      <a:lnTo>
                        <a:pt x="26" y="43"/>
                      </a:lnTo>
                      <a:lnTo>
                        <a:pt x="32" y="42"/>
                      </a:lnTo>
                      <a:lnTo>
                        <a:pt x="36" y="38"/>
                      </a:lnTo>
                      <a:lnTo>
                        <a:pt x="41" y="36"/>
                      </a:lnTo>
                      <a:lnTo>
                        <a:pt x="45" y="32"/>
                      </a:lnTo>
                      <a:lnTo>
                        <a:pt x="49" y="28"/>
                      </a:lnTo>
                      <a:lnTo>
                        <a:pt x="55" y="26"/>
                      </a:lnTo>
                      <a:lnTo>
                        <a:pt x="58" y="24"/>
                      </a:lnTo>
                      <a:lnTo>
                        <a:pt x="62" y="23"/>
                      </a:lnTo>
                      <a:lnTo>
                        <a:pt x="66" y="21"/>
                      </a:lnTo>
                      <a:lnTo>
                        <a:pt x="72" y="17"/>
                      </a:lnTo>
                      <a:lnTo>
                        <a:pt x="76" y="15"/>
                      </a:lnTo>
                      <a:lnTo>
                        <a:pt x="83" y="13"/>
                      </a:lnTo>
                      <a:lnTo>
                        <a:pt x="89" y="9"/>
                      </a:lnTo>
                      <a:lnTo>
                        <a:pt x="95" y="9"/>
                      </a:lnTo>
                      <a:lnTo>
                        <a:pt x="102" y="7"/>
                      </a:lnTo>
                      <a:lnTo>
                        <a:pt x="108" y="5"/>
                      </a:lnTo>
                      <a:lnTo>
                        <a:pt x="114" y="3"/>
                      </a:lnTo>
                      <a:lnTo>
                        <a:pt x="121" y="3"/>
                      </a:lnTo>
                      <a:lnTo>
                        <a:pt x="125" y="2"/>
                      </a:lnTo>
                      <a:lnTo>
                        <a:pt x="133" y="2"/>
                      </a:lnTo>
                      <a:lnTo>
                        <a:pt x="138" y="2"/>
                      </a:lnTo>
                      <a:lnTo>
                        <a:pt x="144" y="0"/>
                      </a:lnTo>
                      <a:lnTo>
                        <a:pt x="152" y="0"/>
                      </a:lnTo>
                      <a:lnTo>
                        <a:pt x="157" y="0"/>
                      </a:lnTo>
                      <a:lnTo>
                        <a:pt x="163" y="0"/>
                      </a:lnTo>
                      <a:lnTo>
                        <a:pt x="171" y="0"/>
                      </a:lnTo>
                      <a:lnTo>
                        <a:pt x="176" y="0"/>
                      </a:lnTo>
                      <a:lnTo>
                        <a:pt x="186" y="2"/>
                      </a:lnTo>
                      <a:lnTo>
                        <a:pt x="192" y="2"/>
                      </a:lnTo>
                      <a:lnTo>
                        <a:pt x="195" y="5"/>
                      </a:lnTo>
                      <a:lnTo>
                        <a:pt x="197" y="9"/>
                      </a:lnTo>
                      <a:lnTo>
                        <a:pt x="199" y="15"/>
                      </a:lnTo>
                      <a:lnTo>
                        <a:pt x="197" y="19"/>
                      </a:lnTo>
                      <a:lnTo>
                        <a:pt x="195" y="24"/>
                      </a:lnTo>
                      <a:lnTo>
                        <a:pt x="192" y="26"/>
                      </a:lnTo>
                      <a:lnTo>
                        <a:pt x="186" y="28"/>
                      </a:lnTo>
                      <a:lnTo>
                        <a:pt x="178" y="28"/>
                      </a:lnTo>
                      <a:lnTo>
                        <a:pt x="173" y="28"/>
                      </a:lnTo>
                      <a:lnTo>
                        <a:pt x="165" y="28"/>
                      </a:lnTo>
                      <a:lnTo>
                        <a:pt x="159" y="28"/>
                      </a:lnTo>
                      <a:lnTo>
                        <a:pt x="155" y="30"/>
                      </a:lnTo>
                      <a:lnTo>
                        <a:pt x="150" y="30"/>
                      </a:lnTo>
                      <a:lnTo>
                        <a:pt x="142" y="32"/>
                      </a:lnTo>
                      <a:lnTo>
                        <a:pt x="140" y="34"/>
                      </a:lnTo>
                      <a:lnTo>
                        <a:pt x="133" y="36"/>
                      </a:lnTo>
                      <a:lnTo>
                        <a:pt x="127" y="38"/>
                      </a:lnTo>
                      <a:lnTo>
                        <a:pt x="123" y="40"/>
                      </a:lnTo>
                      <a:lnTo>
                        <a:pt x="117" y="42"/>
                      </a:lnTo>
                      <a:lnTo>
                        <a:pt x="112" y="43"/>
                      </a:lnTo>
                      <a:lnTo>
                        <a:pt x="108" y="45"/>
                      </a:lnTo>
                      <a:lnTo>
                        <a:pt x="100" y="47"/>
                      </a:lnTo>
                      <a:lnTo>
                        <a:pt x="95" y="51"/>
                      </a:lnTo>
                      <a:lnTo>
                        <a:pt x="91" y="53"/>
                      </a:lnTo>
                      <a:lnTo>
                        <a:pt x="85" y="55"/>
                      </a:lnTo>
                      <a:lnTo>
                        <a:pt x="79" y="57"/>
                      </a:lnTo>
                      <a:lnTo>
                        <a:pt x="76" y="59"/>
                      </a:lnTo>
                      <a:lnTo>
                        <a:pt x="72" y="61"/>
                      </a:lnTo>
                      <a:lnTo>
                        <a:pt x="66" y="61"/>
                      </a:lnTo>
                      <a:lnTo>
                        <a:pt x="60" y="62"/>
                      </a:lnTo>
                      <a:lnTo>
                        <a:pt x="58" y="66"/>
                      </a:lnTo>
                      <a:lnTo>
                        <a:pt x="55" y="68"/>
                      </a:lnTo>
                      <a:lnTo>
                        <a:pt x="49" y="70"/>
                      </a:lnTo>
                      <a:lnTo>
                        <a:pt x="45" y="72"/>
                      </a:lnTo>
                      <a:lnTo>
                        <a:pt x="41" y="74"/>
                      </a:lnTo>
                      <a:lnTo>
                        <a:pt x="36" y="76"/>
                      </a:lnTo>
                      <a:lnTo>
                        <a:pt x="32" y="78"/>
                      </a:lnTo>
                      <a:lnTo>
                        <a:pt x="26" y="80"/>
                      </a:lnTo>
                      <a:lnTo>
                        <a:pt x="24" y="83"/>
                      </a:lnTo>
                      <a:lnTo>
                        <a:pt x="19" y="83"/>
                      </a:lnTo>
                      <a:lnTo>
                        <a:pt x="15" y="85"/>
                      </a:lnTo>
                      <a:lnTo>
                        <a:pt x="13" y="83"/>
                      </a:lnTo>
                      <a:lnTo>
                        <a:pt x="9" y="83"/>
                      </a:lnTo>
                      <a:lnTo>
                        <a:pt x="5" y="80"/>
                      </a:lnTo>
                      <a:lnTo>
                        <a:pt x="1" y="76"/>
                      </a:lnTo>
                      <a:lnTo>
                        <a:pt x="0" y="70"/>
                      </a:lnTo>
                      <a:lnTo>
                        <a:pt x="0" y="64"/>
                      </a:lnTo>
                      <a:lnTo>
                        <a:pt x="1" y="61"/>
                      </a:lnTo>
                      <a:lnTo>
                        <a:pt x="3" y="61"/>
                      </a:lnTo>
                      <a:lnTo>
                        <a:pt x="5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15" name="Freeform 507"/>
                <p:cNvSpPr>
                  <a:spLocks/>
                </p:cNvSpPr>
                <p:nvPr/>
              </p:nvSpPr>
              <p:spPr bwMode="auto">
                <a:xfrm>
                  <a:off x="4211" y="1225"/>
                  <a:ext cx="118" cy="83"/>
                </a:xfrm>
                <a:custGeom>
                  <a:avLst/>
                  <a:gdLst/>
                  <a:ahLst/>
                  <a:cxnLst>
                    <a:cxn ang="0">
                      <a:pos x="33" y="4"/>
                    </a:cxn>
                    <a:cxn ang="0">
                      <a:pos x="48" y="10"/>
                    </a:cxn>
                    <a:cxn ang="0">
                      <a:pos x="59" y="15"/>
                    </a:cxn>
                    <a:cxn ang="0">
                      <a:pos x="73" y="21"/>
                    </a:cxn>
                    <a:cxn ang="0">
                      <a:pos x="84" y="25"/>
                    </a:cxn>
                    <a:cxn ang="0">
                      <a:pos x="97" y="29"/>
                    </a:cxn>
                    <a:cxn ang="0">
                      <a:pos x="109" y="34"/>
                    </a:cxn>
                    <a:cxn ang="0">
                      <a:pos x="122" y="42"/>
                    </a:cxn>
                    <a:cxn ang="0">
                      <a:pos x="137" y="48"/>
                    </a:cxn>
                    <a:cxn ang="0">
                      <a:pos x="152" y="59"/>
                    </a:cxn>
                    <a:cxn ang="0">
                      <a:pos x="166" y="69"/>
                    </a:cxn>
                    <a:cxn ang="0">
                      <a:pos x="181" y="80"/>
                    </a:cxn>
                    <a:cxn ang="0">
                      <a:pos x="190" y="91"/>
                    </a:cxn>
                    <a:cxn ang="0">
                      <a:pos x="200" y="107"/>
                    </a:cxn>
                    <a:cxn ang="0">
                      <a:pos x="213" y="120"/>
                    </a:cxn>
                    <a:cxn ang="0">
                      <a:pos x="226" y="135"/>
                    </a:cxn>
                    <a:cxn ang="0">
                      <a:pos x="236" y="147"/>
                    </a:cxn>
                    <a:cxn ang="0">
                      <a:pos x="236" y="158"/>
                    </a:cxn>
                    <a:cxn ang="0">
                      <a:pos x="230" y="164"/>
                    </a:cxn>
                    <a:cxn ang="0">
                      <a:pos x="219" y="164"/>
                    </a:cxn>
                    <a:cxn ang="0">
                      <a:pos x="207" y="156"/>
                    </a:cxn>
                    <a:cxn ang="0">
                      <a:pos x="196" y="143"/>
                    </a:cxn>
                    <a:cxn ang="0">
                      <a:pos x="183" y="131"/>
                    </a:cxn>
                    <a:cxn ang="0">
                      <a:pos x="171" y="124"/>
                    </a:cxn>
                    <a:cxn ang="0">
                      <a:pos x="160" y="114"/>
                    </a:cxn>
                    <a:cxn ang="0">
                      <a:pos x="147" y="107"/>
                    </a:cxn>
                    <a:cxn ang="0">
                      <a:pos x="131" y="97"/>
                    </a:cxn>
                    <a:cxn ang="0">
                      <a:pos x="118" y="91"/>
                    </a:cxn>
                    <a:cxn ang="0">
                      <a:pos x="103" y="82"/>
                    </a:cxn>
                    <a:cxn ang="0">
                      <a:pos x="90" y="76"/>
                    </a:cxn>
                    <a:cxn ang="0">
                      <a:pos x="78" y="71"/>
                    </a:cxn>
                    <a:cxn ang="0">
                      <a:pos x="67" y="63"/>
                    </a:cxn>
                    <a:cxn ang="0">
                      <a:pos x="55" y="57"/>
                    </a:cxn>
                    <a:cxn ang="0">
                      <a:pos x="46" y="52"/>
                    </a:cxn>
                    <a:cxn ang="0">
                      <a:pos x="33" y="46"/>
                    </a:cxn>
                    <a:cxn ang="0">
                      <a:pos x="19" y="40"/>
                    </a:cxn>
                    <a:cxn ang="0">
                      <a:pos x="10" y="36"/>
                    </a:cxn>
                    <a:cxn ang="0">
                      <a:pos x="4" y="29"/>
                    </a:cxn>
                    <a:cxn ang="0">
                      <a:pos x="0" y="23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8" y="4"/>
                    </a:cxn>
                    <a:cxn ang="0">
                      <a:pos x="15" y="0"/>
                    </a:cxn>
                    <a:cxn ang="0">
                      <a:pos x="21" y="0"/>
                    </a:cxn>
                    <a:cxn ang="0">
                      <a:pos x="27" y="2"/>
                    </a:cxn>
                  </a:cxnLst>
                  <a:rect l="0" t="0" r="r" b="b"/>
                  <a:pathLst>
                    <a:path w="238" h="166">
                      <a:moveTo>
                        <a:pt x="27" y="2"/>
                      </a:moveTo>
                      <a:lnTo>
                        <a:pt x="33" y="4"/>
                      </a:lnTo>
                      <a:lnTo>
                        <a:pt x="40" y="8"/>
                      </a:lnTo>
                      <a:lnTo>
                        <a:pt x="48" y="10"/>
                      </a:lnTo>
                      <a:lnTo>
                        <a:pt x="54" y="12"/>
                      </a:lnTo>
                      <a:lnTo>
                        <a:pt x="59" y="15"/>
                      </a:lnTo>
                      <a:lnTo>
                        <a:pt x="65" y="17"/>
                      </a:lnTo>
                      <a:lnTo>
                        <a:pt x="73" y="21"/>
                      </a:lnTo>
                      <a:lnTo>
                        <a:pt x="78" y="23"/>
                      </a:lnTo>
                      <a:lnTo>
                        <a:pt x="84" y="25"/>
                      </a:lnTo>
                      <a:lnTo>
                        <a:pt x="90" y="25"/>
                      </a:lnTo>
                      <a:lnTo>
                        <a:pt x="97" y="29"/>
                      </a:lnTo>
                      <a:lnTo>
                        <a:pt x="101" y="32"/>
                      </a:lnTo>
                      <a:lnTo>
                        <a:pt x="109" y="34"/>
                      </a:lnTo>
                      <a:lnTo>
                        <a:pt x="114" y="38"/>
                      </a:lnTo>
                      <a:lnTo>
                        <a:pt x="122" y="42"/>
                      </a:lnTo>
                      <a:lnTo>
                        <a:pt x="130" y="44"/>
                      </a:lnTo>
                      <a:lnTo>
                        <a:pt x="137" y="48"/>
                      </a:lnTo>
                      <a:lnTo>
                        <a:pt x="147" y="53"/>
                      </a:lnTo>
                      <a:lnTo>
                        <a:pt x="152" y="59"/>
                      </a:lnTo>
                      <a:lnTo>
                        <a:pt x="162" y="63"/>
                      </a:lnTo>
                      <a:lnTo>
                        <a:pt x="166" y="69"/>
                      </a:lnTo>
                      <a:lnTo>
                        <a:pt x="173" y="74"/>
                      </a:lnTo>
                      <a:lnTo>
                        <a:pt x="181" y="80"/>
                      </a:lnTo>
                      <a:lnTo>
                        <a:pt x="185" y="88"/>
                      </a:lnTo>
                      <a:lnTo>
                        <a:pt x="190" y="91"/>
                      </a:lnTo>
                      <a:lnTo>
                        <a:pt x="196" y="99"/>
                      </a:lnTo>
                      <a:lnTo>
                        <a:pt x="200" y="107"/>
                      </a:lnTo>
                      <a:lnTo>
                        <a:pt x="207" y="112"/>
                      </a:lnTo>
                      <a:lnTo>
                        <a:pt x="213" y="120"/>
                      </a:lnTo>
                      <a:lnTo>
                        <a:pt x="219" y="126"/>
                      </a:lnTo>
                      <a:lnTo>
                        <a:pt x="226" y="135"/>
                      </a:lnTo>
                      <a:lnTo>
                        <a:pt x="234" y="143"/>
                      </a:lnTo>
                      <a:lnTo>
                        <a:pt x="236" y="147"/>
                      </a:lnTo>
                      <a:lnTo>
                        <a:pt x="238" y="152"/>
                      </a:lnTo>
                      <a:lnTo>
                        <a:pt x="236" y="158"/>
                      </a:lnTo>
                      <a:lnTo>
                        <a:pt x="232" y="162"/>
                      </a:lnTo>
                      <a:lnTo>
                        <a:pt x="230" y="164"/>
                      </a:lnTo>
                      <a:lnTo>
                        <a:pt x="225" y="166"/>
                      </a:lnTo>
                      <a:lnTo>
                        <a:pt x="219" y="164"/>
                      </a:lnTo>
                      <a:lnTo>
                        <a:pt x="215" y="162"/>
                      </a:lnTo>
                      <a:lnTo>
                        <a:pt x="207" y="156"/>
                      </a:lnTo>
                      <a:lnTo>
                        <a:pt x="202" y="148"/>
                      </a:lnTo>
                      <a:lnTo>
                        <a:pt x="196" y="143"/>
                      </a:lnTo>
                      <a:lnTo>
                        <a:pt x="188" y="137"/>
                      </a:lnTo>
                      <a:lnTo>
                        <a:pt x="183" y="131"/>
                      </a:lnTo>
                      <a:lnTo>
                        <a:pt x="177" y="126"/>
                      </a:lnTo>
                      <a:lnTo>
                        <a:pt x="171" y="124"/>
                      </a:lnTo>
                      <a:lnTo>
                        <a:pt x="166" y="120"/>
                      </a:lnTo>
                      <a:lnTo>
                        <a:pt x="160" y="114"/>
                      </a:lnTo>
                      <a:lnTo>
                        <a:pt x="152" y="109"/>
                      </a:lnTo>
                      <a:lnTo>
                        <a:pt x="147" y="107"/>
                      </a:lnTo>
                      <a:lnTo>
                        <a:pt x="141" y="103"/>
                      </a:lnTo>
                      <a:lnTo>
                        <a:pt x="131" y="97"/>
                      </a:lnTo>
                      <a:lnTo>
                        <a:pt x="126" y="93"/>
                      </a:lnTo>
                      <a:lnTo>
                        <a:pt x="118" y="91"/>
                      </a:lnTo>
                      <a:lnTo>
                        <a:pt x="111" y="88"/>
                      </a:lnTo>
                      <a:lnTo>
                        <a:pt x="103" y="82"/>
                      </a:lnTo>
                      <a:lnTo>
                        <a:pt x="97" y="78"/>
                      </a:lnTo>
                      <a:lnTo>
                        <a:pt x="90" y="76"/>
                      </a:lnTo>
                      <a:lnTo>
                        <a:pt x="84" y="74"/>
                      </a:lnTo>
                      <a:lnTo>
                        <a:pt x="78" y="71"/>
                      </a:lnTo>
                      <a:lnTo>
                        <a:pt x="73" y="67"/>
                      </a:lnTo>
                      <a:lnTo>
                        <a:pt x="67" y="63"/>
                      </a:lnTo>
                      <a:lnTo>
                        <a:pt x="63" y="59"/>
                      </a:lnTo>
                      <a:lnTo>
                        <a:pt x="55" y="57"/>
                      </a:lnTo>
                      <a:lnTo>
                        <a:pt x="50" y="55"/>
                      </a:lnTo>
                      <a:lnTo>
                        <a:pt x="46" y="52"/>
                      </a:lnTo>
                      <a:lnTo>
                        <a:pt x="40" y="50"/>
                      </a:lnTo>
                      <a:lnTo>
                        <a:pt x="33" y="46"/>
                      </a:lnTo>
                      <a:lnTo>
                        <a:pt x="27" y="42"/>
                      </a:lnTo>
                      <a:lnTo>
                        <a:pt x="19" y="40"/>
                      </a:lnTo>
                      <a:lnTo>
                        <a:pt x="14" y="38"/>
                      </a:lnTo>
                      <a:lnTo>
                        <a:pt x="10" y="36"/>
                      </a:lnTo>
                      <a:lnTo>
                        <a:pt x="6" y="32"/>
                      </a:lnTo>
                      <a:lnTo>
                        <a:pt x="4" y="29"/>
                      </a:lnTo>
                      <a:lnTo>
                        <a:pt x="2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2" y="12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12" y="2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7" y="2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16" name="Freeform 508"/>
                <p:cNvSpPr>
                  <a:spLocks/>
                </p:cNvSpPr>
                <p:nvPr/>
              </p:nvSpPr>
              <p:spPr bwMode="auto">
                <a:xfrm>
                  <a:off x="4259" y="1300"/>
                  <a:ext cx="59" cy="62"/>
                </a:xfrm>
                <a:custGeom>
                  <a:avLst/>
                  <a:gdLst/>
                  <a:ahLst/>
                  <a:cxnLst>
                    <a:cxn ang="0">
                      <a:pos x="6" y="50"/>
                    </a:cxn>
                    <a:cxn ang="0">
                      <a:pos x="15" y="44"/>
                    </a:cxn>
                    <a:cxn ang="0">
                      <a:pos x="21" y="46"/>
                    </a:cxn>
                    <a:cxn ang="0">
                      <a:pos x="29" y="52"/>
                    </a:cxn>
                    <a:cxn ang="0">
                      <a:pos x="31" y="57"/>
                    </a:cxn>
                    <a:cxn ang="0">
                      <a:pos x="31" y="67"/>
                    </a:cxn>
                    <a:cxn ang="0">
                      <a:pos x="34" y="75"/>
                    </a:cxn>
                    <a:cxn ang="0">
                      <a:pos x="42" y="80"/>
                    </a:cxn>
                    <a:cxn ang="0">
                      <a:pos x="48" y="82"/>
                    </a:cxn>
                    <a:cxn ang="0">
                      <a:pos x="57" y="80"/>
                    </a:cxn>
                    <a:cxn ang="0">
                      <a:pos x="67" y="76"/>
                    </a:cxn>
                    <a:cxn ang="0">
                      <a:pos x="72" y="71"/>
                    </a:cxn>
                    <a:cxn ang="0">
                      <a:pos x="76" y="63"/>
                    </a:cxn>
                    <a:cxn ang="0">
                      <a:pos x="76" y="57"/>
                    </a:cxn>
                    <a:cxn ang="0">
                      <a:pos x="72" y="50"/>
                    </a:cxn>
                    <a:cxn ang="0">
                      <a:pos x="67" y="40"/>
                    </a:cxn>
                    <a:cxn ang="0">
                      <a:pos x="55" y="35"/>
                    </a:cxn>
                    <a:cxn ang="0">
                      <a:pos x="44" y="29"/>
                    </a:cxn>
                    <a:cxn ang="0">
                      <a:pos x="44" y="19"/>
                    </a:cxn>
                    <a:cxn ang="0">
                      <a:pos x="50" y="8"/>
                    </a:cxn>
                    <a:cxn ang="0">
                      <a:pos x="57" y="2"/>
                    </a:cxn>
                    <a:cxn ang="0">
                      <a:pos x="65" y="0"/>
                    </a:cxn>
                    <a:cxn ang="0">
                      <a:pos x="74" y="4"/>
                    </a:cxn>
                    <a:cxn ang="0">
                      <a:pos x="86" y="12"/>
                    </a:cxn>
                    <a:cxn ang="0">
                      <a:pos x="97" y="23"/>
                    </a:cxn>
                    <a:cxn ang="0">
                      <a:pos x="105" y="35"/>
                    </a:cxn>
                    <a:cxn ang="0">
                      <a:pos x="114" y="48"/>
                    </a:cxn>
                    <a:cxn ang="0">
                      <a:pos x="118" y="63"/>
                    </a:cxn>
                    <a:cxn ang="0">
                      <a:pos x="118" y="78"/>
                    </a:cxn>
                    <a:cxn ang="0">
                      <a:pos x="116" y="94"/>
                    </a:cxn>
                    <a:cxn ang="0">
                      <a:pos x="109" y="107"/>
                    </a:cxn>
                    <a:cxn ang="0">
                      <a:pos x="95" y="116"/>
                    </a:cxn>
                    <a:cxn ang="0">
                      <a:pos x="74" y="122"/>
                    </a:cxn>
                    <a:cxn ang="0">
                      <a:pos x="52" y="124"/>
                    </a:cxn>
                    <a:cxn ang="0">
                      <a:pos x="31" y="118"/>
                    </a:cxn>
                    <a:cxn ang="0">
                      <a:pos x="12" y="107"/>
                    </a:cxn>
                    <a:cxn ang="0">
                      <a:pos x="2" y="92"/>
                    </a:cxn>
                    <a:cxn ang="0">
                      <a:pos x="0" y="69"/>
                    </a:cxn>
                    <a:cxn ang="0">
                      <a:pos x="4" y="54"/>
                    </a:cxn>
                  </a:cxnLst>
                  <a:rect l="0" t="0" r="r" b="b"/>
                  <a:pathLst>
                    <a:path w="118" h="124">
                      <a:moveTo>
                        <a:pt x="4" y="54"/>
                      </a:moveTo>
                      <a:lnTo>
                        <a:pt x="6" y="50"/>
                      </a:lnTo>
                      <a:lnTo>
                        <a:pt x="12" y="46"/>
                      </a:lnTo>
                      <a:lnTo>
                        <a:pt x="15" y="44"/>
                      </a:lnTo>
                      <a:lnTo>
                        <a:pt x="17" y="44"/>
                      </a:lnTo>
                      <a:lnTo>
                        <a:pt x="21" y="46"/>
                      </a:lnTo>
                      <a:lnTo>
                        <a:pt x="27" y="48"/>
                      </a:lnTo>
                      <a:lnTo>
                        <a:pt x="29" y="52"/>
                      </a:lnTo>
                      <a:lnTo>
                        <a:pt x="31" y="56"/>
                      </a:lnTo>
                      <a:lnTo>
                        <a:pt x="31" y="57"/>
                      </a:lnTo>
                      <a:lnTo>
                        <a:pt x="31" y="63"/>
                      </a:lnTo>
                      <a:lnTo>
                        <a:pt x="31" y="67"/>
                      </a:lnTo>
                      <a:lnTo>
                        <a:pt x="33" y="73"/>
                      </a:lnTo>
                      <a:lnTo>
                        <a:pt x="34" y="75"/>
                      </a:lnTo>
                      <a:lnTo>
                        <a:pt x="38" y="78"/>
                      </a:lnTo>
                      <a:lnTo>
                        <a:pt x="42" y="80"/>
                      </a:lnTo>
                      <a:lnTo>
                        <a:pt x="44" y="80"/>
                      </a:lnTo>
                      <a:lnTo>
                        <a:pt x="48" y="82"/>
                      </a:lnTo>
                      <a:lnTo>
                        <a:pt x="52" y="82"/>
                      </a:lnTo>
                      <a:lnTo>
                        <a:pt x="57" y="80"/>
                      </a:lnTo>
                      <a:lnTo>
                        <a:pt x="63" y="78"/>
                      </a:lnTo>
                      <a:lnTo>
                        <a:pt x="67" y="76"/>
                      </a:lnTo>
                      <a:lnTo>
                        <a:pt x="71" y="75"/>
                      </a:lnTo>
                      <a:lnTo>
                        <a:pt x="72" y="71"/>
                      </a:lnTo>
                      <a:lnTo>
                        <a:pt x="76" y="67"/>
                      </a:lnTo>
                      <a:lnTo>
                        <a:pt x="76" y="63"/>
                      </a:lnTo>
                      <a:lnTo>
                        <a:pt x="78" y="61"/>
                      </a:lnTo>
                      <a:lnTo>
                        <a:pt x="76" y="57"/>
                      </a:lnTo>
                      <a:lnTo>
                        <a:pt x="76" y="54"/>
                      </a:lnTo>
                      <a:lnTo>
                        <a:pt x="72" y="50"/>
                      </a:lnTo>
                      <a:lnTo>
                        <a:pt x="71" y="46"/>
                      </a:lnTo>
                      <a:lnTo>
                        <a:pt x="67" y="40"/>
                      </a:lnTo>
                      <a:lnTo>
                        <a:pt x="61" y="38"/>
                      </a:lnTo>
                      <a:lnTo>
                        <a:pt x="55" y="35"/>
                      </a:lnTo>
                      <a:lnTo>
                        <a:pt x="50" y="33"/>
                      </a:lnTo>
                      <a:lnTo>
                        <a:pt x="44" y="29"/>
                      </a:lnTo>
                      <a:lnTo>
                        <a:pt x="42" y="25"/>
                      </a:lnTo>
                      <a:lnTo>
                        <a:pt x="44" y="19"/>
                      </a:lnTo>
                      <a:lnTo>
                        <a:pt x="46" y="14"/>
                      </a:lnTo>
                      <a:lnTo>
                        <a:pt x="50" y="8"/>
                      </a:lnTo>
                      <a:lnTo>
                        <a:pt x="55" y="4"/>
                      </a:lnTo>
                      <a:lnTo>
                        <a:pt x="57" y="2"/>
                      </a:lnTo>
                      <a:lnTo>
                        <a:pt x="61" y="2"/>
                      </a:lnTo>
                      <a:lnTo>
                        <a:pt x="65" y="0"/>
                      </a:lnTo>
                      <a:lnTo>
                        <a:pt x="69" y="2"/>
                      </a:lnTo>
                      <a:lnTo>
                        <a:pt x="74" y="4"/>
                      </a:lnTo>
                      <a:lnTo>
                        <a:pt x="80" y="8"/>
                      </a:lnTo>
                      <a:lnTo>
                        <a:pt x="86" y="12"/>
                      </a:lnTo>
                      <a:lnTo>
                        <a:pt x="91" y="18"/>
                      </a:lnTo>
                      <a:lnTo>
                        <a:pt x="97" y="23"/>
                      </a:lnTo>
                      <a:lnTo>
                        <a:pt x="101" y="27"/>
                      </a:lnTo>
                      <a:lnTo>
                        <a:pt x="105" y="35"/>
                      </a:lnTo>
                      <a:lnTo>
                        <a:pt x="110" y="40"/>
                      </a:lnTo>
                      <a:lnTo>
                        <a:pt x="114" y="48"/>
                      </a:lnTo>
                      <a:lnTo>
                        <a:pt x="116" y="56"/>
                      </a:lnTo>
                      <a:lnTo>
                        <a:pt x="118" y="63"/>
                      </a:lnTo>
                      <a:lnTo>
                        <a:pt x="118" y="71"/>
                      </a:lnTo>
                      <a:lnTo>
                        <a:pt x="118" y="78"/>
                      </a:lnTo>
                      <a:lnTo>
                        <a:pt x="118" y="86"/>
                      </a:lnTo>
                      <a:lnTo>
                        <a:pt x="116" y="94"/>
                      </a:lnTo>
                      <a:lnTo>
                        <a:pt x="114" y="103"/>
                      </a:lnTo>
                      <a:lnTo>
                        <a:pt x="109" y="107"/>
                      </a:lnTo>
                      <a:lnTo>
                        <a:pt x="101" y="113"/>
                      </a:lnTo>
                      <a:lnTo>
                        <a:pt x="95" y="116"/>
                      </a:lnTo>
                      <a:lnTo>
                        <a:pt x="84" y="120"/>
                      </a:lnTo>
                      <a:lnTo>
                        <a:pt x="74" y="122"/>
                      </a:lnTo>
                      <a:lnTo>
                        <a:pt x="63" y="124"/>
                      </a:lnTo>
                      <a:lnTo>
                        <a:pt x="52" y="124"/>
                      </a:lnTo>
                      <a:lnTo>
                        <a:pt x="40" y="122"/>
                      </a:lnTo>
                      <a:lnTo>
                        <a:pt x="31" y="118"/>
                      </a:lnTo>
                      <a:lnTo>
                        <a:pt x="19" y="113"/>
                      </a:lnTo>
                      <a:lnTo>
                        <a:pt x="12" y="107"/>
                      </a:lnTo>
                      <a:lnTo>
                        <a:pt x="4" y="101"/>
                      </a:lnTo>
                      <a:lnTo>
                        <a:pt x="2" y="92"/>
                      </a:lnTo>
                      <a:lnTo>
                        <a:pt x="0" y="80"/>
                      </a:lnTo>
                      <a:lnTo>
                        <a:pt x="0" y="69"/>
                      </a:lnTo>
                      <a:lnTo>
                        <a:pt x="4" y="54"/>
                      </a:lnTo>
                      <a:lnTo>
                        <a:pt x="4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17" name="Freeform 509"/>
                <p:cNvSpPr>
                  <a:spLocks/>
                </p:cNvSpPr>
                <p:nvPr/>
              </p:nvSpPr>
              <p:spPr bwMode="auto">
                <a:xfrm>
                  <a:off x="4104" y="846"/>
                  <a:ext cx="17" cy="74"/>
                </a:xfrm>
                <a:custGeom>
                  <a:avLst/>
                  <a:gdLst/>
                  <a:ahLst/>
                  <a:cxnLst>
                    <a:cxn ang="0">
                      <a:pos x="2" y="128"/>
                    </a:cxn>
                    <a:cxn ang="0">
                      <a:pos x="2" y="120"/>
                    </a:cxn>
                    <a:cxn ang="0">
                      <a:pos x="2" y="111"/>
                    </a:cxn>
                    <a:cxn ang="0">
                      <a:pos x="2" y="103"/>
                    </a:cxn>
                    <a:cxn ang="0">
                      <a:pos x="4" y="94"/>
                    </a:cxn>
                    <a:cxn ang="0">
                      <a:pos x="2" y="86"/>
                    </a:cxn>
                    <a:cxn ang="0">
                      <a:pos x="2" y="76"/>
                    </a:cxn>
                    <a:cxn ang="0">
                      <a:pos x="2" y="69"/>
                    </a:cxn>
                    <a:cxn ang="0">
                      <a:pos x="2" y="61"/>
                    </a:cxn>
                    <a:cxn ang="0">
                      <a:pos x="2" y="54"/>
                    </a:cxn>
                    <a:cxn ang="0">
                      <a:pos x="2" y="46"/>
                    </a:cxn>
                    <a:cxn ang="0">
                      <a:pos x="2" y="38"/>
                    </a:cxn>
                    <a:cxn ang="0">
                      <a:pos x="4" y="33"/>
                    </a:cxn>
                    <a:cxn ang="0">
                      <a:pos x="4" y="27"/>
                    </a:cxn>
                    <a:cxn ang="0">
                      <a:pos x="6" y="21"/>
                    </a:cxn>
                    <a:cxn ang="0">
                      <a:pos x="6" y="17"/>
                    </a:cxn>
                    <a:cxn ang="0">
                      <a:pos x="10" y="16"/>
                    </a:cxn>
                    <a:cxn ang="0">
                      <a:pos x="14" y="10"/>
                    </a:cxn>
                    <a:cxn ang="0">
                      <a:pos x="16" y="6"/>
                    </a:cxn>
                    <a:cxn ang="0">
                      <a:pos x="21" y="4"/>
                    </a:cxn>
                    <a:cxn ang="0">
                      <a:pos x="25" y="2"/>
                    </a:cxn>
                    <a:cxn ang="0">
                      <a:pos x="29" y="0"/>
                    </a:cxn>
                    <a:cxn ang="0">
                      <a:pos x="31" y="0"/>
                    </a:cxn>
                    <a:cxn ang="0">
                      <a:pos x="31" y="0"/>
                    </a:cxn>
                    <a:cxn ang="0">
                      <a:pos x="33" y="0"/>
                    </a:cxn>
                    <a:cxn ang="0">
                      <a:pos x="31" y="14"/>
                    </a:cxn>
                    <a:cxn ang="0">
                      <a:pos x="31" y="27"/>
                    </a:cxn>
                    <a:cxn ang="0">
                      <a:pos x="29" y="40"/>
                    </a:cxn>
                    <a:cxn ang="0">
                      <a:pos x="31" y="54"/>
                    </a:cxn>
                    <a:cxn ang="0">
                      <a:pos x="31" y="63"/>
                    </a:cxn>
                    <a:cxn ang="0">
                      <a:pos x="31" y="73"/>
                    </a:cxn>
                    <a:cxn ang="0">
                      <a:pos x="31" y="84"/>
                    </a:cxn>
                    <a:cxn ang="0">
                      <a:pos x="33" y="92"/>
                    </a:cxn>
                    <a:cxn ang="0">
                      <a:pos x="33" y="99"/>
                    </a:cxn>
                    <a:cxn ang="0">
                      <a:pos x="33" y="105"/>
                    </a:cxn>
                    <a:cxn ang="0">
                      <a:pos x="33" y="111"/>
                    </a:cxn>
                    <a:cxn ang="0">
                      <a:pos x="35" y="118"/>
                    </a:cxn>
                    <a:cxn ang="0">
                      <a:pos x="33" y="120"/>
                    </a:cxn>
                    <a:cxn ang="0">
                      <a:pos x="33" y="124"/>
                    </a:cxn>
                    <a:cxn ang="0">
                      <a:pos x="31" y="128"/>
                    </a:cxn>
                    <a:cxn ang="0">
                      <a:pos x="29" y="130"/>
                    </a:cxn>
                    <a:cxn ang="0">
                      <a:pos x="25" y="135"/>
                    </a:cxn>
                    <a:cxn ang="0">
                      <a:pos x="19" y="139"/>
                    </a:cxn>
                    <a:cxn ang="0">
                      <a:pos x="14" y="143"/>
                    </a:cxn>
                    <a:cxn ang="0">
                      <a:pos x="10" y="149"/>
                    </a:cxn>
                    <a:cxn ang="0">
                      <a:pos x="6" y="149"/>
                    </a:cxn>
                    <a:cxn ang="0">
                      <a:pos x="2" y="145"/>
                    </a:cxn>
                    <a:cxn ang="0">
                      <a:pos x="2" y="141"/>
                    </a:cxn>
                    <a:cxn ang="0">
                      <a:pos x="2" y="137"/>
                    </a:cxn>
                    <a:cxn ang="0">
                      <a:pos x="0" y="133"/>
                    </a:cxn>
                    <a:cxn ang="0">
                      <a:pos x="2" y="128"/>
                    </a:cxn>
                    <a:cxn ang="0">
                      <a:pos x="2" y="128"/>
                    </a:cxn>
                  </a:cxnLst>
                  <a:rect l="0" t="0" r="r" b="b"/>
                  <a:pathLst>
                    <a:path w="35" h="149">
                      <a:moveTo>
                        <a:pt x="2" y="128"/>
                      </a:moveTo>
                      <a:lnTo>
                        <a:pt x="2" y="120"/>
                      </a:lnTo>
                      <a:lnTo>
                        <a:pt x="2" y="111"/>
                      </a:lnTo>
                      <a:lnTo>
                        <a:pt x="2" y="103"/>
                      </a:lnTo>
                      <a:lnTo>
                        <a:pt x="4" y="94"/>
                      </a:lnTo>
                      <a:lnTo>
                        <a:pt x="2" y="86"/>
                      </a:lnTo>
                      <a:lnTo>
                        <a:pt x="2" y="76"/>
                      </a:lnTo>
                      <a:lnTo>
                        <a:pt x="2" y="69"/>
                      </a:lnTo>
                      <a:lnTo>
                        <a:pt x="2" y="61"/>
                      </a:lnTo>
                      <a:lnTo>
                        <a:pt x="2" y="54"/>
                      </a:lnTo>
                      <a:lnTo>
                        <a:pt x="2" y="46"/>
                      </a:lnTo>
                      <a:lnTo>
                        <a:pt x="2" y="38"/>
                      </a:lnTo>
                      <a:lnTo>
                        <a:pt x="4" y="33"/>
                      </a:lnTo>
                      <a:lnTo>
                        <a:pt x="4" y="27"/>
                      </a:lnTo>
                      <a:lnTo>
                        <a:pt x="6" y="21"/>
                      </a:lnTo>
                      <a:lnTo>
                        <a:pt x="6" y="17"/>
                      </a:lnTo>
                      <a:lnTo>
                        <a:pt x="10" y="16"/>
                      </a:lnTo>
                      <a:lnTo>
                        <a:pt x="14" y="10"/>
                      </a:lnTo>
                      <a:lnTo>
                        <a:pt x="16" y="6"/>
                      </a:lnTo>
                      <a:lnTo>
                        <a:pt x="21" y="4"/>
                      </a:lnTo>
                      <a:lnTo>
                        <a:pt x="25" y="2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3" y="0"/>
                      </a:lnTo>
                      <a:lnTo>
                        <a:pt x="31" y="14"/>
                      </a:lnTo>
                      <a:lnTo>
                        <a:pt x="31" y="27"/>
                      </a:lnTo>
                      <a:lnTo>
                        <a:pt x="29" y="40"/>
                      </a:lnTo>
                      <a:lnTo>
                        <a:pt x="31" y="54"/>
                      </a:lnTo>
                      <a:lnTo>
                        <a:pt x="31" y="63"/>
                      </a:lnTo>
                      <a:lnTo>
                        <a:pt x="31" y="73"/>
                      </a:lnTo>
                      <a:lnTo>
                        <a:pt x="31" y="84"/>
                      </a:lnTo>
                      <a:lnTo>
                        <a:pt x="33" y="92"/>
                      </a:lnTo>
                      <a:lnTo>
                        <a:pt x="33" y="99"/>
                      </a:lnTo>
                      <a:lnTo>
                        <a:pt x="33" y="105"/>
                      </a:lnTo>
                      <a:lnTo>
                        <a:pt x="33" y="111"/>
                      </a:lnTo>
                      <a:lnTo>
                        <a:pt x="35" y="118"/>
                      </a:lnTo>
                      <a:lnTo>
                        <a:pt x="33" y="120"/>
                      </a:lnTo>
                      <a:lnTo>
                        <a:pt x="33" y="124"/>
                      </a:lnTo>
                      <a:lnTo>
                        <a:pt x="31" y="128"/>
                      </a:lnTo>
                      <a:lnTo>
                        <a:pt x="29" y="130"/>
                      </a:lnTo>
                      <a:lnTo>
                        <a:pt x="25" y="135"/>
                      </a:lnTo>
                      <a:lnTo>
                        <a:pt x="19" y="139"/>
                      </a:lnTo>
                      <a:lnTo>
                        <a:pt x="14" y="143"/>
                      </a:lnTo>
                      <a:lnTo>
                        <a:pt x="10" y="149"/>
                      </a:lnTo>
                      <a:lnTo>
                        <a:pt x="6" y="149"/>
                      </a:lnTo>
                      <a:lnTo>
                        <a:pt x="2" y="145"/>
                      </a:lnTo>
                      <a:lnTo>
                        <a:pt x="2" y="141"/>
                      </a:lnTo>
                      <a:lnTo>
                        <a:pt x="2" y="137"/>
                      </a:lnTo>
                      <a:lnTo>
                        <a:pt x="0" y="133"/>
                      </a:lnTo>
                      <a:lnTo>
                        <a:pt x="2" y="128"/>
                      </a:lnTo>
                      <a:lnTo>
                        <a:pt x="2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18" name="Freeform 510"/>
                <p:cNvSpPr>
                  <a:spLocks/>
                </p:cNvSpPr>
                <p:nvPr/>
              </p:nvSpPr>
              <p:spPr bwMode="auto">
                <a:xfrm>
                  <a:off x="4087" y="455"/>
                  <a:ext cx="357" cy="388"/>
                </a:xfrm>
                <a:custGeom>
                  <a:avLst/>
                  <a:gdLst/>
                  <a:ahLst/>
                  <a:cxnLst>
                    <a:cxn ang="0">
                      <a:pos x="109" y="53"/>
                    </a:cxn>
                    <a:cxn ang="0">
                      <a:pos x="141" y="25"/>
                    </a:cxn>
                    <a:cxn ang="0">
                      <a:pos x="177" y="5"/>
                    </a:cxn>
                    <a:cxn ang="0">
                      <a:pos x="213" y="0"/>
                    </a:cxn>
                    <a:cxn ang="0">
                      <a:pos x="253" y="5"/>
                    </a:cxn>
                    <a:cxn ang="0">
                      <a:pos x="285" y="21"/>
                    </a:cxn>
                    <a:cxn ang="0">
                      <a:pos x="287" y="36"/>
                    </a:cxn>
                    <a:cxn ang="0">
                      <a:pos x="276" y="44"/>
                    </a:cxn>
                    <a:cxn ang="0">
                      <a:pos x="247" y="34"/>
                    </a:cxn>
                    <a:cxn ang="0">
                      <a:pos x="215" y="30"/>
                    </a:cxn>
                    <a:cxn ang="0">
                      <a:pos x="186" y="40"/>
                    </a:cxn>
                    <a:cxn ang="0">
                      <a:pos x="158" y="57"/>
                    </a:cxn>
                    <a:cxn ang="0">
                      <a:pos x="131" y="83"/>
                    </a:cxn>
                    <a:cxn ang="0">
                      <a:pos x="101" y="121"/>
                    </a:cxn>
                    <a:cxn ang="0">
                      <a:pos x="69" y="177"/>
                    </a:cxn>
                    <a:cxn ang="0">
                      <a:pos x="52" y="236"/>
                    </a:cxn>
                    <a:cxn ang="0">
                      <a:pos x="46" y="298"/>
                    </a:cxn>
                    <a:cxn ang="0">
                      <a:pos x="44" y="363"/>
                    </a:cxn>
                    <a:cxn ang="0">
                      <a:pos x="48" y="435"/>
                    </a:cxn>
                    <a:cxn ang="0">
                      <a:pos x="55" y="498"/>
                    </a:cxn>
                    <a:cxn ang="0">
                      <a:pos x="71" y="555"/>
                    </a:cxn>
                    <a:cxn ang="0">
                      <a:pos x="95" y="605"/>
                    </a:cxn>
                    <a:cxn ang="0">
                      <a:pos x="129" y="650"/>
                    </a:cxn>
                    <a:cxn ang="0">
                      <a:pos x="177" y="686"/>
                    </a:cxn>
                    <a:cxn ang="0">
                      <a:pos x="224" y="711"/>
                    </a:cxn>
                    <a:cxn ang="0">
                      <a:pos x="268" y="719"/>
                    </a:cxn>
                    <a:cxn ang="0">
                      <a:pos x="312" y="719"/>
                    </a:cxn>
                    <a:cxn ang="0">
                      <a:pos x="354" y="715"/>
                    </a:cxn>
                    <a:cxn ang="0">
                      <a:pos x="401" y="707"/>
                    </a:cxn>
                    <a:cxn ang="0">
                      <a:pos x="456" y="703"/>
                    </a:cxn>
                    <a:cxn ang="0">
                      <a:pos x="508" y="700"/>
                    </a:cxn>
                    <a:cxn ang="0">
                      <a:pos x="557" y="688"/>
                    </a:cxn>
                    <a:cxn ang="0">
                      <a:pos x="603" y="675"/>
                    </a:cxn>
                    <a:cxn ang="0">
                      <a:pos x="646" y="652"/>
                    </a:cxn>
                    <a:cxn ang="0">
                      <a:pos x="696" y="625"/>
                    </a:cxn>
                    <a:cxn ang="0">
                      <a:pos x="711" y="625"/>
                    </a:cxn>
                    <a:cxn ang="0">
                      <a:pos x="715" y="637"/>
                    </a:cxn>
                    <a:cxn ang="0">
                      <a:pos x="692" y="658"/>
                    </a:cxn>
                    <a:cxn ang="0">
                      <a:pos x="643" y="690"/>
                    </a:cxn>
                    <a:cxn ang="0">
                      <a:pos x="595" y="719"/>
                    </a:cxn>
                    <a:cxn ang="0">
                      <a:pos x="548" y="743"/>
                    </a:cxn>
                    <a:cxn ang="0">
                      <a:pos x="494" y="759"/>
                    </a:cxn>
                    <a:cxn ang="0">
                      <a:pos x="437" y="768"/>
                    </a:cxn>
                    <a:cxn ang="0">
                      <a:pos x="380" y="768"/>
                    </a:cxn>
                    <a:cxn ang="0">
                      <a:pos x="331" y="774"/>
                    </a:cxn>
                    <a:cxn ang="0">
                      <a:pos x="283" y="776"/>
                    </a:cxn>
                    <a:cxn ang="0">
                      <a:pos x="236" y="770"/>
                    </a:cxn>
                    <a:cxn ang="0">
                      <a:pos x="186" y="755"/>
                    </a:cxn>
                    <a:cxn ang="0">
                      <a:pos x="129" y="721"/>
                    </a:cxn>
                    <a:cxn ang="0">
                      <a:pos x="80" y="675"/>
                    </a:cxn>
                    <a:cxn ang="0">
                      <a:pos x="48" y="622"/>
                    </a:cxn>
                    <a:cxn ang="0">
                      <a:pos x="23" y="559"/>
                    </a:cxn>
                    <a:cxn ang="0">
                      <a:pos x="10" y="489"/>
                    </a:cxn>
                    <a:cxn ang="0">
                      <a:pos x="2" y="412"/>
                    </a:cxn>
                    <a:cxn ang="0">
                      <a:pos x="0" y="336"/>
                    </a:cxn>
                    <a:cxn ang="0">
                      <a:pos x="6" y="264"/>
                    </a:cxn>
                    <a:cxn ang="0">
                      <a:pos x="19" y="199"/>
                    </a:cxn>
                    <a:cxn ang="0">
                      <a:pos x="48" y="137"/>
                    </a:cxn>
                    <a:cxn ang="0">
                      <a:pos x="88" y="76"/>
                    </a:cxn>
                  </a:cxnLst>
                  <a:rect l="0" t="0" r="r" b="b"/>
                  <a:pathLst>
                    <a:path w="715" h="776">
                      <a:moveTo>
                        <a:pt x="88" y="76"/>
                      </a:moveTo>
                      <a:lnTo>
                        <a:pt x="97" y="63"/>
                      </a:lnTo>
                      <a:lnTo>
                        <a:pt x="109" y="53"/>
                      </a:lnTo>
                      <a:lnTo>
                        <a:pt x="118" y="42"/>
                      </a:lnTo>
                      <a:lnTo>
                        <a:pt x="129" y="34"/>
                      </a:lnTo>
                      <a:lnTo>
                        <a:pt x="141" y="25"/>
                      </a:lnTo>
                      <a:lnTo>
                        <a:pt x="152" y="19"/>
                      </a:lnTo>
                      <a:lnTo>
                        <a:pt x="164" y="11"/>
                      </a:lnTo>
                      <a:lnTo>
                        <a:pt x="177" y="5"/>
                      </a:lnTo>
                      <a:lnTo>
                        <a:pt x="188" y="4"/>
                      </a:lnTo>
                      <a:lnTo>
                        <a:pt x="202" y="2"/>
                      </a:lnTo>
                      <a:lnTo>
                        <a:pt x="213" y="0"/>
                      </a:lnTo>
                      <a:lnTo>
                        <a:pt x="228" y="0"/>
                      </a:lnTo>
                      <a:lnTo>
                        <a:pt x="240" y="2"/>
                      </a:lnTo>
                      <a:lnTo>
                        <a:pt x="253" y="5"/>
                      </a:lnTo>
                      <a:lnTo>
                        <a:pt x="268" y="9"/>
                      </a:lnTo>
                      <a:lnTo>
                        <a:pt x="281" y="17"/>
                      </a:lnTo>
                      <a:lnTo>
                        <a:pt x="285" y="21"/>
                      </a:lnTo>
                      <a:lnTo>
                        <a:pt x="289" y="25"/>
                      </a:lnTo>
                      <a:lnTo>
                        <a:pt x="289" y="30"/>
                      </a:lnTo>
                      <a:lnTo>
                        <a:pt x="287" y="36"/>
                      </a:lnTo>
                      <a:lnTo>
                        <a:pt x="285" y="40"/>
                      </a:lnTo>
                      <a:lnTo>
                        <a:pt x="280" y="42"/>
                      </a:lnTo>
                      <a:lnTo>
                        <a:pt x="276" y="44"/>
                      </a:lnTo>
                      <a:lnTo>
                        <a:pt x="270" y="42"/>
                      </a:lnTo>
                      <a:lnTo>
                        <a:pt x="259" y="38"/>
                      </a:lnTo>
                      <a:lnTo>
                        <a:pt x="247" y="34"/>
                      </a:lnTo>
                      <a:lnTo>
                        <a:pt x="236" y="30"/>
                      </a:lnTo>
                      <a:lnTo>
                        <a:pt x="226" y="30"/>
                      </a:lnTo>
                      <a:lnTo>
                        <a:pt x="215" y="30"/>
                      </a:lnTo>
                      <a:lnTo>
                        <a:pt x="205" y="34"/>
                      </a:lnTo>
                      <a:lnTo>
                        <a:pt x="196" y="38"/>
                      </a:lnTo>
                      <a:lnTo>
                        <a:pt x="186" y="40"/>
                      </a:lnTo>
                      <a:lnTo>
                        <a:pt x="177" y="45"/>
                      </a:lnTo>
                      <a:lnTo>
                        <a:pt x="166" y="53"/>
                      </a:lnTo>
                      <a:lnTo>
                        <a:pt x="158" y="57"/>
                      </a:lnTo>
                      <a:lnTo>
                        <a:pt x="148" y="66"/>
                      </a:lnTo>
                      <a:lnTo>
                        <a:pt x="141" y="72"/>
                      </a:lnTo>
                      <a:lnTo>
                        <a:pt x="131" y="83"/>
                      </a:lnTo>
                      <a:lnTo>
                        <a:pt x="124" y="91"/>
                      </a:lnTo>
                      <a:lnTo>
                        <a:pt x="116" y="102"/>
                      </a:lnTo>
                      <a:lnTo>
                        <a:pt x="101" y="121"/>
                      </a:lnTo>
                      <a:lnTo>
                        <a:pt x="90" y="139"/>
                      </a:lnTo>
                      <a:lnTo>
                        <a:pt x="80" y="158"/>
                      </a:lnTo>
                      <a:lnTo>
                        <a:pt x="69" y="177"/>
                      </a:lnTo>
                      <a:lnTo>
                        <a:pt x="63" y="196"/>
                      </a:lnTo>
                      <a:lnTo>
                        <a:pt x="55" y="215"/>
                      </a:lnTo>
                      <a:lnTo>
                        <a:pt x="52" y="236"/>
                      </a:lnTo>
                      <a:lnTo>
                        <a:pt x="48" y="255"/>
                      </a:lnTo>
                      <a:lnTo>
                        <a:pt x="46" y="276"/>
                      </a:lnTo>
                      <a:lnTo>
                        <a:pt x="46" y="298"/>
                      </a:lnTo>
                      <a:lnTo>
                        <a:pt x="44" y="319"/>
                      </a:lnTo>
                      <a:lnTo>
                        <a:pt x="44" y="340"/>
                      </a:lnTo>
                      <a:lnTo>
                        <a:pt x="44" y="363"/>
                      </a:lnTo>
                      <a:lnTo>
                        <a:pt x="46" y="386"/>
                      </a:lnTo>
                      <a:lnTo>
                        <a:pt x="48" y="411"/>
                      </a:lnTo>
                      <a:lnTo>
                        <a:pt x="48" y="435"/>
                      </a:lnTo>
                      <a:lnTo>
                        <a:pt x="50" y="456"/>
                      </a:lnTo>
                      <a:lnTo>
                        <a:pt x="52" y="477"/>
                      </a:lnTo>
                      <a:lnTo>
                        <a:pt x="55" y="498"/>
                      </a:lnTo>
                      <a:lnTo>
                        <a:pt x="61" y="519"/>
                      </a:lnTo>
                      <a:lnTo>
                        <a:pt x="65" y="536"/>
                      </a:lnTo>
                      <a:lnTo>
                        <a:pt x="71" y="555"/>
                      </a:lnTo>
                      <a:lnTo>
                        <a:pt x="78" y="572"/>
                      </a:lnTo>
                      <a:lnTo>
                        <a:pt x="88" y="589"/>
                      </a:lnTo>
                      <a:lnTo>
                        <a:pt x="95" y="605"/>
                      </a:lnTo>
                      <a:lnTo>
                        <a:pt x="107" y="620"/>
                      </a:lnTo>
                      <a:lnTo>
                        <a:pt x="116" y="635"/>
                      </a:lnTo>
                      <a:lnTo>
                        <a:pt x="129" y="650"/>
                      </a:lnTo>
                      <a:lnTo>
                        <a:pt x="145" y="662"/>
                      </a:lnTo>
                      <a:lnTo>
                        <a:pt x="160" y="675"/>
                      </a:lnTo>
                      <a:lnTo>
                        <a:pt x="177" y="686"/>
                      </a:lnTo>
                      <a:lnTo>
                        <a:pt x="196" y="698"/>
                      </a:lnTo>
                      <a:lnTo>
                        <a:pt x="209" y="703"/>
                      </a:lnTo>
                      <a:lnTo>
                        <a:pt x="224" y="711"/>
                      </a:lnTo>
                      <a:lnTo>
                        <a:pt x="240" y="715"/>
                      </a:lnTo>
                      <a:lnTo>
                        <a:pt x="253" y="719"/>
                      </a:lnTo>
                      <a:lnTo>
                        <a:pt x="268" y="719"/>
                      </a:lnTo>
                      <a:lnTo>
                        <a:pt x="281" y="719"/>
                      </a:lnTo>
                      <a:lnTo>
                        <a:pt x="297" y="719"/>
                      </a:lnTo>
                      <a:lnTo>
                        <a:pt x="312" y="719"/>
                      </a:lnTo>
                      <a:lnTo>
                        <a:pt x="325" y="719"/>
                      </a:lnTo>
                      <a:lnTo>
                        <a:pt x="339" y="717"/>
                      </a:lnTo>
                      <a:lnTo>
                        <a:pt x="354" y="715"/>
                      </a:lnTo>
                      <a:lnTo>
                        <a:pt x="369" y="713"/>
                      </a:lnTo>
                      <a:lnTo>
                        <a:pt x="384" y="709"/>
                      </a:lnTo>
                      <a:lnTo>
                        <a:pt x="401" y="707"/>
                      </a:lnTo>
                      <a:lnTo>
                        <a:pt x="418" y="705"/>
                      </a:lnTo>
                      <a:lnTo>
                        <a:pt x="435" y="703"/>
                      </a:lnTo>
                      <a:lnTo>
                        <a:pt x="456" y="703"/>
                      </a:lnTo>
                      <a:lnTo>
                        <a:pt x="473" y="702"/>
                      </a:lnTo>
                      <a:lnTo>
                        <a:pt x="491" y="702"/>
                      </a:lnTo>
                      <a:lnTo>
                        <a:pt x="508" y="700"/>
                      </a:lnTo>
                      <a:lnTo>
                        <a:pt x="525" y="696"/>
                      </a:lnTo>
                      <a:lnTo>
                        <a:pt x="542" y="692"/>
                      </a:lnTo>
                      <a:lnTo>
                        <a:pt x="557" y="688"/>
                      </a:lnTo>
                      <a:lnTo>
                        <a:pt x="572" y="686"/>
                      </a:lnTo>
                      <a:lnTo>
                        <a:pt x="588" y="681"/>
                      </a:lnTo>
                      <a:lnTo>
                        <a:pt x="603" y="675"/>
                      </a:lnTo>
                      <a:lnTo>
                        <a:pt x="616" y="669"/>
                      </a:lnTo>
                      <a:lnTo>
                        <a:pt x="631" y="662"/>
                      </a:lnTo>
                      <a:lnTo>
                        <a:pt x="646" y="652"/>
                      </a:lnTo>
                      <a:lnTo>
                        <a:pt x="664" y="646"/>
                      </a:lnTo>
                      <a:lnTo>
                        <a:pt x="679" y="635"/>
                      </a:lnTo>
                      <a:lnTo>
                        <a:pt x="696" y="625"/>
                      </a:lnTo>
                      <a:lnTo>
                        <a:pt x="702" y="624"/>
                      </a:lnTo>
                      <a:lnTo>
                        <a:pt x="707" y="624"/>
                      </a:lnTo>
                      <a:lnTo>
                        <a:pt x="711" y="625"/>
                      </a:lnTo>
                      <a:lnTo>
                        <a:pt x="713" y="629"/>
                      </a:lnTo>
                      <a:lnTo>
                        <a:pt x="715" y="633"/>
                      </a:lnTo>
                      <a:lnTo>
                        <a:pt x="715" y="637"/>
                      </a:lnTo>
                      <a:lnTo>
                        <a:pt x="713" y="643"/>
                      </a:lnTo>
                      <a:lnTo>
                        <a:pt x="711" y="648"/>
                      </a:lnTo>
                      <a:lnTo>
                        <a:pt x="692" y="658"/>
                      </a:lnTo>
                      <a:lnTo>
                        <a:pt x="675" y="669"/>
                      </a:lnTo>
                      <a:lnTo>
                        <a:pt x="658" y="681"/>
                      </a:lnTo>
                      <a:lnTo>
                        <a:pt x="643" y="690"/>
                      </a:lnTo>
                      <a:lnTo>
                        <a:pt x="627" y="702"/>
                      </a:lnTo>
                      <a:lnTo>
                        <a:pt x="610" y="711"/>
                      </a:lnTo>
                      <a:lnTo>
                        <a:pt x="595" y="719"/>
                      </a:lnTo>
                      <a:lnTo>
                        <a:pt x="580" y="728"/>
                      </a:lnTo>
                      <a:lnTo>
                        <a:pt x="563" y="736"/>
                      </a:lnTo>
                      <a:lnTo>
                        <a:pt x="548" y="743"/>
                      </a:lnTo>
                      <a:lnTo>
                        <a:pt x="530" y="749"/>
                      </a:lnTo>
                      <a:lnTo>
                        <a:pt x="513" y="755"/>
                      </a:lnTo>
                      <a:lnTo>
                        <a:pt x="494" y="759"/>
                      </a:lnTo>
                      <a:lnTo>
                        <a:pt x="477" y="762"/>
                      </a:lnTo>
                      <a:lnTo>
                        <a:pt x="458" y="766"/>
                      </a:lnTo>
                      <a:lnTo>
                        <a:pt x="437" y="768"/>
                      </a:lnTo>
                      <a:lnTo>
                        <a:pt x="418" y="768"/>
                      </a:lnTo>
                      <a:lnTo>
                        <a:pt x="399" y="768"/>
                      </a:lnTo>
                      <a:lnTo>
                        <a:pt x="380" y="768"/>
                      </a:lnTo>
                      <a:lnTo>
                        <a:pt x="363" y="770"/>
                      </a:lnTo>
                      <a:lnTo>
                        <a:pt x="346" y="772"/>
                      </a:lnTo>
                      <a:lnTo>
                        <a:pt x="331" y="774"/>
                      </a:lnTo>
                      <a:lnTo>
                        <a:pt x="314" y="774"/>
                      </a:lnTo>
                      <a:lnTo>
                        <a:pt x="299" y="776"/>
                      </a:lnTo>
                      <a:lnTo>
                        <a:pt x="283" y="776"/>
                      </a:lnTo>
                      <a:lnTo>
                        <a:pt x="268" y="776"/>
                      </a:lnTo>
                      <a:lnTo>
                        <a:pt x="251" y="772"/>
                      </a:lnTo>
                      <a:lnTo>
                        <a:pt x="236" y="770"/>
                      </a:lnTo>
                      <a:lnTo>
                        <a:pt x="221" y="768"/>
                      </a:lnTo>
                      <a:lnTo>
                        <a:pt x="204" y="762"/>
                      </a:lnTo>
                      <a:lnTo>
                        <a:pt x="186" y="755"/>
                      </a:lnTo>
                      <a:lnTo>
                        <a:pt x="171" y="747"/>
                      </a:lnTo>
                      <a:lnTo>
                        <a:pt x="148" y="736"/>
                      </a:lnTo>
                      <a:lnTo>
                        <a:pt x="129" y="721"/>
                      </a:lnTo>
                      <a:lnTo>
                        <a:pt x="112" y="707"/>
                      </a:lnTo>
                      <a:lnTo>
                        <a:pt x="97" y="692"/>
                      </a:lnTo>
                      <a:lnTo>
                        <a:pt x="80" y="675"/>
                      </a:lnTo>
                      <a:lnTo>
                        <a:pt x="69" y="658"/>
                      </a:lnTo>
                      <a:lnTo>
                        <a:pt x="57" y="639"/>
                      </a:lnTo>
                      <a:lnTo>
                        <a:pt x="48" y="622"/>
                      </a:lnTo>
                      <a:lnTo>
                        <a:pt x="36" y="603"/>
                      </a:lnTo>
                      <a:lnTo>
                        <a:pt x="31" y="582"/>
                      </a:lnTo>
                      <a:lnTo>
                        <a:pt x="23" y="559"/>
                      </a:lnTo>
                      <a:lnTo>
                        <a:pt x="17" y="536"/>
                      </a:lnTo>
                      <a:lnTo>
                        <a:pt x="14" y="513"/>
                      </a:lnTo>
                      <a:lnTo>
                        <a:pt x="10" y="489"/>
                      </a:lnTo>
                      <a:lnTo>
                        <a:pt x="6" y="464"/>
                      </a:lnTo>
                      <a:lnTo>
                        <a:pt x="4" y="439"/>
                      </a:lnTo>
                      <a:lnTo>
                        <a:pt x="2" y="412"/>
                      </a:lnTo>
                      <a:lnTo>
                        <a:pt x="2" y="386"/>
                      </a:lnTo>
                      <a:lnTo>
                        <a:pt x="0" y="359"/>
                      </a:lnTo>
                      <a:lnTo>
                        <a:pt x="0" y="336"/>
                      </a:lnTo>
                      <a:lnTo>
                        <a:pt x="0" y="312"/>
                      </a:lnTo>
                      <a:lnTo>
                        <a:pt x="4" y="287"/>
                      </a:lnTo>
                      <a:lnTo>
                        <a:pt x="6" y="264"/>
                      </a:lnTo>
                      <a:lnTo>
                        <a:pt x="10" y="243"/>
                      </a:lnTo>
                      <a:lnTo>
                        <a:pt x="14" y="220"/>
                      </a:lnTo>
                      <a:lnTo>
                        <a:pt x="19" y="199"/>
                      </a:lnTo>
                      <a:lnTo>
                        <a:pt x="27" y="179"/>
                      </a:lnTo>
                      <a:lnTo>
                        <a:pt x="36" y="158"/>
                      </a:lnTo>
                      <a:lnTo>
                        <a:pt x="48" y="137"/>
                      </a:lnTo>
                      <a:lnTo>
                        <a:pt x="59" y="116"/>
                      </a:lnTo>
                      <a:lnTo>
                        <a:pt x="72" y="97"/>
                      </a:lnTo>
                      <a:lnTo>
                        <a:pt x="88" y="76"/>
                      </a:lnTo>
                      <a:lnTo>
                        <a:pt x="88" y="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19" name="Freeform 511"/>
                <p:cNvSpPr>
                  <a:spLocks/>
                </p:cNvSpPr>
                <p:nvPr/>
              </p:nvSpPr>
              <p:spPr bwMode="auto">
                <a:xfrm>
                  <a:off x="4393" y="714"/>
                  <a:ext cx="35" cy="66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7" y="36"/>
                    </a:cxn>
                    <a:cxn ang="0">
                      <a:pos x="21" y="44"/>
                    </a:cxn>
                    <a:cxn ang="0">
                      <a:pos x="25" y="51"/>
                    </a:cxn>
                    <a:cxn ang="0">
                      <a:pos x="29" y="61"/>
                    </a:cxn>
                    <a:cxn ang="0">
                      <a:pos x="31" y="69"/>
                    </a:cxn>
                    <a:cxn ang="0">
                      <a:pos x="33" y="76"/>
                    </a:cxn>
                    <a:cxn ang="0">
                      <a:pos x="34" y="84"/>
                    </a:cxn>
                    <a:cxn ang="0">
                      <a:pos x="38" y="89"/>
                    </a:cxn>
                    <a:cxn ang="0">
                      <a:pos x="40" y="99"/>
                    </a:cxn>
                    <a:cxn ang="0">
                      <a:pos x="42" y="105"/>
                    </a:cxn>
                    <a:cxn ang="0">
                      <a:pos x="42" y="114"/>
                    </a:cxn>
                    <a:cxn ang="0">
                      <a:pos x="44" y="122"/>
                    </a:cxn>
                    <a:cxn ang="0">
                      <a:pos x="46" y="127"/>
                    </a:cxn>
                    <a:cxn ang="0">
                      <a:pos x="52" y="133"/>
                    </a:cxn>
                    <a:cxn ang="0">
                      <a:pos x="61" y="133"/>
                    </a:cxn>
                    <a:cxn ang="0">
                      <a:pos x="67" y="127"/>
                    </a:cxn>
                    <a:cxn ang="0">
                      <a:pos x="71" y="122"/>
                    </a:cxn>
                    <a:cxn ang="0">
                      <a:pos x="71" y="114"/>
                    </a:cxn>
                    <a:cxn ang="0">
                      <a:pos x="71" y="103"/>
                    </a:cxn>
                    <a:cxn ang="0">
                      <a:pos x="69" y="93"/>
                    </a:cxn>
                    <a:cxn ang="0">
                      <a:pos x="69" y="86"/>
                    </a:cxn>
                    <a:cxn ang="0">
                      <a:pos x="67" y="76"/>
                    </a:cxn>
                    <a:cxn ang="0">
                      <a:pos x="67" y="69"/>
                    </a:cxn>
                    <a:cxn ang="0">
                      <a:pos x="65" y="59"/>
                    </a:cxn>
                    <a:cxn ang="0">
                      <a:pos x="63" y="49"/>
                    </a:cxn>
                    <a:cxn ang="0">
                      <a:pos x="59" y="40"/>
                    </a:cxn>
                    <a:cxn ang="0">
                      <a:pos x="55" y="34"/>
                    </a:cxn>
                    <a:cxn ang="0">
                      <a:pos x="50" y="23"/>
                    </a:cxn>
                    <a:cxn ang="0">
                      <a:pos x="40" y="13"/>
                    </a:cxn>
                    <a:cxn ang="0">
                      <a:pos x="33" y="6"/>
                    </a:cxn>
                    <a:cxn ang="0">
                      <a:pos x="25" y="2"/>
                    </a:cxn>
                    <a:cxn ang="0">
                      <a:pos x="15" y="0"/>
                    </a:cxn>
                    <a:cxn ang="0">
                      <a:pos x="4" y="2"/>
                    </a:cxn>
                    <a:cxn ang="0">
                      <a:pos x="0" y="13"/>
                    </a:cxn>
                    <a:cxn ang="0">
                      <a:pos x="0" y="21"/>
                    </a:cxn>
                    <a:cxn ang="0">
                      <a:pos x="6" y="25"/>
                    </a:cxn>
                    <a:cxn ang="0">
                      <a:pos x="10" y="29"/>
                    </a:cxn>
                  </a:cxnLst>
                  <a:rect l="0" t="0" r="r" b="b"/>
                  <a:pathLst>
                    <a:path w="71" h="133">
                      <a:moveTo>
                        <a:pt x="10" y="29"/>
                      </a:moveTo>
                      <a:lnTo>
                        <a:pt x="14" y="30"/>
                      </a:lnTo>
                      <a:lnTo>
                        <a:pt x="15" y="34"/>
                      </a:lnTo>
                      <a:lnTo>
                        <a:pt x="17" y="36"/>
                      </a:lnTo>
                      <a:lnTo>
                        <a:pt x="21" y="40"/>
                      </a:lnTo>
                      <a:lnTo>
                        <a:pt x="21" y="44"/>
                      </a:lnTo>
                      <a:lnTo>
                        <a:pt x="25" y="48"/>
                      </a:lnTo>
                      <a:lnTo>
                        <a:pt x="25" y="51"/>
                      </a:lnTo>
                      <a:lnTo>
                        <a:pt x="27" y="57"/>
                      </a:lnTo>
                      <a:lnTo>
                        <a:pt x="29" y="61"/>
                      </a:lnTo>
                      <a:lnTo>
                        <a:pt x="31" y="65"/>
                      </a:lnTo>
                      <a:lnTo>
                        <a:pt x="31" y="69"/>
                      </a:lnTo>
                      <a:lnTo>
                        <a:pt x="33" y="72"/>
                      </a:lnTo>
                      <a:lnTo>
                        <a:pt x="33" y="76"/>
                      </a:lnTo>
                      <a:lnTo>
                        <a:pt x="34" y="80"/>
                      </a:lnTo>
                      <a:lnTo>
                        <a:pt x="34" y="84"/>
                      </a:lnTo>
                      <a:lnTo>
                        <a:pt x="36" y="86"/>
                      </a:lnTo>
                      <a:lnTo>
                        <a:pt x="38" y="89"/>
                      </a:lnTo>
                      <a:lnTo>
                        <a:pt x="40" y="93"/>
                      </a:lnTo>
                      <a:lnTo>
                        <a:pt x="40" y="99"/>
                      </a:lnTo>
                      <a:lnTo>
                        <a:pt x="42" y="103"/>
                      </a:lnTo>
                      <a:lnTo>
                        <a:pt x="42" y="105"/>
                      </a:lnTo>
                      <a:lnTo>
                        <a:pt x="42" y="110"/>
                      </a:lnTo>
                      <a:lnTo>
                        <a:pt x="42" y="114"/>
                      </a:lnTo>
                      <a:lnTo>
                        <a:pt x="44" y="118"/>
                      </a:lnTo>
                      <a:lnTo>
                        <a:pt x="44" y="122"/>
                      </a:lnTo>
                      <a:lnTo>
                        <a:pt x="44" y="126"/>
                      </a:lnTo>
                      <a:lnTo>
                        <a:pt x="46" y="127"/>
                      </a:lnTo>
                      <a:lnTo>
                        <a:pt x="48" y="129"/>
                      </a:lnTo>
                      <a:lnTo>
                        <a:pt x="52" y="133"/>
                      </a:lnTo>
                      <a:lnTo>
                        <a:pt x="57" y="133"/>
                      </a:lnTo>
                      <a:lnTo>
                        <a:pt x="61" y="133"/>
                      </a:lnTo>
                      <a:lnTo>
                        <a:pt x="65" y="129"/>
                      </a:lnTo>
                      <a:lnTo>
                        <a:pt x="67" y="127"/>
                      </a:lnTo>
                      <a:lnTo>
                        <a:pt x="69" y="126"/>
                      </a:lnTo>
                      <a:lnTo>
                        <a:pt x="71" y="122"/>
                      </a:lnTo>
                      <a:lnTo>
                        <a:pt x="71" y="118"/>
                      </a:lnTo>
                      <a:lnTo>
                        <a:pt x="71" y="114"/>
                      </a:lnTo>
                      <a:lnTo>
                        <a:pt x="71" y="107"/>
                      </a:lnTo>
                      <a:lnTo>
                        <a:pt x="71" y="103"/>
                      </a:lnTo>
                      <a:lnTo>
                        <a:pt x="71" y="99"/>
                      </a:lnTo>
                      <a:lnTo>
                        <a:pt x="69" y="93"/>
                      </a:lnTo>
                      <a:lnTo>
                        <a:pt x="69" y="89"/>
                      </a:lnTo>
                      <a:lnTo>
                        <a:pt x="69" y="86"/>
                      </a:lnTo>
                      <a:lnTo>
                        <a:pt x="69" y="82"/>
                      </a:lnTo>
                      <a:lnTo>
                        <a:pt x="67" y="76"/>
                      </a:lnTo>
                      <a:lnTo>
                        <a:pt x="67" y="72"/>
                      </a:lnTo>
                      <a:lnTo>
                        <a:pt x="67" y="69"/>
                      </a:lnTo>
                      <a:lnTo>
                        <a:pt x="65" y="63"/>
                      </a:lnTo>
                      <a:lnTo>
                        <a:pt x="65" y="59"/>
                      </a:lnTo>
                      <a:lnTo>
                        <a:pt x="65" y="53"/>
                      </a:lnTo>
                      <a:lnTo>
                        <a:pt x="63" y="49"/>
                      </a:lnTo>
                      <a:lnTo>
                        <a:pt x="61" y="44"/>
                      </a:lnTo>
                      <a:lnTo>
                        <a:pt x="59" y="40"/>
                      </a:lnTo>
                      <a:lnTo>
                        <a:pt x="57" y="36"/>
                      </a:lnTo>
                      <a:lnTo>
                        <a:pt x="55" y="34"/>
                      </a:lnTo>
                      <a:lnTo>
                        <a:pt x="55" y="30"/>
                      </a:lnTo>
                      <a:lnTo>
                        <a:pt x="50" y="23"/>
                      </a:lnTo>
                      <a:lnTo>
                        <a:pt x="46" y="19"/>
                      </a:lnTo>
                      <a:lnTo>
                        <a:pt x="40" y="13"/>
                      </a:lnTo>
                      <a:lnTo>
                        <a:pt x="34" y="8"/>
                      </a:lnTo>
                      <a:lnTo>
                        <a:pt x="33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19" y="2"/>
                      </a:lnTo>
                      <a:lnTo>
                        <a:pt x="15" y="0"/>
                      </a:lnTo>
                      <a:lnTo>
                        <a:pt x="10" y="2"/>
                      </a:lnTo>
                      <a:lnTo>
                        <a:pt x="4" y="2"/>
                      </a:lnTo>
                      <a:lnTo>
                        <a:pt x="2" y="8"/>
                      </a:lnTo>
                      <a:lnTo>
                        <a:pt x="0" y="13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2" y="23"/>
                      </a:lnTo>
                      <a:lnTo>
                        <a:pt x="6" y="25"/>
                      </a:lnTo>
                      <a:lnTo>
                        <a:pt x="10" y="29"/>
                      </a:lnTo>
                      <a:lnTo>
                        <a:pt x="1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20" name="Freeform 512"/>
                <p:cNvSpPr>
                  <a:spLocks/>
                </p:cNvSpPr>
                <p:nvPr/>
              </p:nvSpPr>
              <p:spPr bwMode="auto">
                <a:xfrm>
                  <a:off x="4123" y="333"/>
                  <a:ext cx="235" cy="128"/>
                </a:xfrm>
                <a:custGeom>
                  <a:avLst/>
                  <a:gdLst/>
                  <a:ahLst/>
                  <a:cxnLst>
                    <a:cxn ang="0">
                      <a:pos x="25" y="153"/>
                    </a:cxn>
                    <a:cxn ang="0">
                      <a:pos x="42" y="168"/>
                    </a:cxn>
                    <a:cxn ang="0">
                      <a:pos x="63" y="183"/>
                    </a:cxn>
                    <a:cxn ang="0">
                      <a:pos x="90" y="192"/>
                    </a:cxn>
                    <a:cxn ang="0">
                      <a:pos x="114" y="200"/>
                    </a:cxn>
                    <a:cxn ang="0">
                      <a:pos x="141" y="204"/>
                    </a:cxn>
                    <a:cxn ang="0">
                      <a:pos x="168" y="204"/>
                    </a:cxn>
                    <a:cxn ang="0">
                      <a:pos x="192" y="202"/>
                    </a:cxn>
                    <a:cxn ang="0">
                      <a:pos x="215" y="196"/>
                    </a:cxn>
                    <a:cxn ang="0">
                      <a:pos x="232" y="181"/>
                    </a:cxn>
                    <a:cxn ang="0">
                      <a:pos x="246" y="160"/>
                    </a:cxn>
                    <a:cxn ang="0">
                      <a:pos x="257" y="133"/>
                    </a:cxn>
                    <a:cxn ang="0">
                      <a:pos x="267" y="107"/>
                    </a:cxn>
                    <a:cxn ang="0">
                      <a:pos x="276" y="82"/>
                    </a:cxn>
                    <a:cxn ang="0">
                      <a:pos x="289" y="57"/>
                    </a:cxn>
                    <a:cxn ang="0">
                      <a:pos x="306" y="38"/>
                    </a:cxn>
                    <a:cxn ang="0">
                      <a:pos x="329" y="27"/>
                    </a:cxn>
                    <a:cxn ang="0">
                      <a:pos x="350" y="23"/>
                    </a:cxn>
                    <a:cxn ang="0">
                      <a:pos x="369" y="25"/>
                    </a:cxn>
                    <a:cxn ang="0">
                      <a:pos x="386" y="33"/>
                    </a:cxn>
                    <a:cxn ang="0">
                      <a:pos x="401" y="36"/>
                    </a:cxn>
                    <a:cxn ang="0">
                      <a:pos x="415" y="38"/>
                    </a:cxn>
                    <a:cxn ang="0">
                      <a:pos x="426" y="33"/>
                    </a:cxn>
                    <a:cxn ang="0">
                      <a:pos x="439" y="21"/>
                    </a:cxn>
                    <a:cxn ang="0">
                      <a:pos x="445" y="6"/>
                    </a:cxn>
                    <a:cxn ang="0">
                      <a:pos x="449" y="2"/>
                    </a:cxn>
                    <a:cxn ang="0">
                      <a:pos x="457" y="0"/>
                    </a:cxn>
                    <a:cxn ang="0">
                      <a:pos x="466" y="4"/>
                    </a:cxn>
                    <a:cxn ang="0">
                      <a:pos x="470" y="14"/>
                    </a:cxn>
                    <a:cxn ang="0">
                      <a:pos x="462" y="33"/>
                    </a:cxn>
                    <a:cxn ang="0">
                      <a:pos x="449" y="50"/>
                    </a:cxn>
                    <a:cxn ang="0">
                      <a:pos x="438" y="56"/>
                    </a:cxn>
                    <a:cxn ang="0">
                      <a:pos x="422" y="57"/>
                    </a:cxn>
                    <a:cxn ang="0">
                      <a:pos x="407" y="57"/>
                    </a:cxn>
                    <a:cxn ang="0">
                      <a:pos x="390" y="56"/>
                    </a:cxn>
                    <a:cxn ang="0">
                      <a:pos x="369" y="57"/>
                    </a:cxn>
                    <a:cxn ang="0">
                      <a:pos x="344" y="65"/>
                    </a:cxn>
                    <a:cxn ang="0">
                      <a:pos x="324" y="76"/>
                    </a:cxn>
                    <a:cxn ang="0">
                      <a:pos x="305" y="97"/>
                    </a:cxn>
                    <a:cxn ang="0">
                      <a:pos x="291" y="122"/>
                    </a:cxn>
                    <a:cxn ang="0">
                      <a:pos x="282" y="151"/>
                    </a:cxn>
                    <a:cxn ang="0">
                      <a:pos x="272" y="181"/>
                    </a:cxn>
                    <a:cxn ang="0">
                      <a:pos x="259" y="208"/>
                    </a:cxn>
                    <a:cxn ang="0">
                      <a:pos x="246" y="232"/>
                    </a:cxn>
                    <a:cxn ang="0">
                      <a:pos x="227" y="248"/>
                    </a:cxn>
                    <a:cxn ang="0">
                      <a:pos x="202" y="253"/>
                    </a:cxn>
                    <a:cxn ang="0">
                      <a:pos x="173" y="255"/>
                    </a:cxn>
                    <a:cxn ang="0">
                      <a:pos x="141" y="249"/>
                    </a:cxn>
                    <a:cxn ang="0">
                      <a:pos x="111" y="242"/>
                    </a:cxn>
                    <a:cxn ang="0">
                      <a:pos x="82" y="229"/>
                    </a:cxn>
                    <a:cxn ang="0">
                      <a:pos x="54" y="211"/>
                    </a:cxn>
                    <a:cxn ang="0">
                      <a:pos x="29" y="191"/>
                    </a:cxn>
                    <a:cxn ang="0">
                      <a:pos x="8" y="168"/>
                    </a:cxn>
                    <a:cxn ang="0">
                      <a:pos x="0" y="153"/>
                    </a:cxn>
                    <a:cxn ang="0">
                      <a:pos x="2" y="145"/>
                    </a:cxn>
                    <a:cxn ang="0">
                      <a:pos x="8" y="139"/>
                    </a:cxn>
                    <a:cxn ang="0">
                      <a:pos x="16" y="141"/>
                    </a:cxn>
                    <a:cxn ang="0">
                      <a:pos x="19" y="145"/>
                    </a:cxn>
                  </a:cxnLst>
                  <a:rect l="0" t="0" r="r" b="b"/>
                  <a:pathLst>
                    <a:path w="470" h="255">
                      <a:moveTo>
                        <a:pt x="19" y="145"/>
                      </a:moveTo>
                      <a:lnTo>
                        <a:pt x="25" y="153"/>
                      </a:lnTo>
                      <a:lnTo>
                        <a:pt x="35" y="162"/>
                      </a:lnTo>
                      <a:lnTo>
                        <a:pt x="42" y="168"/>
                      </a:lnTo>
                      <a:lnTo>
                        <a:pt x="54" y="175"/>
                      </a:lnTo>
                      <a:lnTo>
                        <a:pt x="63" y="183"/>
                      </a:lnTo>
                      <a:lnTo>
                        <a:pt x="76" y="187"/>
                      </a:lnTo>
                      <a:lnTo>
                        <a:pt x="90" y="192"/>
                      </a:lnTo>
                      <a:lnTo>
                        <a:pt x="103" y="198"/>
                      </a:lnTo>
                      <a:lnTo>
                        <a:pt x="114" y="200"/>
                      </a:lnTo>
                      <a:lnTo>
                        <a:pt x="128" y="202"/>
                      </a:lnTo>
                      <a:lnTo>
                        <a:pt x="141" y="204"/>
                      </a:lnTo>
                      <a:lnTo>
                        <a:pt x="156" y="204"/>
                      </a:lnTo>
                      <a:lnTo>
                        <a:pt x="168" y="204"/>
                      </a:lnTo>
                      <a:lnTo>
                        <a:pt x="181" y="204"/>
                      </a:lnTo>
                      <a:lnTo>
                        <a:pt x="192" y="202"/>
                      </a:lnTo>
                      <a:lnTo>
                        <a:pt x="206" y="200"/>
                      </a:lnTo>
                      <a:lnTo>
                        <a:pt x="215" y="196"/>
                      </a:lnTo>
                      <a:lnTo>
                        <a:pt x="225" y="189"/>
                      </a:lnTo>
                      <a:lnTo>
                        <a:pt x="232" y="181"/>
                      </a:lnTo>
                      <a:lnTo>
                        <a:pt x="240" y="172"/>
                      </a:lnTo>
                      <a:lnTo>
                        <a:pt x="246" y="160"/>
                      </a:lnTo>
                      <a:lnTo>
                        <a:pt x="251" y="149"/>
                      </a:lnTo>
                      <a:lnTo>
                        <a:pt x="257" y="133"/>
                      </a:lnTo>
                      <a:lnTo>
                        <a:pt x="261" y="120"/>
                      </a:lnTo>
                      <a:lnTo>
                        <a:pt x="267" y="107"/>
                      </a:lnTo>
                      <a:lnTo>
                        <a:pt x="272" y="94"/>
                      </a:lnTo>
                      <a:lnTo>
                        <a:pt x="276" y="82"/>
                      </a:lnTo>
                      <a:lnTo>
                        <a:pt x="284" y="69"/>
                      </a:lnTo>
                      <a:lnTo>
                        <a:pt x="289" y="57"/>
                      </a:lnTo>
                      <a:lnTo>
                        <a:pt x="299" y="48"/>
                      </a:lnTo>
                      <a:lnTo>
                        <a:pt x="306" y="38"/>
                      </a:lnTo>
                      <a:lnTo>
                        <a:pt x="318" y="33"/>
                      </a:lnTo>
                      <a:lnTo>
                        <a:pt x="329" y="27"/>
                      </a:lnTo>
                      <a:lnTo>
                        <a:pt x="341" y="25"/>
                      </a:lnTo>
                      <a:lnTo>
                        <a:pt x="350" y="23"/>
                      </a:lnTo>
                      <a:lnTo>
                        <a:pt x="360" y="25"/>
                      </a:lnTo>
                      <a:lnTo>
                        <a:pt x="369" y="25"/>
                      </a:lnTo>
                      <a:lnTo>
                        <a:pt x="377" y="29"/>
                      </a:lnTo>
                      <a:lnTo>
                        <a:pt x="386" y="33"/>
                      </a:lnTo>
                      <a:lnTo>
                        <a:pt x="394" y="33"/>
                      </a:lnTo>
                      <a:lnTo>
                        <a:pt x="401" y="36"/>
                      </a:lnTo>
                      <a:lnTo>
                        <a:pt x="409" y="38"/>
                      </a:lnTo>
                      <a:lnTo>
                        <a:pt x="415" y="38"/>
                      </a:lnTo>
                      <a:lnTo>
                        <a:pt x="422" y="36"/>
                      </a:lnTo>
                      <a:lnTo>
                        <a:pt x="426" y="33"/>
                      </a:lnTo>
                      <a:lnTo>
                        <a:pt x="434" y="29"/>
                      </a:lnTo>
                      <a:lnTo>
                        <a:pt x="439" y="21"/>
                      </a:lnTo>
                      <a:lnTo>
                        <a:pt x="445" y="10"/>
                      </a:lnTo>
                      <a:lnTo>
                        <a:pt x="445" y="6"/>
                      </a:lnTo>
                      <a:lnTo>
                        <a:pt x="447" y="4"/>
                      </a:lnTo>
                      <a:lnTo>
                        <a:pt x="449" y="2"/>
                      </a:lnTo>
                      <a:lnTo>
                        <a:pt x="453" y="0"/>
                      </a:lnTo>
                      <a:lnTo>
                        <a:pt x="457" y="0"/>
                      </a:lnTo>
                      <a:lnTo>
                        <a:pt x="462" y="0"/>
                      </a:lnTo>
                      <a:lnTo>
                        <a:pt x="466" y="4"/>
                      </a:lnTo>
                      <a:lnTo>
                        <a:pt x="470" y="8"/>
                      </a:lnTo>
                      <a:lnTo>
                        <a:pt x="470" y="14"/>
                      </a:lnTo>
                      <a:lnTo>
                        <a:pt x="470" y="19"/>
                      </a:lnTo>
                      <a:lnTo>
                        <a:pt x="462" y="33"/>
                      </a:lnTo>
                      <a:lnTo>
                        <a:pt x="457" y="42"/>
                      </a:lnTo>
                      <a:lnTo>
                        <a:pt x="449" y="50"/>
                      </a:lnTo>
                      <a:lnTo>
                        <a:pt x="443" y="54"/>
                      </a:lnTo>
                      <a:lnTo>
                        <a:pt x="438" y="56"/>
                      </a:lnTo>
                      <a:lnTo>
                        <a:pt x="430" y="57"/>
                      </a:lnTo>
                      <a:lnTo>
                        <a:pt x="422" y="57"/>
                      </a:lnTo>
                      <a:lnTo>
                        <a:pt x="415" y="59"/>
                      </a:lnTo>
                      <a:lnTo>
                        <a:pt x="407" y="57"/>
                      </a:lnTo>
                      <a:lnTo>
                        <a:pt x="398" y="57"/>
                      </a:lnTo>
                      <a:lnTo>
                        <a:pt x="390" y="56"/>
                      </a:lnTo>
                      <a:lnTo>
                        <a:pt x="379" y="56"/>
                      </a:lnTo>
                      <a:lnTo>
                        <a:pt x="369" y="57"/>
                      </a:lnTo>
                      <a:lnTo>
                        <a:pt x="356" y="59"/>
                      </a:lnTo>
                      <a:lnTo>
                        <a:pt x="344" y="65"/>
                      </a:lnTo>
                      <a:lnTo>
                        <a:pt x="333" y="69"/>
                      </a:lnTo>
                      <a:lnTo>
                        <a:pt x="324" y="76"/>
                      </a:lnTo>
                      <a:lnTo>
                        <a:pt x="312" y="86"/>
                      </a:lnTo>
                      <a:lnTo>
                        <a:pt x="305" y="97"/>
                      </a:lnTo>
                      <a:lnTo>
                        <a:pt x="299" y="109"/>
                      </a:lnTo>
                      <a:lnTo>
                        <a:pt x="291" y="122"/>
                      </a:lnTo>
                      <a:lnTo>
                        <a:pt x="287" y="135"/>
                      </a:lnTo>
                      <a:lnTo>
                        <a:pt x="282" y="151"/>
                      </a:lnTo>
                      <a:lnTo>
                        <a:pt x="276" y="166"/>
                      </a:lnTo>
                      <a:lnTo>
                        <a:pt x="272" y="181"/>
                      </a:lnTo>
                      <a:lnTo>
                        <a:pt x="267" y="194"/>
                      </a:lnTo>
                      <a:lnTo>
                        <a:pt x="259" y="208"/>
                      </a:lnTo>
                      <a:lnTo>
                        <a:pt x="255" y="219"/>
                      </a:lnTo>
                      <a:lnTo>
                        <a:pt x="246" y="232"/>
                      </a:lnTo>
                      <a:lnTo>
                        <a:pt x="238" y="240"/>
                      </a:lnTo>
                      <a:lnTo>
                        <a:pt x="227" y="248"/>
                      </a:lnTo>
                      <a:lnTo>
                        <a:pt x="217" y="251"/>
                      </a:lnTo>
                      <a:lnTo>
                        <a:pt x="202" y="253"/>
                      </a:lnTo>
                      <a:lnTo>
                        <a:pt x="187" y="255"/>
                      </a:lnTo>
                      <a:lnTo>
                        <a:pt x="173" y="255"/>
                      </a:lnTo>
                      <a:lnTo>
                        <a:pt x="158" y="253"/>
                      </a:lnTo>
                      <a:lnTo>
                        <a:pt x="141" y="249"/>
                      </a:lnTo>
                      <a:lnTo>
                        <a:pt x="126" y="248"/>
                      </a:lnTo>
                      <a:lnTo>
                        <a:pt x="111" y="242"/>
                      </a:lnTo>
                      <a:lnTo>
                        <a:pt x="95" y="236"/>
                      </a:lnTo>
                      <a:lnTo>
                        <a:pt x="82" y="229"/>
                      </a:lnTo>
                      <a:lnTo>
                        <a:pt x="67" y="219"/>
                      </a:lnTo>
                      <a:lnTo>
                        <a:pt x="54" y="211"/>
                      </a:lnTo>
                      <a:lnTo>
                        <a:pt x="42" y="202"/>
                      </a:lnTo>
                      <a:lnTo>
                        <a:pt x="29" y="191"/>
                      </a:lnTo>
                      <a:lnTo>
                        <a:pt x="19" y="181"/>
                      </a:lnTo>
                      <a:lnTo>
                        <a:pt x="8" y="168"/>
                      </a:lnTo>
                      <a:lnTo>
                        <a:pt x="2" y="156"/>
                      </a:lnTo>
                      <a:lnTo>
                        <a:pt x="0" y="153"/>
                      </a:lnTo>
                      <a:lnTo>
                        <a:pt x="0" y="149"/>
                      </a:lnTo>
                      <a:lnTo>
                        <a:pt x="2" y="145"/>
                      </a:lnTo>
                      <a:lnTo>
                        <a:pt x="6" y="141"/>
                      </a:lnTo>
                      <a:lnTo>
                        <a:pt x="8" y="139"/>
                      </a:lnTo>
                      <a:lnTo>
                        <a:pt x="12" y="139"/>
                      </a:lnTo>
                      <a:lnTo>
                        <a:pt x="16" y="141"/>
                      </a:lnTo>
                      <a:lnTo>
                        <a:pt x="19" y="145"/>
                      </a:lnTo>
                      <a:lnTo>
                        <a:pt x="19" y="1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21" name="Freeform 513"/>
                <p:cNvSpPr>
                  <a:spLocks/>
                </p:cNvSpPr>
                <p:nvPr/>
              </p:nvSpPr>
              <p:spPr bwMode="auto">
                <a:xfrm>
                  <a:off x="4111" y="251"/>
                  <a:ext cx="243" cy="185"/>
                </a:xfrm>
                <a:custGeom>
                  <a:avLst/>
                  <a:gdLst/>
                  <a:ahLst/>
                  <a:cxnLst>
                    <a:cxn ang="0">
                      <a:pos x="19" y="329"/>
                    </a:cxn>
                    <a:cxn ang="0">
                      <a:pos x="38" y="329"/>
                    </a:cxn>
                    <a:cxn ang="0">
                      <a:pos x="51" y="329"/>
                    </a:cxn>
                    <a:cxn ang="0">
                      <a:pos x="62" y="323"/>
                    </a:cxn>
                    <a:cxn ang="0">
                      <a:pos x="72" y="312"/>
                    </a:cxn>
                    <a:cxn ang="0">
                      <a:pos x="81" y="279"/>
                    </a:cxn>
                    <a:cxn ang="0">
                      <a:pos x="89" y="230"/>
                    </a:cxn>
                    <a:cxn ang="0">
                      <a:pos x="91" y="180"/>
                    </a:cxn>
                    <a:cxn ang="0">
                      <a:pos x="97" y="133"/>
                    </a:cxn>
                    <a:cxn ang="0">
                      <a:pos x="110" y="91"/>
                    </a:cxn>
                    <a:cxn ang="0">
                      <a:pos x="138" y="57"/>
                    </a:cxn>
                    <a:cxn ang="0">
                      <a:pos x="182" y="26"/>
                    </a:cxn>
                    <a:cxn ang="0">
                      <a:pos x="232" y="7"/>
                    </a:cxn>
                    <a:cxn ang="0">
                      <a:pos x="281" y="0"/>
                    </a:cxn>
                    <a:cxn ang="0">
                      <a:pos x="330" y="9"/>
                    </a:cxn>
                    <a:cxn ang="0">
                      <a:pos x="370" y="34"/>
                    </a:cxn>
                    <a:cxn ang="0">
                      <a:pos x="393" y="61"/>
                    </a:cxn>
                    <a:cxn ang="0">
                      <a:pos x="410" y="72"/>
                    </a:cxn>
                    <a:cxn ang="0">
                      <a:pos x="427" y="80"/>
                    </a:cxn>
                    <a:cxn ang="0">
                      <a:pos x="446" y="85"/>
                    </a:cxn>
                    <a:cxn ang="0">
                      <a:pos x="465" y="89"/>
                    </a:cxn>
                    <a:cxn ang="0">
                      <a:pos x="484" y="93"/>
                    </a:cxn>
                    <a:cxn ang="0">
                      <a:pos x="484" y="101"/>
                    </a:cxn>
                    <a:cxn ang="0">
                      <a:pos x="479" y="114"/>
                    </a:cxn>
                    <a:cxn ang="0">
                      <a:pos x="462" y="125"/>
                    </a:cxn>
                    <a:cxn ang="0">
                      <a:pos x="433" y="122"/>
                    </a:cxn>
                    <a:cxn ang="0">
                      <a:pos x="410" y="118"/>
                    </a:cxn>
                    <a:cxn ang="0">
                      <a:pos x="389" y="114"/>
                    </a:cxn>
                    <a:cxn ang="0">
                      <a:pos x="372" y="104"/>
                    </a:cxn>
                    <a:cxn ang="0">
                      <a:pos x="359" y="91"/>
                    </a:cxn>
                    <a:cxn ang="0">
                      <a:pos x="332" y="63"/>
                    </a:cxn>
                    <a:cxn ang="0">
                      <a:pos x="298" y="47"/>
                    </a:cxn>
                    <a:cxn ang="0">
                      <a:pos x="262" y="49"/>
                    </a:cxn>
                    <a:cxn ang="0">
                      <a:pos x="222" y="64"/>
                    </a:cxn>
                    <a:cxn ang="0">
                      <a:pos x="188" y="89"/>
                    </a:cxn>
                    <a:cxn ang="0">
                      <a:pos x="159" y="114"/>
                    </a:cxn>
                    <a:cxn ang="0">
                      <a:pos x="146" y="146"/>
                    </a:cxn>
                    <a:cxn ang="0">
                      <a:pos x="138" y="180"/>
                    </a:cxn>
                    <a:cxn ang="0">
                      <a:pos x="137" y="224"/>
                    </a:cxn>
                    <a:cxn ang="0">
                      <a:pos x="133" y="268"/>
                    </a:cxn>
                    <a:cxn ang="0">
                      <a:pos x="127" y="314"/>
                    </a:cxn>
                    <a:cxn ang="0">
                      <a:pos x="114" y="340"/>
                    </a:cxn>
                    <a:cxn ang="0">
                      <a:pos x="97" y="357"/>
                    </a:cxn>
                    <a:cxn ang="0">
                      <a:pos x="74" y="365"/>
                    </a:cxn>
                    <a:cxn ang="0">
                      <a:pos x="49" y="369"/>
                    </a:cxn>
                    <a:cxn ang="0">
                      <a:pos x="23" y="369"/>
                    </a:cxn>
                    <a:cxn ang="0">
                      <a:pos x="5" y="363"/>
                    </a:cxn>
                    <a:cxn ang="0">
                      <a:pos x="0" y="346"/>
                    </a:cxn>
                    <a:cxn ang="0">
                      <a:pos x="0" y="338"/>
                    </a:cxn>
                    <a:cxn ang="0">
                      <a:pos x="5" y="331"/>
                    </a:cxn>
                  </a:cxnLst>
                  <a:rect l="0" t="0" r="r" b="b"/>
                  <a:pathLst>
                    <a:path w="486" h="369">
                      <a:moveTo>
                        <a:pt x="5" y="331"/>
                      </a:moveTo>
                      <a:lnTo>
                        <a:pt x="13" y="329"/>
                      </a:lnTo>
                      <a:lnTo>
                        <a:pt x="19" y="329"/>
                      </a:lnTo>
                      <a:lnTo>
                        <a:pt x="26" y="329"/>
                      </a:lnTo>
                      <a:lnTo>
                        <a:pt x="32" y="329"/>
                      </a:lnTo>
                      <a:lnTo>
                        <a:pt x="38" y="329"/>
                      </a:lnTo>
                      <a:lnTo>
                        <a:pt x="43" y="329"/>
                      </a:lnTo>
                      <a:lnTo>
                        <a:pt x="47" y="329"/>
                      </a:lnTo>
                      <a:lnTo>
                        <a:pt x="51" y="329"/>
                      </a:lnTo>
                      <a:lnTo>
                        <a:pt x="55" y="327"/>
                      </a:lnTo>
                      <a:lnTo>
                        <a:pt x="59" y="325"/>
                      </a:lnTo>
                      <a:lnTo>
                        <a:pt x="62" y="323"/>
                      </a:lnTo>
                      <a:lnTo>
                        <a:pt x="66" y="319"/>
                      </a:lnTo>
                      <a:lnTo>
                        <a:pt x="68" y="316"/>
                      </a:lnTo>
                      <a:lnTo>
                        <a:pt x="72" y="312"/>
                      </a:lnTo>
                      <a:lnTo>
                        <a:pt x="74" y="304"/>
                      </a:lnTo>
                      <a:lnTo>
                        <a:pt x="78" y="296"/>
                      </a:lnTo>
                      <a:lnTo>
                        <a:pt x="81" y="279"/>
                      </a:lnTo>
                      <a:lnTo>
                        <a:pt x="83" y="262"/>
                      </a:lnTo>
                      <a:lnTo>
                        <a:pt x="85" y="245"/>
                      </a:lnTo>
                      <a:lnTo>
                        <a:pt x="89" y="230"/>
                      </a:lnTo>
                      <a:lnTo>
                        <a:pt x="89" y="213"/>
                      </a:lnTo>
                      <a:lnTo>
                        <a:pt x="91" y="196"/>
                      </a:lnTo>
                      <a:lnTo>
                        <a:pt x="91" y="180"/>
                      </a:lnTo>
                      <a:lnTo>
                        <a:pt x="93" y="163"/>
                      </a:lnTo>
                      <a:lnTo>
                        <a:pt x="95" y="148"/>
                      </a:lnTo>
                      <a:lnTo>
                        <a:pt x="97" y="133"/>
                      </a:lnTo>
                      <a:lnTo>
                        <a:pt x="99" y="118"/>
                      </a:lnTo>
                      <a:lnTo>
                        <a:pt x="104" y="104"/>
                      </a:lnTo>
                      <a:lnTo>
                        <a:pt x="110" y="91"/>
                      </a:lnTo>
                      <a:lnTo>
                        <a:pt x="118" y="80"/>
                      </a:lnTo>
                      <a:lnTo>
                        <a:pt x="127" y="66"/>
                      </a:lnTo>
                      <a:lnTo>
                        <a:pt x="138" y="57"/>
                      </a:lnTo>
                      <a:lnTo>
                        <a:pt x="150" y="45"/>
                      </a:lnTo>
                      <a:lnTo>
                        <a:pt x="165" y="36"/>
                      </a:lnTo>
                      <a:lnTo>
                        <a:pt x="182" y="26"/>
                      </a:lnTo>
                      <a:lnTo>
                        <a:pt x="197" y="19"/>
                      </a:lnTo>
                      <a:lnTo>
                        <a:pt x="214" y="13"/>
                      </a:lnTo>
                      <a:lnTo>
                        <a:pt x="232" y="7"/>
                      </a:lnTo>
                      <a:lnTo>
                        <a:pt x="249" y="4"/>
                      </a:lnTo>
                      <a:lnTo>
                        <a:pt x="264" y="0"/>
                      </a:lnTo>
                      <a:lnTo>
                        <a:pt x="281" y="0"/>
                      </a:lnTo>
                      <a:lnTo>
                        <a:pt x="298" y="0"/>
                      </a:lnTo>
                      <a:lnTo>
                        <a:pt x="313" y="4"/>
                      </a:lnTo>
                      <a:lnTo>
                        <a:pt x="330" y="9"/>
                      </a:lnTo>
                      <a:lnTo>
                        <a:pt x="344" y="13"/>
                      </a:lnTo>
                      <a:lnTo>
                        <a:pt x="357" y="23"/>
                      </a:lnTo>
                      <a:lnTo>
                        <a:pt x="370" y="34"/>
                      </a:lnTo>
                      <a:lnTo>
                        <a:pt x="382" y="47"/>
                      </a:lnTo>
                      <a:lnTo>
                        <a:pt x="387" y="53"/>
                      </a:lnTo>
                      <a:lnTo>
                        <a:pt x="393" y="61"/>
                      </a:lnTo>
                      <a:lnTo>
                        <a:pt x="397" y="64"/>
                      </a:lnTo>
                      <a:lnTo>
                        <a:pt x="405" y="68"/>
                      </a:lnTo>
                      <a:lnTo>
                        <a:pt x="410" y="72"/>
                      </a:lnTo>
                      <a:lnTo>
                        <a:pt x="414" y="76"/>
                      </a:lnTo>
                      <a:lnTo>
                        <a:pt x="422" y="80"/>
                      </a:lnTo>
                      <a:lnTo>
                        <a:pt x="427" y="80"/>
                      </a:lnTo>
                      <a:lnTo>
                        <a:pt x="433" y="82"/>
                      </a:lnTo>
                      <a:lnTo>
                        <a:pt x="441" y="83"/>
                      </a:lnTo>
                      <a:lnTo>
                        <a:pt x="446" y="85"/>
                      </a:lnTo>
                      <a:lnTo>
                        <a:pt x="452" y="87"/>
                      </a:lnTo>
                      <a:lnTo>
                        <a:pt x="460" y="87"/>
                      </a:lnTo>
                      <a:lnTo>
                        <a:pt x="465" y="89"/>
                      </a:lnTo>
                      <a:lnTo>
                        <a:pt x="473" y="89"/>
                      </a:lnTo>
                      <a:lnTo>
                        <a:pt x="481" y="91"/>
                      </a:lnTo>
                      <a:lnTo>
                        <a:pt x="484" y="93"/>
                      </a:lnTo>
                      <a:lnTo>
                        <a:pt x="486" y="97"/>
                      </a:lnTo>
                      <a:lnTo>
                        <a:pt x="486" y="97"/>
                      </a:lnTo>
                      <a:lnTo>
                        <a:pt x="484" y="101"/>
                      </a:lnTo>
                      <a:lnTo>
                        <a:pt x="482" y="104"/>
                      </a:lnTo>
                      <a:lnTo>
                        <a:pt x="482" y="108"/>
                      </a:lnTo>
                      <a:lnTo>
                        <a:pt x="479" y="114"/>
                      </a:lnTo>
                      <a:lnTo>
                        <a:pt x="473" y="120"/>
                      </a:lnTo>
                      <a:lnTo>
                        <a:pt x="465" y="123"/>
                      </a:lnTo>
                      <a:lnTo>
                        <a:pt x="462" y="125"/>
                      </a:lnTo>
                      <a:lnTo>
                        <a:pt x="450" y="123"/>
                      </a:lnTo>
                      <a:lnTo>
                        <a:pt x="443" y="123"/>
                      </a:lnTo>
                      <a:lnTo>
                        <a:pt x="433" y="122"/>
                      </a:lnTo>
                      <a:lnTo>
                        <a:pt x="425" y="120"/>
                      </a:lnTo>
                      <a:lnTo>
                        <a:pt x="416" y="120"/>
                      </a:lnTo>
                      <a:lnTo>
                        <a:pt x="410" y="118"/>
                      </a:lnTo>
                      <a:lnTo>
                        <a:pt x="403" y="116"/>
                      </a:lnTo>
                      <a:lnTo>
                        <a:pt x="397" y="116"/>
                      </a:lnTo>
                      <a:lnTo>
                        <a:pt x="389" y="114"/>
                      </a:lnTo>
                      <a:lnTo>
                        <a:pt x="384" y="112"/>
                      </a:lnTo>
                      <a:lnTo>
                        <a:pt x="378" y="108"/>
                      </a:lnTo>
                      <a:lnTo>
                        <a:pt x="372" y="104"/>
                      </a:lnTo>
                      <a:lnTo>
                        <a:pt x="367" y="101"/>
                      </a:lnTo>
                      <a:lnTo>
                        <a:pt x="363" y="97"/>
                      </a:lnTo>
                      <a:lnTo>
                        <a:pt x="359" y="91"/>
                      </a:lnTo>
                      <a:lnTo>
                        <a:pt x="355" y="85"/>
                      </a:lnTo>
                      <a:lnTo>
                        <a:pt x="344" y="72"/>
                      </a:lnTo>
                      <a:lnTo>
                        <a:pt x="332" y="63"/>
                      </a:lnTo>
                      <a:lnTo>
                        <a:pt x="321" y="55"/>
                      </a:lnTo>
                      <a:lnTo>
                        <a:pt x="311" y="49"/>
                      </a:lnTo>
                      <a:lnTo>
                        <a:pt x="298" y="47"/>
                      </a:lnTo>
                      <a:lnTo>
                        <a:pt x="285" y="45"/>
                      </a:lnTo>
                      <a:lnTo>
                        <a:pt x="273" y="47"/>
                      </a:lnTo>
                      <a:lnTo>
                        <a:pt x="262" y="49"/>
                      </a:lnTo>
                      <a:lnTo>
                        <a:pt x="249" y="53"/>
                      </a:lnTo>
                      <a:lnTo>
                        <a:pt x="233" y="59"/>
                      </a:lnTo>
                      <a:lnTo>
                        <a:pt x="222" y="64"/>
                      </a:lnTo>
                      <a:lnTo>
                        <a:pt x="211" y="72"/>
                      </a:lnTo>
                      <a:lnTo>
                        <a:pt x="197" y="80"/>
                      </a:lnTo>
                      <a:lnTo>
                        <a:pt x="188" y="89"/>
                      </a:lnTo>
                      <a:lnTo>
                        <a:pt x="176" y="97"/>
                      </a:lnTo>
                      <a:lnTo>
                        <a:pt x="167" y="108"/>
                      </a:lnTo>
                      <a:lnTo>
                        <a:pt x="159" y="114"/>
                      </a:lnTo>
                      <a:lnTo>
                        <a:pt x="154" y="123"/>
                      </a:lnTo>
                      <a:lnTo>
                        <a:pt x="148" y="133"/>
                      </a:lnTo>
                      <a:lnTo>
                        <a:pt x="146" y="146"/>
                      </a:lnTo>
                      <a:lnTo>
                        <a:pt x="142" y="156"/>
                      </a:lnTo>
                      <a:lnTo>
                        <a:pt x="140" y="169"/>
                      </a:lnTo>
                      <a:lnTo>
                        <a:pt x="138" y="180"/>
                      </a:lnTo>
                      <a:lnTo>
                        <a:pt x="138" y="196"/>
                      </a:lnTo>
                      <a:lnTo>
                        <a:pt x="137" y="209"/>
                      </a:lnTo>
                      <a:lnTo>
                        <a:pt x="137" y="224"/>
                      </a:lnTo>
                      <a:lnTo>
                        <a:pt x="137" y="239"/>
                      </a:lnTo>
                      <a:lnTo>
                        <a:pt x="135" y="253"/>
                      </a:lnTo>
                      <a:lnTo>
                        <a:pt x="133" y="268"/>
                      </a:lnTo>
                      <a:lnTo>
                        <a:pt x="131" y="283"/>
                      </a:lnTo>
                      <a:lnTo>
                        <a:pt x="129" y="298"/>
                      </a:lnTo>
                      <a:lnTo>
                        <a:pt x="127" y="314"/>
                      </a:lnTo>
                      <a:lnTo>
                        <a:pt x="121" y="325"/>
                      </a:lnTo>
                      <a:lnTo>
                        <a:pt x="118" y="333"/>
                      </a:lnTo>
                      <a:lnTo>
                        <a:pt x="114" y="340"/>
                      </a:lnTo>
                      <a:lnTo>
                        <a:pt x="108" y="346"/>
                      </a:lnTo>
                      <a:lnTo>
                        <a:pt x="100" y="352"/>
                      </a:lnTo>
                      <a:lnTo>
                        <a:pt x="97" y="357"/>
                      </a:lnTo>
                      <a:lnTo>
                        <a:pt x="87" y="361"/>
                      </a:lnTo>
                      <a:lnTo>
                        <a:pt x="81" y="363"/>
                      </a:lnTo>
                      <a:lnTo>
                        <a:pt x="74" y="365"/>
                      </a:lnTo>
                      <a:lnTo>
                        <a:pt x="66" y="367"/>
                      </a:lnTo>
                      <a:lnTo>
                        <a:pt x="57" y="367"/>
                      </a:lnTo>
                      <a:lnTo>
                        <a:pt x="49" y="369"/>
                      </a:lnTo>
                      <a:lnTo>
                        <a:pt x="42" y="369"/>
                      </a:lnTo>
                      <a:lnTo>
                        <a:pt x="32" y="369"/>
                      </a:lnTo>
                      <a:lnTo>
                        <a:pt x="23" y="369"/>
                      </a:lnTo>
                      <a:lnTo>
                        <a:pt x="15" y="369"/>
                      </a:lnTo>
                      <a:lnTo>
                        <a:pt x="9" y="365"/>
                      </a:lnTo>
                      <a:lnTo>
                        <a:pt x="5" y="363"/>
                      </a:lnTo>
                      <a:lnTo>
                        <a:pt x="2" y="355"/>
                      </a:lnTo>
                      <a:lnTo>
                        <a:pt x="0" y="350"/>
                      </a:lnTo>
                      <a:lnTo>
                        <a:pt x="0" y="346"/>
                      </a:lnTo>
                      <a:lnTo>
                        <a:pt x="0" y="344"/>
                      </a:lnTo>
                      <a:lnTo>
                        <a:pt x="0" y="340"/>
                      </a:lnTo>
                      <a:lnTo>
                        <a:pt x="0" y="338"/>
                      </a:lnTo>
                      <a:lnTo>
                        <a:pt x="2" y="333"/>
                      </a:lnTo>
                      <a:lnTo>
                        <a:pt x="5" y="331"/>
                      </a:lnTo>
                      <a:lnTo>
                        <a:pt x="5" y="3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22" name="Freeform 514"/>
                <p:cNvSpPr>
                  <a:spLocks/>
                </p:cNvSpPr>
                <p:nvPr/>
              </p:nvSpPr>
              <p:spPr bwMode="auto">
                <a:xfrm>
                  <a:off x="4410" y="683"/>
                  <a:ext cx="89" cy="81"/>
                </a:xfrm>
                <a:custGeom>
                  <a:avLst/>
                  <a:gdLst/>
                  <a:ahLst/>
                  <a:cxnLst>
                    <a:cxn ang="0">
                      <a:pos x="19" y="130"/>
                    </a:cxn>
                    <a:cxn ang="0">
                      <a:pos x="31" y="130"/>
                    </a:cxn>
                    <a:cxn ang="0">
                      <a:pos x="40" y="130"/>
                    </a:cxn>
                    <a:cxn ang="0">
                      <a:pos x="50" y="128"/>
                    </a:cxn>
                    <a:cxn ang="0">
                      <a:pos x="61" y="124"/>
                    </a:cxn>
                    <a:cxn ang="0">
                      <a:pos x="69" y="118"/>
                    </a:cxn>
                    <a:cxn ang="0">
                      <a:pos x="80" y="112"/>
                    </a:cxn>
                    <a:cxn ang="0">
                      <a:pos x="90" y="105"/>
                    </a:cxn>
                    <a:cxn ang="0">
                      <a:pos x="99" y="97"/>
                    </a:cxn>
                    <a:cxn ang="0">
                      <a:pos x="109" y="88"/>
                    </a:cxn>
                    <a:cxn ang="0">
                      <a:pos x="116" y="78"/>
                    </a:cxn>
                    <a:cxn ang="0">
                      <a:pos x="124" y="67"/>
                    </a:cxn>
                    <a:cxn ang="0">
                      <a:pos x="132" y="57"/>
                    </a:cxn>
                    <a:cxn ang="0">
                      <a:pos x="135" y="46"/>
                    </a:cxn>
                    <a:cxn ang="0">
                      <a:pos x="141" y="33"/>
                    </a:cxn>
                    <a:cxn ang="0">
                      <a:pos x="147" y="19"/>
                    </a:cxn>
                    <a:cxn ang="0">
                      <a:pos x="149" y="8"/>
                    </a:cxn>
                    <a:cxn ang="0">
                      <a:pos x="154" y="2"/>
                    </a:cxn>
                    <a:cxn ang="0">
                      <a:pos x="162" y="0"/>
                    </a:cxn>
                    <a:cxn ang="0">
                      <a:pos x="171" y="4"/>
                    </a:cxn>
                    <a:cxn ang="0">
                      <a:pos x="177" y="12"/>
                    </a:cxn>
                    <a:cxn ang="0">
                      <a:pos x="177" y="17"/>
                    </a:cxn>
                    <a:cxn ang="0">
                      <a:pos x="173" y="31"/>
                    </a:cxn>
                    <a:cxn ang="0">
                      <a:pos x="168" y="48"/>
                    </a:cxn>
                    <a:cxn ang="0">
                      <a:pos x="164" y="63"/>
                    </a:cxn>
                    <a:cxn ang="0">
                      <a:pos x="160" y="80"/>
                    </a:cxn>
                    <a:cxn ang="0">
                      <a:pos x="154" y="95"/>
                    </a:cxn>
                    <a:cxn ang="0">
                      <a:pos x="147" y="109"/>
                    </a:cxn>
                    <a:cxn ang="0">
                      <a:pos x="139" y="122"/>
                    </a:cxn>
                    <a:cxn ang="0">
                      <a:pos x="128" y="133"/>
                    </a:cxn>
                    <a:cxn ang="0">
                      <a:pos x="114" y="147"/>
                    </a:cxn>
                    <a:cxn ang="0">
                      <a:pos x="99" y="152"/>
                    </a:cxn>
                    <a:cxn ang="0">
                      <a:pos x="86" y="158"/>
                    </a:cxn>
                    <a:cxn ang="0">
                      <a:pos x="73" y="160"/>
                    </a:cxn>
                    <a:cxn ang="0">
                      <a:pos x="59" y="160"/>
                    </a:cxn>
                    <a:cxn ang="0">
                      <a:pos x="44" y="158"/>
                    </a:cxn>
                    <a:cxn ang="0">
                      <a:pos x="29" y="152"/>
                    </a:cxn>
                    <a:cxn ang="0">
                      <a:pos x="14" y="147"/>
                    </a:cxn>
                    <a:cxn ang="0">
                      <a:pos x="2" y="141"/>
                    </a:cxn>
                    <a:cxn ang="0">
                      <a:pos x="0" y="133"/>
                    </a:cxn>
                    <a:cxn ang="0">
                      <a:pos x="4" y="128"/>
                    </a:cxn>
                    <a:cxn ang="0">
                      <a:pos x="10" y="126"/>
                    </a:cxn>
                    <a:cxn ang="0">
                      <a:pos x="16" y="128"/>
                    </a:cxn>
                  </a:cxnLst>
                  <a:rect l="0" t="0" r="r" b="b"/>
                  <a:pathLst>
                    <a:path w="177" h="162">
                      <a:moveTo>
                        <a:pt x="16" y="128"/>
                      </a:moveTo>
                      <a:lnTo>
                        <a:pt x="19" y="130"/>
                      </a:lnTo>
                      <a:lnTo>
                        <a:pt x="25" y="130"/>
                      </a:lnTo>
                      <a:lnTo>
                        <a:pt x="31" y="130"/>
                      </a:lnTo>
                      <a:lnTo>
                        <a:pt x="35" y="131"/>
                      </a:lnTo>
                      <a:lnTo>
                        <a:pt x="40" y="130"/>
                      </a:lnTo>
                      <a:lnTo>
                        <a:pt x="46" y="130"/>
                      </a:lnTo>
                      <a:lnTo>
                        <a:pt x="50" y="128"/>
                      </a:lnTo>
                      <a:lnTo>
                        <a:pt x="56" y="128"/>
                      </a:lnTo>
                      <a:lnTo>
                        <a:pt x="61" y="124"/>
                      </a:lnTo>
                      <a:lnTo>
                        <a:pt x="65" y="122"/>
                      </a:lnTo>
                      <a:lnTo>
                        <a:pt x="69" y="118"/>
                      </a:lnTo>
                      <a:lnTo>
                        <a:pt x="76" y="116"/>
                      </a:lnTo>
                      <a:lnTo>
                        <a:pt x="80" y="112"/>
                      </a:lnTo>
                      <a:lnTo>
                        <a:pt x="84" y="109"/>
                      </a:lnTo>
                      <a:lnTo>
                        <a:pt x="90" y="105"/>
                      </a:lnTo>
                      <a:lnTo>
                        <a:pt x="95" y="103"/>
                      </a:lnTo>
                      <a:lnTo>
                        <a:pt x="99" y="97"/>
                      </a:lnTo>
                      <a:lnTo>
                        <a:pt x="105" y="93"/>
                      </a:lnTo>
                      <a:lnTo>
                        <a:pt x="109" y="88"/>
                      </a:lnTo>
                      <a:lnTo>
                        <a:pt x="114" y="82"/>
                      </a:lnTo>
                      <a:lnTo>
                        <a:pt x="116" y="78"/>
                      </a:lnTo>
                      <a:lnTo>
                        <a:pt x="120" y="72"/>
                      </a:lnTo>
                      <a:lnTo>
                        <a:pt x="124" y="67"/>
                      </a:lnTo>
                      <a:lnTo>
                        <a:pt x="128" y="63"/>
                      </a:lnTo>
                      <a:lnTo>
                        <a:pt x="132" y="57"/>
                      </a:lnTo>
                      <a:lnTo>
                        <a:pt x="133" y="52"/>
                      </a:lnTo>
                      <a:lnTo>
                        <a:pt x="135" y="46"/>
                      </a:lnTo>
                      <a:lnTo>
                        <a:pt x="139" y="40"/>
                      </a:lnTo>
                      <a:lnTo>
                        <a:pt x="141" y="33"/>
                      </a:lnTo>
                      <a:lnTo>
                        <a:pt x="145" y="27"/>
                      </a:lnTo>
                      <a:lnTo>
                        <a:pt x="147" y="19"/>
                      </a:lnTo>
                      <a:lnTo>
                        <a:pt x="149" y="14"/>
                      </a:lnTo>
                      <a:lnTo>
                        <a:pt x="149" y="8"/>
                      </a:lnTo>
                      <a:lnTo>
                        <a:pt x="151" y="6"/>
                      </a:lnTo>
                      <a:lnTo>
                        <a:pt x="154" y="2"/>
                      </a:lnTo>
                      <a:lnTo>
                        <a:pt x="156" y="2"/>
                      </a:lnTo>
                      <a:lnTo>
                        <a:pt x="162" y="0"/>
                      </a:lnTo>
                      <a:lnTo>
                        <a:pt x="168" y="2"/>
                      </a:lnTo>
                      <a:lnTo>
                        <a:pt x="171" y="4"/>
                      </a:lnTo>
                      <a:lnTo>
                        <a:pt x="175" y="10"/>
                      </a:lnTo>
                      <a:lnTo>
                        <a:pt x="177" y="12"/>
                      </a:lnTo>
                      <a:lnTo>
                        <a:pt x="177" y="14"/>
                      </a:lnTo>
                      <a:lnTo>
                        <a:pt x="177" y="17"/>
                      </a:lnTo>
                      <a:lnTo>
                        <a:pt x="177" y="21"/>
                      </a:lnTo>
                      <a:lnTo>
                        <a:pt x="173" y="31"/>
                      </a:lnTo>
                      <a:lnTo>
                        <a:pt x="171" y="40"/>
                      </a:lnTo>
                      <a:lnTo>
                        <a:pt x="168" y="48"/>
                      </a:lnTo>
                      <a:lnTo>
                        <a:pt x="166" y="57"/>
                      </a:lnTo>
                      <a:lnTo>
                        <a:pt x="164" y="63"/>
                      </a:lnTo>
                      <a:lnTo>
                        <a:pt x="164" y="72"/>
                      </a:lnTo>
                      <a:lnTo>
                        <a:pt x="160" y="80"/>
                      </a:lnTo>
                      <a:lnTo>
                        <a:pt x="158" y="88"/>
                      </a:lnTo>
                      <a:lnTo>
                        <a:pt x="154" y="95"/>
                      </a:lnTo>
                      <a:lnTo>
                        <a:pt x="151" y="103"/>
                      </a:lnTo>
                      <a:lnTo>
                        <a:pt x="147" y="109"/>
                      </a:lnTo>
                      <a:lnTo>
                        <a:pt x="145" y="116"/>
                      </a:lnTo>
                      <a:lnTo>
                        <a:pt x="139" y="122"/>
                      </a:lnTo>
                      <a:lnTo>
                        <a:pt x="133" y="130"/>
                      </a:lnTo>
                      <a:lnTo>
                        <a:pt x="128" y="133"/>
                      </a:lnTo>
                      <a:lnTo>
                        <a:pt x="122" y="141"/>
                      </a:lnTo>
                      <a:lnTo>
                        <a:pt x="114" y="147"/>
                      </a:lnTo>
                      <a:lnTo>
                        <a:pt x="109" y="149"/>
                      </a:lnTo>
                      <a:lnTo>
                        <a:pt x="99" y="152"/>
                      </a:lnTo>
                      <a:lnTo>
                        <a:pt x="95" y="156"/>
                      </a:lnTo>
                      <a:lnTo>
                        <a:pt x="86" y="158"/>
                      </a:lnTo>
                      <a:lnTo>
                        <a:pt x="80" y="160"/>
                      </a:lnTo>
                      <a:lnTo>
                        <a:pt x="73" y="160"/>
                      </a:lnTo>
                      <a:lnTo>
                        <a:pt x="65" y="162"/>
                      </a:lnTo>
                      <a:lnTo>
                        <a:pt x="59" y="160"/>
                      </a:lnTo>
                      <a:lnTo>
                        <a:pt x="50" y="160"/>
                      </a:lnTo>
                      <a:lnTo>
                        <a:pt x="44" y="158"/>
                      </a:lnTo>
                      <a:lnTo>
                        <a:pt x="37" y="156"/>
                      </a:lnTo>
                      <a:lnTo>
                        <a:pt x="29" y="152"/>
                      </a:lnTo>
                      <a:lnTo>
                        <a:pt x="21" y="150"/>
                      </a:lnTo>
                      <a:lnTo>
                        <a:pt x="14" y="147"/>
                      </a:lnTo>
                      <a:lnTo>
                        <a:pt x="6" y="145"/>
                      </a:lnTo>
                      <a:lnTo>
                        <a:pt x="2" y="141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2" y="130"/>
                      </a:lnTo>
                      <a:lnTo>
                        <a:pt x="4" y="128"/>
                      </a:lnTo>
                      <a:lnTo>
                        <a:pt x="8" y="126"/>
                      </a:lnTo>
                      <a:lnTo>
                        <a:pt x="10" y="126"/>
                      </a:lnTo>
                      <a:lnTo>
                        <a:pt x="16" y="128"/>
                      </a:lnTo>
                      <a:lnTo>
                        <a:pt x="16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23" name="Freeform 515"/>
                <p:cNvSpPr>
                  <a:spLocks/>
                </p:cNvSpPr>
                <p:nvPr/>
              </p:nvSpPr>
              <p:spPr bwMode="auto">
                <a:xfrm>
                  <a:off x="4376" y="240"/>
                  <a:ext cx="46" cy="70"/>
                </a:xfrm>
                <a:custGeom>
                  <a:avLst/>
                  <a:gdLst/>
                  <a:ahLst/>
                  <a:cxnLst>
                    <a:cxn ang="0">
                      <a:pos x="65" y="8"/>
                    </a:cxn>
                    <a:cxn ang="0">
                      <a:pos x="68" y="4"/>
                    </a:cxn>
                    <a:cxn ang="0">
                      <a:pos x="74" y="2"/>
                    </a:cxn>
                    <a:cxn ang="0">
                      <a:pos x="80" y="0"/>
                    </a:cxn>
                    <a:cxn ang="0">
                      <a:pos x="84" y="2"/>
                    </a:cxn>
                    <a:cxn ang="0">
                      <a:pos x="87" y="4"/>
                    </a:cxn>
                    <a:cxn ang="0">
                      <a:pos x="91" y="6"/>
                    </a:cxn>
                    <a:cxn ang="0">
                      <a:pos x="91" y="10"/>
                    </a:cxn>
                    <a:cxn ang="0">
                      <a:pos x="89" y="15"/>
                    </a:cxn>
                    <a:cxn ang="0">
                      <a:pos x="84" y="23"/>
                    </a:cxn>
                    <a:cxn ang="0">
                      <a:pos x="78" y="30"/>
                    </a:cxn>
                    <a:cxn ang="0">
                      <a:pos x="74" y="36"/>
                    </a:cxn>
                    <a:cxn ang="0">
                      <a:pos x="68" y="44"/>
                    </a:cxn>
                    <a:cxn ang="0">
                      <a:pos x="67" y="51"/>
                    </a:cxn>
                    <a:cxn ang="0">
                      <a:pos x="63" y="55"/>
                    </a:cxn>
                    <a:cxn ang="0">
                      <a:pos x="59" y="63"/>
                    </a:cxn>
                    <a:cxn ang="0">
                      <a:pos x="55" y="68"/>
                    </a:cxn>
                    <a:cxn ang="0">
                      <a:pos x="51" y="74"/>
                    </a:cxn>
                    <a:cxn ang="0">
                      <a:pos x="49" y="80"/>
                    </a:cxn>
                    <a:cxn ang="0">
                      <a:pos x="48" y="86"/>
                    </a:cxn>
                    <a:cxn ang="0">
                      <a:pos x="44" y="93"/>
                    </a:cxn>
                    <a:cxn ang="0">
                      <a:pos x="40" y="103"/>
                    </a:cxn>
                    <a:cxn ang="0">
                      <a:pos x="38" y="108"/>
                    </a:cxn>
                    <a:cxn ang="0">
                      <a:pos x="36" y="120"/>
                    </a:cxn>
                    <a:cxn ang="0">
                      <a:pos x="32" y="129"/>
                    </a:cxn>
                    <a:cxn ang="0">
                      <a:pos x="32" y="131"/>
                    </a:cxn>
                    <a:cxn ang="0">
                      <a:pos x="30" y="135"/>
                    </a:cxn>
                    <a:cxn ang="0">
                      <a:pos x="27" y="137"/>
                    </a:cxn>
                    <a:cxn ang="0">
                      <a:pos x="25" y="139"/>
                    </a:cxn>
                    <a:cxn ang="0">
                      <a:pos x="17" y="141"/>
                    </a:cxn>
                    <a:cxn ang="0">
                      <a:pos x="13" y="141"/>
                    </a:cxn>
                    <a:cxn ang="0">
                      <a:pos x="6" y="137"/>
                    </a:cxn>
                    <a:cxn ang="0">
                      <a:pos x="2" y="133"/>
                    </a:cxn>
                    <a:cxn ang="0">
                      <a:pos x="0" y="129"/>
                    </a:cxn>
                    <a:cxn ang="0">
                      <a:pos x="0" y="126"/>
                    </a:cxn>
                    <a:cxn ang="0">
                      <a:pos x="0" y="122"/>
                    </a:cxn>
                    <a:cxn ang="0">
                      <a:pos x="2" y="120"/>
                    </a:cxn>
                    <a:cxn ang="0">
                      <a:pos x="6" y="103"/>
                    </a:cxn>
                    <a:cxn ang="0">
                      <a:pos x="10" y="89"/>
                    </a:cxn>
                    <a:cxn ang="0">
                      <a:pos x="13" y="78"/>
                    </a:cxn>
                    <a:cxn ang="0">
                      <a:pos x="17" y="68"/>
                    </a:cxn>
                    <a:cxn ang="0">
                      <a:pos x="21" y="59"/>
                    </a:cxn>
                    <a:cxn ang="0">
                      <a:pos x="25" y="53"/>
                    </a:cxn>
                    <a:cxn ang="0">
                      <a:pos x="29" y="48"/>
                    </a:cxn>
                    <a:cxn ang="0">
                      <a:pos x="32" y="42"/>
                    </a:cxn>
                    <a:cxn ang="0">
                      <a:pos x="34" y="36"/>
                    </a:cxn>
                    <a:cxn ang="0">
                      <a:pos x="38" y="34"/>
                    </a:cxn>
                    <a:cxn ang="0">
                      <a:pos x="42" y="30"/>
                    </a:cxn>
                    <a:cxn ang="0">
                      <a:pos x="46" y="27"/>
                    </a:cxn>
                    <a:cxn ang="0">
                      <a:pos x="49" y="21"/>
                    </a:cxn>
                    <a:cxn ang="0">
                      <a:pos x="53" y="19"/>
                    </a:cxn>
                    <a:cxn ang="0">
                      <a:pos x="59" y="13"/>
                    </a:cxn>
                    <a:cxn ang="0">
                      <a:pos x="65" y="8"/>
                    </a:cxn>
                    <a:cxn ang="0">
                      <a:pos x="65" y="8"/>
                    </a:cxn>
                  </a:cxnLst>
                  <a:rect l="0" t="0" r="r" b="b"/>
                  <a:pathLst>
                    <a:path w="91" h="141">
                      <a:moveTo>
                        <a:pt x="65" y="8"/>
                      </a:moveTo>
                      <a:lnTo>
                        <a:pt x="68" y="4"/>
                      </a:lnTo>
                      <a:lnTo>
                        <a:pt x="74" y="2"/>
                      </a:lnTo>
                      <a:lnTo>
                        <a:pt x="80" y="0"/>
                      </a:lnTo>
                      <a:lnTo>
                        <a:pt x="84" y="2"/>
                      </a:lnTo>
                      <a:lnTo>
                        <a:pt x="87" y="4"/>
                      </a:lnTo>
                      <a:lnTo>
                        <a:pt x="91" y="6"/>
                      </a:lnTo>
                      <a:lnTo>
                        <a:pt x="91" y="10"/>
                      </a:lnTo>
                      <a:lnTo>
                        <a:pt x="89" y="15"/>
                      </a:lnTo>
                      <a:lnTo>
                        <a:pt x="84" y="23"/>
                      </a:lnTo>
                      <a:lnTo>
                        <a:pt x="78" y="30"/>
                      </a:lnTo>
                      <a:lnTo>
                        <a:pt x="74" y="36"/>
                      </a:lnTo>
                      <a:lnTo>
                        <a:pt x="68" y="44"/>
                      </a:lnTo>
                      <a:lnTo>
                        <a:pt x="67" y="51"/>
                      </a:lnTo>
                      <a:lnTo>
                        <a:pt x="63" y="55"/>
                      </a:lnTo>
                      <a:lnTo>
                        <a:pt x="59" y="63"/>
                      </a:lnTo>
                      <a:lnTo>
                        <a:pt x="55" y="68"/>
                      </a:lnTo>
                      <a:lnTo>
                        <a:pt x="51" y="74"/>
                      </a:lnTo>
                      <a:lnTo>
                        <a:pt x="49" y="80"/>
                      </a:lnTo>
                      <a:lnTo>
                        <a:pt x="48" y="86"/>
                      </a:lnTo>
                      <a:lnTo>
                        <a:pt x="44" y="93"/>
                      </a:lnTo>
                      <a:lnTo>
                        <a:pt x="40" y="103"/>
                      </a:lnTo>
                      <a:lnTo>
                        <a:pt x="38" y="108"/>
                      </a:lnTo>
                      <a:lnTo>
                        <a:pt x="36" y="120"/>
                      </a:lnTo>
                      <a:lnTo>
                        <a:pt x="32" y="129"/>
                      </a:lnTo>
                      <a:lnTo>
                        <a:pt x="32" y="131"/>
                      </a:lnTo>
                      <a:lnTo>
                        <a:pt x="30" y="135"/>
                      </a:lnTo>
                      <a:lnTo>
                        <a:pt x="27" y="137"/>
                      </a:lnTo>
                      <a:lnTo>
                        <a:pt x="25" y="139"/>
                      </a:lnTo>
                      <a:lnTo>
                        <a:pt x="17" y="141"/>
                      </a:lnTo>
                      <a:lnTo>
                        <a:pt x="13" y="141"/>
                      </a:lnTo>
                      <a:lnTo>
                        <a:pt x="6" y="137"/>
                      </a:lnTo>
                      <a:lnTo>
                        <a:pt x="2" y="133"/>
                      </a:lnTo>
                      <a:lnTo>
                        <a:pt x="0" y="129"/>
                      </a:lnTo>
                      <a:lnTo>
                        <a:pt x="0" y="126"/>
                      </a:lnTo>
                      <a:lnTo>
                        <a:pt x="0" y="122"/>
                      </a:lnTo>
                      <a:lnTo>
                        <a:pt x="2" y="120"/>
                      </a:lnTo>
                      <a:lnTo>
                        <a:pt x="6" y="103"/>
                      </a:lnTo>
                      <a:lnTo>
                        <a:pt x="10" y="89"/>
                      </a:lnTo>
                      <a:lnTo>
                        <a:pt x="13" y="78"/>
                      </a:lnTo>
                      <a:lnTo>
                        <a:pt x="17" y="68"/>
                      </a:lnTo>
                      <a:lnTo>
                        <a:pt x="21" y="59"/>
                      </a:lnTo>
                      <a:lnTo>
                        <a:pt x="25" y="53"/>
                      </a:lnTo>
                      <a:lnTo>
                        <a:pt x="29" y="48"/>
                      </a:lnTo>
                      <a:lnTo>
                        <a:pt x="32" y="42"/>
                      </a:lnTo>
                      <a:lnTo>
                        <a:pt x="34" y="36"/>
                      </a:lnTo>
                      <a:lnTo>
                        <a:pt x="38" y="34"/>
                      </a:lnTo>
                      <a:lnTo>
                        <a:pt x="42" y="30"/>
                      </a:lnTo>
                      <a:lnTo>
                        <a:pt x="46" y="27"/>
                      </a:lnTo>
                      <a:lnTo>
                        <a:pt x="49" y="21"/>
                      </a:lnTo>
                      <a:lnTo>
                        <a:pt x="53" y="19"/>
                      </a:lnTo>
                      <a:lnTo>
                        <a:pt x="59" y="13"/>
                      </a:lnTo>
                      <a:lnTo>
                        <a:pt x="65" y="8"/>
                      </a:lnTo>
                      <a:lnTo>
                        <a:pt x="6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24" name="Freeform 516"/>
                <p:cNvSpPr>
                  <a:spLocks/>
                </p:cNvSpPr>
                <p:nvPr/>
              </p:nvSpPr>
              <p:spPr bwMode="auto">
                <a:xfrm>
                  <a:off x="4359" y="363"/>
                  <a:ext cx="53" cy="109"/>
                </a:xfrm>
                <a:custGeom>
                  <a:avLst/>
                  <a:gdLst/>
                  <a:ahLst/>
                  <a:cxnLst>
                    <a:cxn ang="0">
                      <a:pos x="17" y="189"/>
                    </a:cxn>
                    <a:cxn ang="0">
                      <a:pos x="32" y="171"/>
                    </a:cxn>
                    <a:cxn ang="0">
                      <a:pos x="45" y="151"/>
                    </a:cxn>
                    <a:cxn ang="0">
                      <a:pos x="55" y="128"/>
                    </a:cxn>
                    <a:cxn ang="0">
                      <a:pos x="63" y="103"/>
                    </a:cxn>
                    <a:cxn ang="0">
                      <a:pos x="64" y="78"/>
                    </a:cxn>
                    <a:cxn ang="0">
                      <a:pos x="63" y="57"/>
                    </a:cxn>
                    <a:cxn ang="0">
                      <a:pos x="51" y="40"/>
                    </a:cxn>
                    <a:cxn ang="0">
                      <a:pos x="42" y="33"/>
                    </a:cxn>
                    <a:cxn ang="0">
                      <a:pos x="36" y="25"/>
                    </a:cxn>
                    <a:cxn ang="0">
                      <a:pos x="36" y="21"/>
                    </a:cxn>
                    <a:cxn ang="0">
                      <a:pos x="36" y="12"/>
                    </a:cxn>
                    <a:cxn ang="0">
                      <a:pos x="42" y="6"/>
                    </a:cxn>
                    <a:cxn ang="0">
                      <a:pos x="51" y="0"/>
                    </a:cxn>
                    <a:cxn ang="0">
                      <a:pos x="57" y="2"/>
                    </a:cxn>
                    <a:cxn ang="0">
                      <a:pos x="74" y="12"/>
                    </a:cxn>
                    <a:cxn ang="0">
                      <a:pos x="93" y="35"/>
                    </a:cxn>
                    <a:cxn ang="0">
                      <a:pos x="102" y="59"/>
                    </a:cxn>
                    <a:cxn ang="0">
                      <a:pos x="106" y="88"/>
                    </a:cxn>
                    <a:cxn ang="0">
                      <a:pos x="102" y="116"/>
                    </a:cxn>
                    <a:cxn ang="0">
                      <a:pos x="93" y="141"/>
                    </a:cxn>
                    <a:cxn ang="0">
                      <a:pos x="80" y="170"/>
                    </a:cxn>
                    <a:cxn ang="0">
                      <a:pos x="63" y="190"/>
                    </a:cxn>
                    <a:cxn ang="0">
                      <a:pos x="49" y="206"/>
                    </a:cxn>
                    <a:cxn ang="0">
                      <a:pos x="42" y="208"/>
                    </a:cxn>
                    <a:cxn ang="0">
                      <a:pos x="34" y="211"/>
                    </a:cxn>
                    <a:cxn ang="0">
                      <a:pos x="24" y="215"/>
                    </a:cxn>
                    <a:cxn ang="0">
                      <a:pos x="15" y="219"/>
                    </a:cxn>
                    <a:cxn ang="0">
                      <a:pos x="5" y="215"/>
                    </a:cxn>
                    <a:cxn ang="0">
                      <a:pos x="0" y="206"/>
                    </a:cxn>
                    <a:cxn ang="0">
                      <a:pos x="4" y="196"/>
                    </a:cxn>
                    <a:cxn ang="0">
                      <a:pos x="9" y="192"/>
                    </a:cxn>
                  </a:cxnLst>
                  <a:rect l="0" t="0" r="r" b="b"/>
                  <a:pathLst>
                    <a:path w="106" h="219">
                      <a:moveTo>
                        <a:pt x="9" y="192"/>
                      </a:moveTo>
                      <a:lnTo>
                        <a:pt x="17" y="189"/>
                      </a:lnTo>
                      <a:lnTo>
                        <a:pt x="24" y="179"/>
                      </a:lnTo>
                      <a:lnTo>
                        <a:pt x="32" y="171"/>
                      </a:lnTo>
                      <a:lnTo>
                        <a:pt x="38" y="160"/>
                      </a:lnTo>
                      <a:lnTo>
                        <a:pt x="45" y="151"/>
                      </a:lnTo>
                      <a:lnTo>
                        <a:pt x="51" y="139"/>
                      </a:lnTo>
                      <a:lnTo>
                        <a:pt x="55" y="128"/>
                      </a:lnTo>
                      <a:lnTo>
                        <a:pt x="61" y="116"/>
                      </a:lnTo>
                      <a:lnTo>
                        <a:pt x="63" y="103"/>
                      </a:lnTo>
                      <a:lnTo>
                        <a:pt x="64" y="90"/>
                      </a:lnTo>
                      <a:lnTo>
                        <a:pt x="64" y="78"/>
                      </a:lnTo>
                      <a:lnTo>
                        <a:pt x="64" y="69"/>
                      </a:lnTo>
                      <a:lnTo>
                        <a:pt x="63" y="57"/>
                      </a:lnTo>
                      <a:lnTo>
                        <a:pt x="59" y="50"/>
                      </a:lnTo>
                      <a:lnTo>
                        <a:pt x="51" y="40"/>
                      </a:lnTo>
                      <a:lnTo>
                        <a:pt x="45" y="36"/>
                      </a:lnTo>
                      <a:lnTo>
                        <a:pt x="42" y="33"/>
                      </a:lnTo>
                      <a:lnTo>
                        <a:pt x="38" y="29"/>
                      </a:lnTo>
                      <a:lnTo>
                        <a:pt x="36" y="25"/>
                      </a:lnTo>
                      <a:lnTo>
                        <a:pt x="36" y="23"/>
                      </a:lnTo>
                      <a:lnTo>
                        <a:pt x="36" y="21"/>
                      </a:lnTo>
                      <a:lnTo>
                        <a:pt x="36" y="17"/>
                      </a:lnTo>
                      <a:lnTo>
                        <a:pt x="36" y="12"/>
                      </a:lnTo>
                      <a:lnTo>
                        <a:pt x="38" y="10"/>
                      </a:lnTo>
                      <a:lnTo>
                        <a:pt x="42" y="6"/>
                      </a:lnTo>
                      <a:lnTo>
                        <a:pt x="47" y="2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7" y="2"/>
                      </a:lnTo>
                      <a:lnTo>
                        <a:pt x="61" y="6"/>
                      </a:lnTo>
                      <a:lnTo>
                        <a:pt x="74" y="12"/>
                      </a:lnTo>
                      <a:lnTo>
                        <a:pt x="83" y="23"/>
                      </a:lnTo>
                      <a:lnTo>
                        <a:pt x="93" y="35"/>
                      </a:lnTo>
                      <a:lnTo>
                        <a:pt x="101" y="48"/>
                      </a:lnTo>
                      <a:lnTo>
                        <a:pt x="102" y="59"/>
                      </a:lnTo>
                      <a:lnTo>
                        <a:pt x="106" y="74"/>
                      </a:lnTo>
                      <a:lnTo>
                        <a:pt x="106" y="88"/>
                      </a:lnTo>
                      <a:lnTo>
                        <a:pt x="104" y="103"/>
                      </a:lnTo>
                      <a:lnTo>
                        <a:pt x="102" y="116"/>
                      </a:lnTo>
                      <a:lnTo>
                        <a:pt x="101" y="130"/>
                      </a:lnTo>
                      <a:lnTo>
                        <a:pt x="93" y="141"/>
                      </a:lnTo>
                      <a:lnTo>
                        <a:pt x="87" y="156"/>
                      </a:lnTo>
                      <a:lnTo>
                        <a:pt x="80" y="170"/>
                      </a:lnTo>
                      <a:lnTo>
                        <a:pt x="72" y="181"/>
                      </a:lnTo>
                      <a:lnTo>
                        <a:pt x="63" y="190"/>
                      </a:lnTo>
                      <a:lnTo>
                        <a:pt x="55" y="204"/>
                      </a:lnTo>
                      <a:lnTo>
                        <a:pt x="49" y="206"/>
                      </a:lnTo>
                      <a:lnTo>
                        <a:pt x="45" y="206"/>
                      </a:lnTo>
                      <a:lnTo>
                        <a:pt x="42" y="208"/>
                      </a:lnTo>
                      <a:lnTo>
                        <a:pt x="38" y="210"/>
                      </a:lnTo>
                      <a:lnTo>
                        <a:pt x="34" y="211"/>
                      </a:lnTo>
                      <a:lnTo>
                        <a:pt x="30" y="213"/>
                      </a:lnTo>
                      <a:lnTo>
                        <a:pt x="24" y="215"/>
                      </a:lnTo>
                      <a:lnTo>
                        <a:pt x="21" y="217"/>
                      </a:lnTo>
                      <a:lnTo>
                        <a:pt x="15" y="219"/>
                      </a:lnTo>
                      <a:lnTo>
                        <a:pt x="9" y="219"/>
                      </a:lnTo>
                      <a:lnTo>
                        <a:pt x="5" y="215"/>
                      </a:lnTo>
                      <a:lnTo>
                        <a:pt x="2" y="211"/>
                      </a:lnTo>
                      <a:lnTo>
                        <a:pt x="0" y="206"/>
                      </a:lnTo>
                      <a:lnTo>
                        <a:pt x="2" y="202"/>
                      </a:lnTo>
                      <a:lnTo>
                        <a:pt x="4" y="196"/>
                      </a:lnTo>
                      <a:lnTo>
                        <a:pt x="9" y="192"/>
                      </a:lnTo>
                      <a:lnTo>
                        <a:pt x="9" y="1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25" name="Freeform 517"/>
                <p:cNvSpPr>
                  <a:spLocks/>
                </p:cNvSpPr>
                <p:nvPr/>
              </p:nvSpPr>
              <p:spPr bwMode="auto">
                <a:xfrm>
                  <a:off x="4317" y="307"/>
                  <a:ext cx="69" cy="192"/>
                </a:xfrm>
                <a:custGeom>
                  <a:avLst/>
                  <a:gdLst/>
                  <a:ahLst/>
                  <a:cxnLst>
                    <a:cxn ang="0">
                      <a:pos x="6" y="354"/>
                    </a:cxn>
                    <a:cxn ang="0">
                      <a:pos x="17" y="339"/>
                    </a:cxn>
                    <a:cxn ang="0">
                      <a:pos x="27" y="323"/>
                    </a:cxn>
                    <a:cxn ang="0">
                      <a:pos x="36" y="308"/>
                    </a:cxn>
                    <a:cxn ang="0">
                      <a:pos x="46" y="293"/>
                    </a:cxn>
                    <a:cxn ang="0">
                      <a:pos x="53" y="278"/>
                    </a:cxn>
                    <a:cxn ang="0">
                      <a:pos x="63" y="261"/>
                    </a:cxn>
                    <a:cxn ang="0">
                      <a:pos x="69" y="245"/>
                    </a:cxn>
                    <a:cxn ang="0">
                      <a:pos x="74" y="221"/>
                    </a:cxn>
                    <a:cxn ang="0">
                      <a:pos x="86" y="186"/>
                    </a:cxn>
                    <a:cxn ang="0">
                      <a:pos x="97" y="150"/>
                    </a:cxn>
                    <a:cxn ang="0">
                      <a:pos x="107" y="116"/>
                    </a:cxn>
                    <a:cxn ang="0">
                      <a:pos x="112" y="86"/>
                    </a:cxn>
                    <a:cxn ang="0">
                      <a:pos x="114" y="59"/>
                    </a:cxn>
                    <a:cxn ang="0">
                      <a:pos x="107" y="40"/>
                    </a:cxn>
                    <a:cxn ang="0">
                      <a:pos x="95" y="31"/>
                    </a:cxn>
                    <a:cxn ang="0">
                      <a:pos x="82" y="31"/>
                    </a:cxn>
                    <a:cxn ang="0">
                      <a:pos x="74" y="27"/>
                    </a:cxn>
                    <a:cxn ang="0">
                      <a:pos x="69" y="21"/>
                    </a:cxn>
                    <a:cxn ang="0">
                      <a:pos x="69" y="12"/>
                    </a:cxn>
                    <a:cxn ang="0">
                      <a:pos x="72" y="4"/>
                    </a:cxn>
                    <a:cxn ang="0">
                      <a:pos x="78" y="0"/>
                    </a:cxn>
                    <a:cxn ang="0">
                      <a:pos x="97" y="0"/>
                    </a:cxn>
                    <a:cxn ang="0">
                      <a:pos x="120" y="10"/>
                    </a:cxn>
                    <a:cxn ang="0">
                      <a:pos x="135" y="34"/>
                    </a:cxn>
                    <a:cxn ang="0">
                      <a:pos x="139" y="70"/>
                    </a:cxn>
                    <a:cxn ang="0">
                      <a:pos x="137" y="110"/>
                    </a:cxn>
                    <a:cxn ang="0">
                      <a:pos x="129" y="156"/>
                    </a:cxn>
                    <a:cxn ang="0">
                      <a:pos x="118" y="202"/>
                    </a:cxn>
                    <a:cxn ang="0">
                      <a:pos x="107" y="245"/>
                    </a:cxn>
                    <a:cxn ang="0">
                      <a:pos x="97" y="272"/>
                    </a:cxn>
                    <a:cxn ang="0">
                      <a:pos x="88" y="287"/>
                    </a:cxn>
                    <a:cxn ang="0">
                      <a:pos x="82" y="302"/>
                    </a:cxn>
                    <a:cxn ang="0">
                      <a:pos x="74" y="314"/>
                    </a:cxn>
                    <a:cxn ang="0">
                      <a:pos x="67" y="325"/>
                    </a:cxn>
                    <a:cxn ang="0">
                      <a:pos x="55" y="337"/>
                    </a:cxn>
                    <a:cxn ang="0">
                      <a:pos x="46" y="352"/>
                    </a:cxn>
                    <a:cxn ang="0">
                      <a:pos x="34" y="369"/>
                    </a:cxn>
                    <a:cxn ang="0">
                      <a:pos x="25" y="382"/>
                    </a:cxn>
                    <a:cxn ang="0">
                      <a:pos x="13" y="382"/>
                    </a:cxn>
                    <a:cxn ang="0">
                      <a:pos x="2" y="377"/>
                    </a:cxn>
                    <a:cxn ang="0">
                      <a:pos x="0" y="367"/>
                    </a:cxn>
                    <a:cxn ang="0">
                      <a:pos x="2" y="361"/>
                    </a:cxn>
                  </a:cxnLst>
                  <a:rect l="0" t="0" r="r" b="b"/>
                  <a:pathLst>
                    <a:path w="139" h="384">
                      <a:moveTo>
                        <a:pt x="2" y="361"/>
                      </a:moveTo>
                      <a:lnTo>
                        <a:pt x="6" y="354"/>
                      </a:lnTo>
                      <a:lnTo>
                        <a:pt x="12" y="346"/>
                      </a:lnTo>
                      <a:lnTo>
                        <a:pt x="17" y="339"/>
                      </a:lnTo>
                      <a:lnTo>
                        <a:pt x="21" y="331"/>
                      </a:lnTo>
                      <a:lnTo>
                        <a:pt x="27" y="323"/>
                      </a:lnTo>
                      <a:lnTo>
                        <a:pt x="32" y="316"/>
                      </a:lnTo>
                      <a:lnTo>
                        <a:pt x="36" y="308"/>
                      </a:lnTo>
                      <a:lnTo>
                        <a:pt x="42" y="302"/>
                      </a:lnTo>
                      <a:lnTo>
                        <a:pt x="46" y="293"/>
                      </a:lnTo>
                      <a:lnTo>
                        <a:pt x="51" y="285"/>
                      </a:lnTo>
                      <a:lnTo>
                        <a:pt x="53" y="278"/>
                      </a:lnTo>
                      <a:lnTo>
                        <a:pt x="59" y="268"/>
                      </a:lnTo>
                      <a:lnTo>
                        <a:pt x="63" y="261"/>
                      </a:lnTo>
                      <a:lnTo>
                        <a:pt x="67" y="253"/>
                      </a:lnTo>
                      <a:lnTo>
                        <a:pt x="69" y="245"/>
                      </a:lnTo>
                      <a:lnTo>
                        <a:pt x="70" y="238"/>
                      </a:lnTo>
                      <a:lnTo>
                        <a:pt x="74" y="221"/>
                      </a:lnTo>
                      <a:lnTo>
                        <a:pt x="82" y="204"/>
                      </a:lnTo>
                      <a:lnTo>
                        <a:pt x="86" y="186"/>
                      </a:lnTo>
                      <a:lnTo>
                        <a:pt x="91" y="169"/>
                      </a:lnTo>
                      <a:lnTo>
                        <a:pt x="97" y="150"/>
                      </a:lnTo>
                      <a:lnTo>
                        <a:pt x="101" y="133"/>
                      </a:lnTo>
                      <a:lnTo>
                        <a:pt x="107" y="116"/>
                      </a:lnTo>
                      <a:lnTo>
                        <a:pt x="110" y="101"/>
                      </a:lnTo>
                      <a:lnTo>
                        <a:pt x="112" y="86"/>
                      </a:lnTo>
                      <a:lnTo>
                        <a:pt x="114" y="70"/>
                      </a:lnTo>
                      <a:lnTo>
                        <a:pt x="114" y="59"/>
                      </a:lnTo>
                      <a:lnTo>
                        <a:pt x="112" y="50"/>
                      </a:lnTo>
                      <a:lnTo>
                        <a:pt x="107" y="40"/>
                      </a:lnTo>
                      <a:lnTo>
                        <a:pt x="101" y="36"/>
                      </a:lnTo>
                      <a:lnTo>
                        <a:pt x="95" y="31"/>
                      </a:lnTo>
                      <a:lnTo>
                        <a:pt x="84" y="31"/>
                      </a:lnTo>
                      <a:lnTo>
                        <a:pt x="82" y="31"/>
                      </a:lnTo>
                      <a:lnTo>
                        <a:pt x="78" y="29"/>
                      </a:lnTo>
                      <a:lnTo>
                        <a:pt x="74" y="27"/>
                      </a:lnTo>
                      <a:lnTo>
                        <a:pt x="72" y="27"/>
                      </a:lnTo>
                      <a:lnTo>
                        <a:pt x="69" y="21"/>
                      </a:lnTo>
                      <a:lnTo>
                        <a:pt x="69" y="17"/>
                      </a:lnTo>
                      <a:lnTo>
                        <a:pt x="69" y="12"/>
                      </a:lnTo>
                      <a:lnTo>
                        <a:pt x="70" y="6"/>
                      </a:lnTo>
                      <a:lnTo>
                        <a:pt x="72" y="4"/>
                      </a:lnTo>
                      <a:lnTo>
                        <a:pt x="74" y="2"/>
                      </a:lnTo>
                      <a:lnTo>
                        <a:pt x="78" y="0"/>
                      </a:lnTo>
                      <a:lnTo>
                        <a:pt x="82" y="0"/>
                      </a:lnTo>
                      <a:lnTo>
                        <a:pt x="97" y="0"/>
                      </a:lnTo>
                      <a:lnTo>
                        <a:pt x="110" y="4"/>
                      </a:lnTo>
                      <a:lnTo>
                        <a:pt x="120" y="10"/>
                      </a:lnTo>
                      <a:lnTo>
                        <a:pt x="129" y="21"/>
                      </a:lnTo>
                      <a:lnTo>
                        <a:pt x="135" y="34"/>
                      </a:lnTo>
                      <a:lnTo>
                        <a:pt x="137" y="51"/>
                      </a:lnTo>
                      <a:lnTo>
                        <a:pt x="139" y="70"/>
                      </a:lnTo>
                      <a:lnTo>
                        <a:pt x="139" y="89"/>
                      </a:lnTo>
                      <a:lnTo>
                        <a:pt x="137" y="110"/>
                      </a:lnTo>
                      <a:lnTo>
                        <a:pt x="135" y="135"/>
                      </a:lnTo>
                      <a:lnTo>
                        <a:pt x="129" y="156"/>
                      </a:lnTo>
                      <a:lnTo>
                        <a:pt x="124" y="181"/>
                      </a:lnTo>
                      <a:lnTo>
                        <a:pt x="118" y="202"/>
                      </a:lnTo>
                      <a:lnTo>
                        <a:pt x="112" y="225"/>
                      </a:lnTo>
                      <a:lnTo>
                        <a:pt x="107" y="245"/>
                      </a:lnTo>
                      <a:lnTo>
                        <a:pt x="101" y="264"/>
                      </a:lnTo>
                      <a:lnTo>
                        <a:pt x="97" y="272"/>
                      </a:lnTo>
                      <a:lnTo>
                        <a:pt x="93" y="282"/>
                      </a:lnTo>
                      <a:lnTo>
                        <a:pt x="88" y="287"/>
                      </a:lnTo>
                      <a:lnTo>
                        <a:pt x="84" y="295"/>
                      </a:lnTo>
                      <a:lnTo>
                        <a:pt x="82" y="302"/>
                      </a:lnTo>
                      <a:lnTo>
                        <a:pt x="78" y="306"/>
                      </a:lnTo>
                      <a:lnTo>
                        <a:pt x="74" y="314"/>
                      </a:lnTo>
                      <a:lnTo>
                        <a:pt x="70" y="320"/>
                      </a:lnTo>
                      <a:lnTo>
                        <a:pt x="67" y="325"/>
                      </a:lnTo>
                      <a:lnTo>
                        <a:pt x="61" y="331"/>
                      </a:lnTo>
                      <a:lnTo>
                        <a:pt x="55" y="337"/>
                      </a:lnTo>
                      <a:lnTo>
                        <a:pt x="51" y="344"/>
                      </a:lnTo>
                      <a:lnTo>
                        <a:pt x="46" y="352"/>
                      </a:lnTo>
                      <a:lnTo>
                        <a:pt x="40" y="360"/>
                      </a:lnTo>
                      <a:lnTo>
                        <a:pt x="34" y="369"/>
                      </a:lnTo>
                      <a:lnTo>
                        <a:pt x="29" y="379"/>
                      </a:lnTo>
                      <a:lnTo>
                        <a:pt x="25" y="382"/>
                      </a:lnTo>
                      <a:lnTo>
                        <a:pt x="19" y="384"/>
                      </a:lnTo>
                      <a:lnTo>
                        <a:pt x="13" y="382"/>
                      </a:lnTo>
                      <a:lnTo>
                        <a:pt x="6" y="380"/>
                      </a:lnTo>
                      <a:lnTo>
                        <a:pt x="2" y="377"/>
                      </a:lnTo>
                      <a:lnTo>
                        <a:pt x="0" y="371"/>
                      </a:lnTo>
                      <a:lnTo>
                        <a:pt x="0" y="367"/>
                      </a:lnTo>
                      <a:lnTo>
                        <a:pt x="2" y="361"/>
                      </a:lnTo>
                      <a:lnTo>
                        <a:pt x="2" y="3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26" name="Freeform 518"/>
                <p:cNvSpPr>
                  <a:spLocks/>
                </p:cNvSpPr>
                <p:nvPr/>
              </p:nvSpPr>
              <p:spPr bwMode="auto">
                <a:xfrm>
                  <a:off x="4398" y="479"/>
                  <a:ext cx="41" cy="231"/>
                </a:xfrm>
                <a:custGeom>
                  <a:avLst/>
                  <a:gdLst/>
                  <a:ahLst/>
                  <a:cxnLst>
                    <a:cxn ang="0">
                      <a:pos x="32" y="27"/>
                    </a:cxn>
                    <a:cxn ang="0">
                      <a:pos x="45" y="61"/>
                    </a:cxn>
                    <a:cxn ang="0">
                      <a:pos x="57" y="94"/>
                    </a:cxn>
                    <a:cxn ang="0">
                      <a:pos x="66" y="124"/>
                    </a:cxn>
                    <a:cxn ang="0">
                      <a:pos x="72" y="156"/>
                    </a:cxn>
                    <a:cxn ang="0">
                      <a:pos x="76" y="189"/>
                    </a:cxn>
                    <a:cxn ang="0">
                      <a:pos x="80" y="221"/>
                    </a:cxn>
                    <a:cxn ang="0">
                      <a:pos x="81" y="257"/>
                    </a:cxn>
                    <a:cxn ang="0">
                      <a:pos x="81" y="289"/>
                    </a:cxn>
                    <a:cxn ang="0">
                      <a:pos x="80" y="312"/>
                    </a:cxn>
                    <a:cxn ang="0">
                      <a:pos x="76" y="337"/>
                    </a:cxn>
                    <a:cxn ang="0">
                      <a:pos x="72" y="356"/>
                    </a:cxn>
                    <a:cxn ang="0">
                      <a:pos x="68" y="377"/>
                    </a:cxn>
                    <a:cxn ang="0">
                      <a:pos x="61" y="396"/>
                    </a:cxn>
                    <a:cxn ang="0">
                      <a:pos x="55" y="419"/>
                    </a:cxn>
                    <a:cxn ang="0">
                      <a:pos x="47" y="440"/>
                    </a:cxn>
                    <a:cxn ang="0">
                      <a:pos x="42" y="457"/>
                    </a:cxn>
                    <a:cxn ang="0">
                      <a:pos x="34" y="462"/>
                    </a:cxn>
                    <a:cxn ang="0">
                      <a:pos x="24" y="459"/>
                    </a:cxn>
                    <a:cxn ang="0">
                      <a:pos x="23" y="451"/>
                    </a:cxn>
                    <a:cxn ang="0">
                      <a:pos x="23" y="434"/>
                    </a:cxn>
                    <a:cxn ang="0">
                      <a:pos x="28" y="413"/>
                    </a:cxn>
                    <a:cxn ang="0">
                      <a:pos x="32" y="392"/>
                    </a:cxn>
                    <a:cxn ang="0">
                      <a:pos x="34" y="373"/>
                    </a:cxn>
                    <a:cxn ang="0">
                      <a:pos x="36" y="354"/>
                    </a:cxn>
                    <a:cxn ang="0">
                      <a:pos x="36" y="333"/>
                    </a:cxn>
                    <a:cxn ang="0">
                      <a:pos x="38" y="310"/>
                    </a:cxn>
                    <a:cxn ang="0">
                      <a:pos x="38" y="289"/>
                    </a:cxn>
                    <a:cxn ang="0">
                      <a:pos x="38" y="257"/>
                    </a:cxn>
                    <a:cxn ang="0">
                      <a:pos x="38" y="223"/>
                    </a:cxn>
                    <a:cxn ang="0">
                      <a:pos x="36" y="190"/>
                    </a:cxn>
                    <a:cxn ang="0">
                      <a:pos x="36" y="160"/>
                    </a:cxn>
                    <a:cxn ang="0">
                      <a:pos x="32" y="132"/>
                    </a:cxn>
                    <a:cxn ang="0">
                      <a:pos x="26" y="101"/>
                    </a:cxn>
                    <a:cxn ang="0">
                      <a:pos x="21" y="71"/>
                    </a:cxn>
                    <a:cxn ang="0">
                      <a:pos x="7" y="38"/>
                    </a:cxn>
                    <a:cxn ang="0">
                      <a:pos x="0" y="14"/>
                    </a:cxn>
                    <a:cxn ang="0">
                      <a:pos x="4" y="6"/>
                    </a:cxn>
                    <a:cxn ang="0">
                      <a:pos x="9" y="0"/>
                    </a:cxn>
                    <a:cxn ang="0">
                      <a:pos x="21" y="6"/>
                    </a:cxn>
                    <a:cxn ang="0">
                      <a:pos x="23" y="10"/>
                    </a:cxn>
                  </a:cxnLst>
                  <a:rect l="0" t="0" r="r" b="b"/>
                  <a:pathLst>
                    <a:path w="81" h="462">
                      <a:moveTo>
                        <a:pt x="23" y="10"/>
                      </a:moveTo>
                      <a:lnTo>
                        <a:pt x="32" y="27"/>
                      </a:lnTo>
                      <a:lnTo>
                        <a:pt x="40" y="44"/>
                      </a:lnTo>
                      <a:lnTo>
                        <a:pt x="45" y="61"/>
                      </a:lnTo>
                      <a:lnTo>
                        <a:pt x="53" y="78"/>
                      </a:lnTo>
                      <a:lnTo>
                        <a:pt x="57" y="94"/>
                      </a:lnTo>
                      <a:lnTo>
                        <a:pt x="62" y="109"/>
                      </a:lnTo>
                      <a:lnTo>
                        <a:pt x="66" y="124"/>
                      </a:lnTo>
                      <a:lnTo>
                        <a:pt x="70" y="141"/>
                      </a:lnTo>
                      <a:lnTo>
                        <a:pt x="72" y="156"/>
                      </a:lnTo>
                      <a:lnTo>
                        <a:pt x="74" y="173"/>
                      </a:lnTo>
                      <a:lnTo>
                        <a:pt x="76" y="189"/>
                      </a:lnTo>
                      <a:lnTo>
                        <a:pt x="78" y="206"/>
                      </a:lnTo>
                      <a:lnTo>
                        <a:pt x="80" y="221"/>
                      </a:lnTo>
                      <a:lnTo>
                        <a:pt x="80" y="240"/>
                      </a:lnTo>
                      <a:lnTo>
                        <a:pt x="81" y="257"/>
                      </a:lnTo>
                      <a:lnTo>
                        <a:pt x="81" y="276"/>
                      </a:lnTo>
                      <a:lnTo>
                        <a:pt x="81" y="289"/>
                      </a:lnTo>
                      <a:lnTo>
                        <a:pt x="80" y="303"/>
                      </a:lnTo>
                      <a:lnTo>
                        <a:pt x="80" y="312"/>
                      </a:lnTo>
                      <a:lnTo>
                        <a:pt x="78" y="324"/>
                      </a:lnTo>
                      <a:lnTo>
                        <a:pt x="76" y="337"/>
                      </a:lnTo>
                      <a:lnTo>
                        <a:pt x="74" y="346"/>
                      </a:lnTo>
                      <a:lnTo>
                        <a:pt x="72" y="356"/>
                      </a:lnTo>
                      <a:lnTo>
                        <a:pt x="70" y="367"/>
                      </a:lnTo>
                      <a:lnTo>
                        <a:pt x="68" y="377"/>
                      </a:lnTo>
                      <a:lnTo>
                        <a:pt x="64" y="386"/>
                      </a:lnTo>
                      <a:lnTo>
                        <a:pt x="61" y="396"/>
                      </a:lnTo>
                      <a:lnTo>
                        <a:pt x="59" y="407"/>
                      </a:lnTo>
                      <a:lnTo>
                        <a:pt x="55" y="419"/>
                      </a:lnTo>
                      <a:lnTo>
                        <a:pt x="51" y="430"/>
                      </a:lnTo>
                      <a:lnTo>
                        <a:pt x="47" y="440"/>
                      </a:lnTo>
                      <a:lnTo>
                        <a:pt x="45" y="453"/>
                      </a:lnTo>
                      <a:lnTo>
                        <a:pt x="42" y="457"/>
                      </a:lnTo>
                      <a:lnTo>
                        <a:pt x="40" y="461"/>
                      </a:lnTo>
                      <a:lnTo>
                        <a:pt x="34" y="462"/>
                      </a:lnTo>
                      <a:lnTo>
                        <a:pt x="30" y="462"/>
                      </a:lnTo>
                      <a:lnTo>
                        <a:pt x="24" y="459"/>
                      </a:lnTo>
                      <a:lnTo>
                        <a:pt x="23" y="457"/>
                      </a:lnTo>
                      <a:lnTo>
                        <a:pt x="23" y="451"/>
                      </a:lnTo>
                      <a:lnTo>
                        <a:pt x="23" y="447"/>
                      </a:lnTo>
                      <a:lnTo>
                        <a:pt x="23" y="434"/>
                      </a:lnTo>
                      <a:lnTo>
                        <a:pt x="26" y="423"/>
                      </a:lnTo>
                      <a:lnTo>
                        <a:pt x="28" y="413"/>
                      </a:lnTo>
                      <a:lnTo>
                        <a:pt x="32" y="403"/>
                      </a:lnTo>
                      <a:lnTo>
                        <a:pt x="32" y="392"/>
                      </a:lnTo>
                      <a:lnTo>
                        <a:pt x="34" y="383"/>
                      </a:lnTo>
                      <a:lnTo>
                        <a:pt x="34" y="373"/>
                      </a:lnTo>
                      <a:lnTo>
                        <a:pt x="36" y="364"/>
                      </a:lnTo>
                      <a:lnTo>
                        <a:pt x="36" y="354"/>
                      </a:lnTo>
                      <a:lnTo>
                        <a:pt x="36" y="343"/>
                      </a:lnTo>
                      <a:lnTo>
                        <a:pt x="36" y="333"/>
                      </a:lnTo>
                      <a:lnTo>
                        <a:pt x="38" y="324"/>
                      </a:lnTo>
                      <a:lnTo>
                        <a:pt x="38" y="310"/>
                      </a:lnTo>
                      <a:lnTo>
                        <a:pt x="38" y="301"/>
                      </a:lnTo>
                      <a:lnTo>
                        <a:pt x="38" y="289"/>
                      </a:lnTo>
                      <a:lnTo>
                        <a:pt x="38" y="276"/>
                      </a:lnTo>
                      <a:lnTo>
                        <a:pt x="38" y="257"/>
                      </a:lnTo>
                      <a:lnTo>
                        <a:pt x="38" y="240"/>
                      </a:lnTo>
                      <a:lnTo>
                        <a:pt x="38" y="223"/>
                      </a:lnTo>
                      <a:lnTo>
                        <a:pt x="38" y="208"/>
                      </a:lnTo>
                      <a:lnTo>
                        <a:pt x="36" y="190"/>
                      </a:lnTo>
                      <a:lnTo>
                        <a:pt x="36" y="175"/>
                      </a:lnTo>
                      <a:lnTo>
                        <a:pt x="36" y="160"/>
                      </a:lnTo>
                      <a:lnTo>
                        <a:pt x="36" y="147"/>
                      </a:lnTo>
                      <a:lnTo>
                        <a:pt x="32" y="132"/>
                      </a:lnTo>
                      <a:lnTo>
                        <a:pt x="30" y="116"/>
                      </a:lnTo>
                      <a:lnTo>
                        <a:pt x="26" y="101"/>
                      </a:lnTo>
                      <a:lnTo>
                        <a:pt x="24" y="88"/>
                      </a:lnTo>
                      <a:lnTo>
                        <a:pt x="21" y="71"/>
                      </a:lnTo>
                      <a:lnTo>
                        <a:pt x="15" y="55"/>
                      </a:lnTo>
                      <a:lnTo>
                        <a:pt x="7" y="38"/>
                      </a:lnTo>
                      <a:lnTo>
                        <a:pt x="2" y="21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4" y="6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5" y="2"/>
                      </a:lnTo>
                      <a:lnTo>
                        <a:pt x="21" y="6"/>
                      </a:lnTo>
                      <a:lnTo>
                        <a:pt x="23" y="10"/>
                      </a:lnTo>
                      <a:lnTo>
                        <a:pt x="23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27" name="Freeform 519"/>
                <p:cNvSpPr>
                  <a:spLocks/>
                </p:cNvSpPr>
                <p:nvPr/>
              </p:nvSpPr>
              <p:spPr bwMode="auto">
                <a:xfrm>
                  <a:off x="4343" y="482"/>
                  <a:ext cx="31" cy="155"/>
                </a:xfrm>
                <a:custGeom>
                  <a:avLst/>
                  <a:gdLst/>
                  <a:ahLst/>
                  <a:cxnLst>
                    <a:cxn ang="0">
                      <a:pos x="37" y="15"/>
                    </a:cxn>
                    <a:cxn ang="0">
                      <a:pos x="44" y="28"/>
                    </a:cxn>
                    <a:cxn ang="0">
                      <a:pos x="50" y="40"/>
                    </a:cxn>
                    <a:cxn ang="0">
                      <a:pos x="52" y="51"/>
                    </a:cxn>
                    <a:cxn ang="0">
                      <a:pos x="56" y="61"/>
                    </a:cxn>
                    <a:cxn ang="0">
                      <a:pos x="59" y="70"/>
                    </a:cxn>
                    <a:cxn ang="0">
                      <a:pos x="59" y="84"/>
                    </a:cxn>
                    <a:cxn ang="0">
                      <a:pos x="61" y="99"/>
                    </a:cxn>
                    <a:cxn ang="0">
                      <a:pos x="61" y="124"/>
                    </a:cxn>
                    <a:cxn ang="0">
                      <a:pos x="59" y="148"/>
                    </a:cxn>
                    <a:cxn ang="0">
                      <a:pos x="57" y="169"/>
                    </a:cxn>
                    <a:cxn ang="0">
                      <a:pos x="54" y="192"/>
                    </a:cxn>
                    <a:cxn ang="0">
                      <a:pos x="50" y="215"/>
                    </a:cxn>
                    <a:cxn ang="0">
                      <a:pos x="48" y="236"/>
                    </a:cxn>
                    <a:cxn ang="0">
                      <a:pos x="42" y="259"/>
                    </a:cxn>
                    <a:cxn ang="0">
                      <a:pos x="38" y="281"/>
                    </a:cxn>
                    <a:cxn ang="0">
                      <a:pos x="35" y="300"/>
                    </a:cxn>
                    <a:cxn ang="0">
                      <a:pos x="31" y="306"/>
                    </a:cxn>
                    <a:cxn ang="0">
                      <a:pos x="21" y="306"/>
                    </a:cxn>
                    <a:cxn ang="0">
                      <a:pos x="18" y="298"/>
                    </a:cxn>
                    <a:cxn ang="0">
                      <a:pos x="18" y="283"/>
                    </a:cxn>
                    <a:cxn ang="0">
                      <a:pos x="18" y="253"/>
                    </a:cxn>
                    <a:cxn ang="0">
                      <a:pos x="19" y="215"/>
                    </a:cxn>
                    <a:cxn ang="0">
                      <a:pos x="19" y="171"/>
                    </a:cxn>
                    <a:cxn ang="0">
                      <a:pos x="19" y="129"/>
                    </a:cxn>
                    <a:cxn ang="0">
                      <a:pos x="18" y="87"/>
                    </a:cxn>
                    <a:cxn ang="0">
                      <a:pos x="14" y="53"/>
                    </a:cxn>
                    <a:cxn ang="0">
                      <a:pos x="6" y="30"/>
                    </a:cxn>
                    <a:cxn ang="0">
                      <a:pos x="0" y="17"/>
                    </a:cxn>
                    <a:cxn ang="0">
                      <a:pos x="0" y="9"/>
                    </a:cxn>
                    <a:cxn ang="0">
                      <a:pos x="6" y="4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31" y="0"/>
                    </a:cxn>
                    <a:cxn ang="0">
                      <a:pos x="35" y="6"/>
                    </a:cxn>
                  </a:cxnLst>
                  <a:rect l="0" t="0" r="r" b="b"/>
                  <a:pathLst>
                    <a:path w="63" h="308">
                      <a:moveTo>
                        <a:pt x="35" y="6"/>
                      </a:moveTo>
                      <a:lnTo>
                        <a:pt x="37" y="15"/>
                      </a:lnTo>
                      <a:lnTo>
                        <a:pt x="42" y="21"/>
                      </a:lnTo>
                      <a:lnTo>
                        <a:pt x="44" y="28"/>
                      </a:lnTo>
                      <a:lnTo>
                        <a:pt x="48" y="34"/>
                      </a:lnTo>
                      <a:lnTo>
                        <a:pt x="50" y="40"/>
                      </a:lnTo>
                      <a:lnTo>
                        <a:pt x="50" y="46"/>
                      </a:lnTo>
                      <a:lnTo>
                        <a:pt x="52" y="51"/>
                      </a:lnTo>
                      <a:lnTo>
                        <a:pt x="56" y="57"/>
                      </a:lnTo>
                      <a:lnTo>
                        <a:pt x="56" y="61"/>
                      </a:lnTo>
                      <a:lnTo>
                        <a:pt x="57" y="66"/>
                      </a:lnTo>
                      <a:lnTo>
                        <a:pt x="59" y="70"/>
                      </a:lnTo>
                      <a:lnTo>
                        <a:pt x="59" y="78"/>
                      </a:lnTo>
                      <a:lnTo>
                        <a:pt x="59" y="84"/>
                      </a:lnTo>
                      <a:lnTo>
                        <a:pt x="61" y="93"/>
                      </a:lnTo>
                      <a:lnTo>
                        <a:pt x="61" y="99"/>
                      </a:lnTo>
                      <a:lnTo>
                        <a:pt x="63" y="110"/>
                      </a:lnTo>
                      <a:lnTo>
                        <a:pt x="61" y="124"/>
                      </a:lnTo>
                      <a:lnTo>
                        <a:pt x="61" y="135"/>
                      </a:lnTo>
                      <a:lnTo>
                        <a:pt x="59" y="148"/>
                      </a:lnTo>
                      <a:lnTo>
                        <a:pt x="59" y="160"/>
                      </a:lnTo>
                      <a:lnTo>
                        <a:pt x="57" y="169"/>
                      </a:lnTo>
                      <a:lnTo>
                        <a:pt x="56" y="182"/>
                      </a:lnTo>
                      <a:lnTo>
                        <a:pt x="54" y="192"/>
                      </a:lnTo>
                      <a:lnTo>
                        <a:pt x="52" y="203"/>
                      </a:lnTo>
                      <a:lnTo>
                        <a:pt x="50" y="215"/>
                      </a:lnTo>
                      <a:lnTo>
                        <a:pt x="50" y="224"/>
                      </a:lnTo>
                      <a:lnTo>
                        <a:pt x="48" y="236"/>
                      </a:lnTo>
                      <a:lnTo>
                        <a:pt x="46" y="247"/>
                      </a:lnTo>
                      <a:lnTo>
                        <a:pt x="42" y="259"/>
                      </a:lnTo>
                      <a:lnTo>
                        <a:pt x="40" y="270"/>
                      </a:lnTo>
                      <a:lnTo>
                        <a:pt x="38" y="281"/>
                      </a:lnTo>
                      <a:lnTo>
                        <a:pt x="37" y="298"/>
                      </a:lnTo>
                      <a:lnTo>
                        <a:pt x="35" y="300"/>
                      </a:lnTo>
                      <a:lnTo>
                        <a:pt x="33" y="304"/>
                      </a:lnTo>
                      <a:lnTo>
                        <a:pt x="31" y="306"/>
                      </a:lnTo>
                      <a:lnTo>
                        <a:pt x="27" y="308"/>
                      </a:lnTo>
                      <a:lnTo>
                        <a:pt x="21" y="306"/>
                      </a:lnTo>
                      <a:lnTo>
                        <a:pt x="18" y="302"/>
                      </a:lnTo>
                      <a:lnTo>
                        <a:pt x="18" y="298"/>
                      </a:lnTo>
                      <a:lnTo>
                        <a:pt x="18" y="295"/>
                      </a:lnTo>
                      <a:lnTo>
                        <a:pt x="18" y="283"/>
                      </a:lnTo>
                      <a:lnTo>
                        <a:pt x="18" y="270"/>
                      </a:lnTo>
                      <a:lnTo>
                        <a:pt x="18" y="253"/>
                      </a:lnTo>
                      <a:lnTo>
                        <a:pt x="19" y="236"/>
                      </a:lnTo>
                      <a:lnTo>
                        <a:pt x="19" y="215"/>
                      </a:lnTo>
                      <a:lnTo>
                        <a:pt x="19" y="194"/>
                      </a:lnTo>
                      <a:lnTo>
                        <a:pt x="19" y="171"/>
                      </a:lnTo>
                      <a:lnTo>
                        <a:pt x="19" y="150"/>
                      </a:lnTo>
                      <a:lnTo>
                        <a:pt x="19" y="129"/>
                      </a:lnTo>
                      <a:lnTo>
                        <a:pt x="18" y="108"/>
                      </a:lnTo>
                      <a:lnTo>
                        <a:pt x="18" y="87"/>
                      </a:lnTo>
                      <a:lnTo>
                        <a:pt x="18" y="68"/>
                      </a:lnTo>
                      <a:lnTo>
                        <a:pt x="14" y="53"/>
                      </a:lnTo>
                      <a:lnTo>
                        <a:pt x="10" y="40"/>
                      </a:lnTo>
                      <a:lnTo>
                        <a:pt x="6" y="30"/>
                      </a:lnTo>
                      <a:lnTo>
                        <a:pt x="2" y="23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5" y="6"/>
                      </a:lnTo>
                      <a:lnTo>
                        <a:pt x="3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28" name="Freeform 520"/>
                <p:cNvSpPr>
                  <a:spLocks/>
                </p:cNvSpPr>
                <p:nvPr/>
              </p:nvSpPr>
              <p:spPr bwMode="auto">
                <a:xfrm>
                  <a:off x="4369" y="792"/>
                  <a:ext cx="177" cy="39"/>
                </a:xfrm>
                <a:custGeom>
                  <a:avLst/>
                  <a:gdLst/>
                  <a:ahLst/>
                  <a:cxnLst>
                    <a:cxn ang="0">
                      <a:pos x="68" y="2"/>
                    </a:cxn>
                    <a:cxn ang="0">
                      <a:pos x="89" y="0"/>
                    </a:cxn>
                    <a:cxn ang="0">
                      <a:pos x="106" y="0"/>
                    </a:cxn>
                    <a:cxn ang="0">
                      <a:pos x="121" y="0"/>
                    </a:cxn>
                    <a:cxn ang="0">
                      <a:pos x="135" y="0"/>
                    </a:cxn>
                    <a:cxn ang="0">
                      <a:pos x="152" y="4"/>
                    </a:cxn>
                    <a:cxn ang="0">
                      <a:pos x="175" y="7"/>
                    </a:cxn>
                    <a:cxn ang="0">
                      <a:pos x="201" y="11"/>
                    </a:cxn>
                    <a:cxn ang="0">
                      <a:pos x="228" y="15"/>
                    </a:cxn>
                    <a:cxn ang="0">
                      <a:pos x="243" y="19"/>
                    </a:cxn>
                    <a:cxn ang="0">
                      <a:pos x="260" y="27"/>
                    </a:cxn>
                    <a:cxn ang="0">
                      <a:pos x="277" y="32"/>
                    </a:cxn>
                    <a:cxn ang="0">
                      <a:pos x="294" y="42"/>
                    </a:cxn>
                    <a:cxn ang="0">
                      <a:pos x="311" y="51"/>
                    </a:cxn>
                    <a:cxn ang="0">
                      <a:pos x="329" y="61"/>
                    </a:cxn>
                    <a:cxn ang="0">
                      <a:pos x="344" y="68"/>
                    </a:cxn>
                    <a:cxn ang="0">
                      <a:pos x="353" y="74"/>
                    </a:cxn>
                    <a:cxn ang="0">
                      <a:pos x="346" y="76"/>
                    </a:cxn>
                    <a:cxn ang="0">
                      <a:pos x="336" y="76"/>
                    </a:cxn>
                    <a:cxn ang="0">
                      <a:pos x="325" y="76"/>
                    </a:cxn>
                    <a:cxn ang="0">
                      <a:pos x="311" y="76"/>
                    </a:cxn>
                    <a:cxn ang="0">
                      <a:pos x="298" y="74"/>
                    </a:cxn>
                    <a:cxn ang="0">
                      <a:pos x="289" y="72"/>
                    </a:cxn>
                    <a:cxn ang="0">
                      <a:pos x="262" y="65"/>
                    </a:cxn>
                    <a:cxn ang="0">
                      <a:pos x="224" y="57"/>
                    </a:cxn>
                    <a:cxn ang="0">
                      <a:pos x="186" y="49"/>
                    </a:cxn>
                    <a:cxn ang="0">
                      <a:pos x="150" y="44"/>
                    </a:cxn>
                    <a:cxn ang="0">
                      <a:pos x="114" y="44"/>
                    </a:cxn>
                    <a:cxn ang="0">
                      <a:pos x="80" y="44"/>
                    </a:cxn>
                    <a:cxn ang="0">
                      <a:pos x="47" y="46"/>
                    </a:cxn>
                    <a:cxn ang="0">
                      <a:pos x="17" y="49"/>
                    </a:cxn>
                    <a:cxn ang="0">
                      <a:pos x="0" y="49"/>
                    </a:cxn>
                    <a:cxn ang="0">
                      <a:pos x="7" y="40"/>
                    </a:cxn>
                    <a:cxn ang="0">
                      <a:pos x="15" y="32"/>
                    </a:cxn>
                    <a:cxn ang="0">
                      <a:pos x="26" y="25"/>
                    </a:cxn>
                    <a:cxn ang="0">
                      <a:pos x="38" y="15"/>
                    </a:cxn>
                    <a:cxn ang="0">
                      <a:pos x="45" y="9"/>
                    </a:cxn>
                    <a:cxn ang="0">
                      <a:pos x="55" y="4"/>
                    </a:cxn>
                    <a:cxn ang="0">
                      <a:pos x="59" y="4"/>
                    </a:cxn>
                  </a:cxnLst>
                  <a:rect l="0" t="0" r="r" b="b"/>
                  <a:pathLst>
                    <a:path w="353" h="78">
                      <a:moveTo>
                        <a:pt x="59" y="4"/>
                      </a:moveTo>
                      <a:lnTo>
                        <a:pt x="68" y="2"/>
                      </a:lnTo>
                      <a:lnTo>
                        <a:pt x="80" y="2"/>
                      </a:lnTo>
                      <a:lnTo>
                        <a:pt x="89" y="0"/>
                      </a:lnTo>
                      <a:lnTo>
                        <a:pt x="99" y="0"/>
                      </a:lnTo>
                      <a:lnTo>
                        <a:pt x="106" y="0"/>
                      </a:lnTo>
                      <a:lnTo>
                        <a:pt x="112" y="0"/>
                      </a:lnTo>
                      <a:lnTo>
                        <a:pt x="121" y="0"/>
                      </a:lnTo>
                      <a:lnTo>
                        <a:pt x="129" y="0"/>
                      </a:lnTo>
                      <a:lnTo>
                        <a:pt x="135" y="0"/>
                      </a:lnTo>
                      <a:lnTo>
                        <a:pt x="144" y="2"/>
                      </a:lnTo>
                      <a:lnTo>
                        <a:pt x="152" y="4"/>
                      </a:lnTo>
                      <a:lnTo>
                        <a:pt x="163" y="6"/>
                      </a:lnTo>
                      <a:lnTo>
                        <a:pt x="175" y="7"/>
                      </a:lnTo>
                      <a:lnTo>
                        <a:pt x="188" y="9"/>
                      </a:lnTo>
                      <a:lnTo>
                        <a:pt x="201" y="11"/>
                      </a:lnTo>
                      <a:lnTo>
                        <a:pt x="218" y="13"/>
                      </a:lnTo>
                      <a:lnTo>
                        <a:pt x="228" y="15"/>
                      </a:lnTo>
                      <a:lnTo>
                        <a:pt x="233" y="17"/>
                      </a:lnTo>
                      <a:lnTo>
                        <a:pt x="243" y="19"/>
                      </a:lnTo>
                      <a:lnTo>
                        <a:pt x="251" y="23"/>
                      </a:lnTo>
                      <a:lnTo>
                        <a:pt x="260" y="27"/>
                      </a:lnTo>
                      <a:lnTo>
                        <a:pt x="268" y="28"/>
                      </a:lnTo>
                      <a:lnTo>
                        <a:pt x="277" y="32"/>
                      </a:lnTo>
                      <a:lnTo>
                        <a:pt x="287" y="38"/>
                      </a:lnTo>
                      <a:lnTo>
                        <a:pt x="294" y="42"/>
                      </a:lnTo>
                      <a:lnTo>
                        <a:pt x="304" y="46"/>
                      </a:lnTo>
                      <a:lnTo>
                        <a:pt x="311" y="51"/>
                      </a:lnTo>
                      <a:lnTo>
                        <a:pt x="321" y="55"/>
                      </a:lnTo>
                      <a:lnTo>
                        <a:pt x="329" y="61"/>
                      </a:lnTo>
                      <a:lnTo>
                        <a:pt x="336" y="63"/>
                      </a:lnTo>
                      <a:lnTo>
                        <a:pt x="344" y="68"/>
                      </a:lnTo>
                      <a:lnTo>
                        <a:pt x="351" y="72"/>
                      </a:lnTo>
                      <a:lnTo>
                        <a:pt x="353" y="74"/>
                      </a:lnTo>
                      <a:lnTo>
                        <a:pt x="349" y="76"/>
                      </a:lnTo>
                      <a:lnTo>
                        <a:pt x="346" y="76"/>
                      </a:lnTo>
                      <a:lnTo>
                        <a:pt x="342" y="76"/>
                      </a:lnTo>
                      <a:lnTo>
                        <a:pt x="336" y="76"/>
                      </a:lnTo>
                      <a:lnTo>
                        <a:pt x="330" y="78"/>
                      </a:lnTo>
                      <a:lnTo>
                        <a:pt x="325" y="76"/>
                      </a:lnTo>
                      <a:lnTo>
                        <a:pt x="317" y="76"/>
                      </a:lnTo>
                      <a:lnTo>
                        <a:pt x="311" y="76"/>
                      </a:lnTo>
                      <a:lnTo>
                        <a:pt x="304" y="76"/>
                      </a:lnTo>
                      <a:lnTo>
                        <a:pt x="298" y="74"/>
                      </a:lnTo>
                      <a:lnTo>
                        <a:pt x="292" y="74"/>
                      </a:lnTo>
                      <a:lnTo>
                        <a:pt x="289" y="72"/>
                      </a:lnTo>
                      <a:lnTo>
                        <a:pt x="285" y="72"/>
                      </a:lnTo>
                      <a:lnTo>
                        <a:pt x="262" y="65"/>
                      </a:lnTo>
                      <a:lnTo>
                        <a:pt x="245" y="61"/>
                      </a:lnTo>
                      <a:lnTo>
                        <a:pt x="224" y="57"/>
                      </a:lnTo>
                      <a:lnTo>
                        <a:pt x="205" y="53"/>
                      </a:lnTo>
                      <a:lnTo>
                        <a:pt x="186" y="49"/>
                      </a:lnTo>
                      <a:lnTo>
                        <a:pt x="167" y="47"/>
                      </a:lnTo>
                      <a:lnTo>
                        <a:pt x="150" y="44"/>
                      </a:lnTo>
                      <a:lnTo>
                        <a:pt x="133" y="44"/>
                      </a:lnTo>
                      <a:lnTo>
                        <a:pt x="114" y="44"/>
                      </a:lnTo>
                      <a:lnTo>
                        <a:pt x="97" y="44"/>
                      </a:lnTo>
                      <a:lnTo>
                        <a:pt x="80" y="44"/>
                      </a:lnTo>
                      <a:lnTo>
                        <a:pt x="64" y="44"/>
                      </a:lnTo>
                      <a:lnTo>
                        <a:pt x="47" y="46"/>
                      </a:lnTo>
                      <a:lnTo>
                        <a:pt x="32" y="47"/>
                      </a:lnTo>
                      <a:lnTo>
                        <a:pt x="17" y="49"/>
                      </a:lnTo>
                      <a:lnTo>
                        <a:pt x="2" y="51"/>
                      </a:lnTo>
                      <a:lnTo>
                        <a:pt x="0" y="49"/>
                      </a:lnTo>
                      <a:lnTo>
                        <a:pt x="3" y="44"/>
                      </a:lnTo>
                      <a:lnTo>
                        <a:pt x="7" y="40"/>
                      </a:lnTo>
                      <a:lnTo>
                        <a:pt x="11" y="36"/>
                      </a:lnTo>
                      <a:lnTo>
                        <a:pt x="15" y="32"/>
                      </a:lnTo>
                      <a:lnTo>
                        <a:pt x="21" y="27"/>
                      </a:lnTo>
                      <a:lnTo>
                        <a:pt x="26" y="25"/>
                      </a:lnTo>
                      <a:lnTo>
                        <a:pt x="32" y="19"/>
                      </a:lnTo>
                      <a:lnTo>
                        <a:pt x="38" y="15"/>
                      </a:lnTo>
                      <a:lnTo>
                        <a:pt x="43" y="11"/>
                      </a:lnTo>
                      <a:lnTo>
                        <a:pt x="45" y="9"/>
                      </a:lnTo>
                      <a:lnTo>
                        <a:pt x="51" y="7"/>
                      </a:lnTo>
                      <a:lnTo>
                        <a:pt x="55" y="4"/>
                      </a:lnTo>
                      <a:lnTo>
                        <a:pt x="59" y="4"/>
                      </a:lnTo>
                      <a:lnTo>
                        <a:pt x="5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29" name="Freeform 521"/>
                <p:cNvSpPr>
                  <a:spLocks/>
                </p:cNvSpPr>
                <p:nvPr/>
              </p:nvSpPr>
              <p:spPr bwMode="auto">
                <a:xfrm>
                  <a:off x="4261" y="486"/>
                  <a:ext cx="108" cy="262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0" y="11"/>
                    </a:cxn>
                    <a:cxn ang="0">
                      <a:pos x="6" y="5"/>
                    </a:cxn>
                    <a:cxn ang="0">
                      <a:pos x="13" y="0"/>
                    </a:cxn>
                    <a:cxn ang="0">
                      <a:pos x="23" y="1"/>
                    </a:cxn>
                    <a:cxn ang="0">
                      <a:pos x="29" y="7"/>
                    </a:cxn>
                    <a:cxn ang="0">
                      <a:pos x="36" y="24"/>
                    </a:cxn>
                    <a:cxn ang="0">
                      <a:pos x="53" y="49"/>
                    </a:cxn>
                    <a:cxn ang="0">
                      <a:pos x="70" y="76"/>
                    </a:cxn>
                    <a:cxn ang="0">
                      <a:pos x="91" y="97"/>
                    </a:cxn>
                    <a:cxn ang="0">
                      <a:pos x="110" y="121"/>
                    </a:cxn>
                    <a:cxn ang="0">
                      <a:pos x="129" y="144"/>
                    </a:cxn>
                    <a:cxn ang="0">
                      <a:pos x="146" y="169"/>
                    </a:cxn>
                    <a:cxn ang="0">
                      <a:pos x="162" y="195"/>
                    </a:cxn>
                    <a:cxn ang="0">
                      <a:pos x="173" y="224"/>
                    </a:cxn>
                    <a:cxn ang="0">
                      <a:pos x="181" y="245"/>
                    </a:cxn>
                    <a:cxn ang="0">
                      <a:pos x="182" y="264"/>
                    </a:cxn>
                    <a:cxn ang="0">
                      <a:pos x="182" y="283"/>
                    </a:cxn>
                    <a:cxn ang="0">
                      <a:pos x="181" y="300"/>
                    </a:cxn>
                    <a:cxn ang="0">
                      <a:pos x="179" y="317"/>
                    </a:cxn>
                    <a:cxn ang="0">
                      <a:pos x="177" y="338"/>
                    </a:cxn>
                    <a:cxn ang="0">
                      <a:pos x="173" y="361"/>
                    </a:cxn>
                    <a:cxn ang="0">
                      <a:pos x="171" y="386"/>
                    </a:cxn>
                    <a:cxn ang="0">
                      <a:pos x="171" y="405"/>
                    </a:cxn>
                    <a:cxn ang="0">
                      <a:pos x="171" y="424"/>
                    </a:cxn>
                    <a:cxn ang="0">
                      <a:pos x="175" y="441"/>
                    </a:cxn>
                    <a:cxn ang="0">
                      <a:pos x="181" y="458"/>
                    </a:cxn>
                    <a:cxn ang="0">
                      <a:pos x="184" y="473"/>
                    </a:cxn>
                    <a:cxn ang="0">
                      <a:pos x="196" y="490"/>
                    </a:cxn>
                    <a:cxn ang="0">
                      <a:pos x="209" y="502"/>
                    </a:cxn>
                    <a:cxn ang="0">
                      <a:pos x="217" y="511"/>
                    </a:cxn>
                    <a:cxn ang="0">
                      <a:pos x="213" y="517"/>
                    </a:cxn>
                    <a:cxn ang="0">
                      <a:pos x="203" y="521"/>
                    </a:cxn>
                    <a:cxn ang="0">
                      <a:pos x="194" y="523"/>
                    </a:cxn>
                    <a:cxn ang="0">
                      <a:pos x="181" y="513"/>
                    </a:cxn>
                    <a:cxn ang="0">
                      <a:pos x="163" y="498"/>
                    </a:cxn>
                    <a:cxn ang="0">
                      <a:pos x="150" y="481"/>
                    </a:cxn>
                    <a:cxn ang="0">
                      <a:pos x="141" y="464"/>
                    </a:cxn>
                    <a:cxn ang="0">
                      <a:pos x="135" y="445"/>
                    </a:cxn>
                    <a:cxn ang="0">
                      <a:pos x="131" y="424"/>
                    </a:cxn>
                    <a:cxn ang="0">
                      <a:pos x="131" y="401"/>
                    </a:cxn>
                    <a:cxn ang="0">
                      <a:pos x="131" y="376"/>
                    </a:cxn>
                    <a:cxn ang="0">
                      <a:pos x="131" y="351"/>
                    </a:cxn>
                    <a:cxn ang="0">
                      <a:pos x="133" y="330"/>
                    </a:cxn>
                    <a:cxn ang="0">
                      <a:pos x="137" y="311"/>
                    </a:cxn>
                    <a:cxn ang="0">
                      <a:pos x="139" y="296"/>
                    </a:cxn>
                    <a:cxn ang="0">
                      <a:pos x="139" y="281"/>
                    </a:cxn>
                    <a:cxn ang="0">
                      <a:pos x="139" y="266"/>
                    </a:cxn>
                    <a:cxn ang="0">
                      <a:pos x="135" y="249"/>
                    </a:cxn>
                    <a:cxn ang="0">
                      <a:pos x="129" y="230"/>
                    </a:cxn>
                    <a:cxn ang="0">
                      <a:pos x="118" y="205"/>
                    </a:cxn>
                    <a:cxn ang="0">
                      <a:pos x="105" y="176"/>
                    </a:cxn>
                    <a:cxn ang="0">
                      <a:pos x="89" y="154"/>
                    </a:cxn>
                    <a:cxn ang="0">
                      <a:pos x="72" y="131"/>
                    </a:cxn>
                    <a:cxn ang="0">
                      <a:pos x="55" y="108"/>
                    </a:cxn>
                    <a:cxn ang="0">
                      <a:pos x="40" y="87"/>
                    </a:cxn>
                    <a:cxn ang="0">
                      <a:pos x="25" y="60"/>
                    </a:cxn>
                    <a:cxn ang="0">
                      <a:pos x="10" y="36"/>
                    </a:cxn>
                    <a:cxn ang="0">
                      <a:pos x="2" y="22"/>
                    </a:cxn>
                  </a:cxnLst>
                  <a:rect l="0" t="0" r="r" b="b"/>
                  <a:pathLst>
                    <a:path w="217" h="523">
                      <a:moveTo>
                        <a:pt x="2" y="22"/>
                      </a:move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6" y="5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21" y="0"/>
                      </a:lnTo>
                      <a:lnTo>
                        <a:pt x="23" y="1"/>
                      </a:lnTo>
                      <a:lnTo>
                        <a:pt x="27" y="3"/>
                      </a:lnTo>
                      <a:lnTo>
                        <a:pt x="29" y="7"/>
                      </a:lnTo>
                      <a:lnTo>
                        <a:pt x="30" y="9"/>
                      </a:lnTo>
                      <a:lnTo>
                        <a:pt x="36" y="24"/>
                      </a:lnTo>
                      <a:lnTo>
                        <a:pt x="46" y="38"/>
                      </a:lnTo>
                      <a:lnTo>
                        <a:pt x="53" y="49"/>
                      </a:lnTo>
                      <a:lnTo>
                        <a:pt x="63" y="62"/>
                      </a:lnTo>
                      <a:lnTo>
                        <a:pt x="70" y="76"/>
                      </a:lnTo>
                      <a:lnTo>
                        <a:pt x="80" y="87"/>
                      </a:lnTo>
                      <a:lnTo>
                        <a:pt x="91" y="97"/>
                      </a:lnTo>
                      <a:lnTo>
                        <a:pt x="101" y="108"/>
                      </a:lnTo>
                      <a:lnTo>
                        <a:pt x="110" y="121"/>
                      </a:lnTo>
                      <a:lnTo>
                        <a:pt x="120" y="133"/>
                      </a:lnTo>
                      <a:lnTo>
                        <a:pt x="129" y="144"/>
                      </a:lnTo>
                      <a:lnTo>
                        <a:pt x="139" y="157"/>
                      </a:lnTo>
                      <a:lnTo>
                        <a:pt x="146" y="169"/>
                      </a:lnTo>
                      <a:lnTo>
                        <a:pt x="154" y="182"/>
                      </a:lnTo>
                      <a:lnTo>
                        <a:pt x="162" y="195"/>
                      </a:lnTo>
                      <a:lnTo>
                        <a:pt x="169" y="211"/>
                      </a:lnTo>
                      <a:lnTo>
                        <a:pt x="173" y="224"/>
                      </a:lnTo>
                      <a:lnTo>
                        <a:pt x="179" y="235"/>
                      </a:lnTo>
                      <a:lnTo>
                        <a:pt x="181" y="245"/>
                      </a:lnTo>
                      <a:lnTo>
                        <a:pt x="181" y="256"/>
                      </a:lnTo>
                      <a:lnTo>
                        <a:pt x="182" y="264"/>
                      </a:lnTo>
                      <a:lnTo>
                        <a:pt x="182" y="273"/>
                      </a:lnTo>
                      <a:lnTo>
                        <a:pt x="182" y="283"/>
                      </a:lnTo>
                      <a:lnTo>
                        <a:pt x="182" y="290"/>
                      </a:lnTo>
                      <a:lnTo>
                        <a:pt x="181" y="300"/>
                      </a:lnTo>
                      <a:lnTo>
                        <a:pt x="181" y="308"/>
                      </a:lnTo>
                      <a:lnTo>
                        <a:pt x="179" y="317"/>
                      </a:lnTo>
                      <a:lnTo>
                        <a:pt x="179" y="327"/>
                      </a:lnTo>
                      <a:lnTo>
                        <a:pt x="177" y="338"/>
                      </a:lnTo>
                      <a:lnTo>
                        <a:pt x="173" y="349"/>
                      </a:lnTo>
                      <a:lnTo>
                        <a:pt x="173" y="361"/>
                      </a:lnTo>
                      <a:lnTo>
                        <a:pt x="171" y="376"/>
                      </a:lnTo>
                      <a:lnTo>
                        <a:pt x="171" y="386"/>
                      </a:lnTo>
                      <a:lnTo>
                        <a:pt x="171" y="395"/>
                      </a:lnTo>
                      <a:lnTo>
                        <a:pt x="171" y="405"/>
                      </a:lnTo>
                      <a:lnTo>
                        <a:pt x="171" y="414"/>
                      </a:lnTo>
                      <a:lnTo>
                        <a:pt x="171" y="424"/>
                      </a:lnTo>
                      <a:lnTo>
                        <a:pt x="173" y="433"/>
                      </a:lnTo>
                      <a:lnTo>
                        <a:pt x="175" y="441"/>
                      </a:lnTo>
                      <a:lnTo>
                        <a:pt x="179" y="450"/>
                      </a:lnTo>
                      <a:lnTo>
                        <a:pt x="181" y="458"/>
                      </a:lnTo>
                      <a:lnTo>
                        <a:pt x="182" y="465"/>
                      </a:lnTo>
                      <a:lnTo>
                        <a:pt x="184" y="473"/>
                      </a:lnTo>
                      <a:lnTo>
                        <a:pt x="190" y="481"/>
                      </a:lnTo>
                      <a:lnTo>
                        <a:pt x="196" y="490"/>
                      </a:lnTo>
                      <a:lnTo>
                        <a:pt x="200" y="496"/>
                      </a:lnTo>
                      <a:lnTo>
                        <a:pt x="209" y="502"/>
                      </a:lnTo>
                      <a:lnTo>
                        <a:pt x="215" y="507"/>
                      </a:lnTo>
                      <a:lnTo>
                        <a:pt x="217" y="511"/>
                      </a:lnTo>
                      <a:lnTo>
                        <a:pt x="215" y="513"/>
                      </a:lnTo>
                      <a:lnTo>
                        <a:pt x="213" y="517"/>
                      </a:lnTo>
                      <a:lnTo>
                        <a:pt x="209" y="521"/>
                      </a:lnTo>
                      <a:lnTo>
                        <a:pt x="203" y="521"/>
                      </a:lnTo>
                      <a:lnTo>
                        <a:pt x="198" y="523"/>
                      </a:lnTo>
                      <a:lnTo>
                        <a:pt x="194" y="523"/>
                      </a:lnTo>
                      <a:lnTo>
                        <a:pt x="190" y="523"/>
                      </a:lnTo>
                      <a:lnTo>
                        <a:pt x="181" y="513"/>
                      </a:lnTo>
                      <a:lnTo>
                        <a:pt x="171" y="505"/>
                      </a:lnTo>
                      <a:lnTo>
                        <a:pt x="163" y="498"/>
                      </a:lnTo>
                      <a:lnTo>
                        <a:pt x="156" y="490"/>
                      </a:lnTo>
                      <a:lnTo>
                        <a:pt x="150" y="481"/>
                      </a:lnTo>
                      <a:lnTo>
                        <a:pt x="146" y="473"/>
                      </a:lnTo>
                      <a:lnTo>
                        <a:pt x="141" y="464"/>
                      </a:lnTo>
                      <a:lnTo>
                        <a:pt x="139" y="456"/>
                      </a:lnTo>
                      <a:lnTo>
                        <a:pt x="135" y="445"/>
                      </a:lnTo>
                      <a:lnTo>
                        <a:pt x="133" y="435"/>
                      </a:lnTo>
                      <a:lnTo>
                        <a:pt x="131" y="424"/>
                      </a:lnTo>
                      <a:lnTo>
                        <a:pt x="131" y="412"/>
                      </a:lnTo>
                      <a:lnTo>
                        <a:pt x="131" y="401"/>
                      </a:lnTo>
                      <a:lnTo>
                        <a:pt x="131" y="389"/>
                      </a:lnTo>
                      <a:lnTo>
                        <a:pt x="131" y="376"/>
                      </a:lnTo>
                      <a:lnTo>
                        <a:pt x="131" y="365"/>
                      </a:lnTo>
                      <a:lnTo>
                        <a:pt x="131" y="351"/>
                      </a:lnTo>
                      <a:lnTo>
                        <a:pt x="133" y="340"/>
                      </a:lnTo>
                      <a:lnTo>
                        <a:pt x="133" y="330"/>
                      </a:lnTo>
                      <a:lnTo>
                        <a:pt x="135" y="323"/>
                      </a:lnTo>
                      <a:lnTo>
                        <a:pt x="137" y="311"/>
                      </a:lnTo>
                      <a:lnTo>
                        <a:pt x="137" y="306"/>
                      </a:lnTo>
                      <a:lnTo>
                        <a:pt x="139" y="296"/>
                      </a:lnTo>
                      <a:lnTo>
                        <a:pt x="139" y="290"/>
                      </a:lnTo>
                      <a:lnTo>
                        <a:pt x="139" y="281"/>
                      </a:lnTo>
                      <a:lnTo>
                        <a:pt x="139" y="273"/>
                      </a:lnTo>
                      <a:lnTo>
                        <a:pt x="139" y="266"/>
                      </a:lnTo>
                      <a:lnTo>
                        <a:pt x="137" y="258"/>
                      </a:lnTo>
                      <a:lnTo>
                        <a:pt x="135" y="249"/>
                      </a:lnTo>
                      <a:lnTo>
                        <a:pt x="133" y="241"/>
                      </a:lnTo>
                      <a:lnTo>
                        <a:pt x="129" y="230"/>
                      </a:lnTo>
                      <a:lnTo>
                        <a:pt x="125" y="220"/>
                      </a:lnTo>
                      <a:lnTo>
                        <a:pt x="118" y="205"/>
                      </a:lnTo>
                      <a:lnTo>
                        <a:pt x="112" y="192"/>
                      </a:lnTo>
                      <a:lnTo>
                        <a:pt x="105" y="176"/>
                      </a:lnTo>
                      <a:lnTo>
                        <a:pt x="97" y="165"/>
                      </a:lnTo>
                      <a:lnTo>
                        <a:pt x="89" y="154"/>
                      </a:lnTo>
                      <a:lnTo>
                        <a:pt x="80" y="142"/>
                      </a:lnTo>
                      <a:lnTo>
                        <a:pt x="72" y="131"/>
                      </a:lnTo>
                      <a:lnTo>
                        <a:pt x="65" y="121"/>
                      </a:lnTo>
                      <a:lnTo>
                        <a:pt x="55" y="108"/>
                      </a:lnTo>
                      <a:lnTo>
                        <a:pt x="48" y="97"/>
                      </a:lnTo>
                      <a:lnTo>
                        <a:pt x="40" y="87"/>
                      </a:lnTo>
                      <a:lnTo>
                        <a:pt x="30" y="76"/>
                      </a:lnTo>
                      <a:lnTo>
                        <a:pt x="25" y="60"/>
                      </a:lnTo>
                      <a:lnTo>
                        <a:pt x="15" y="49"/>
                      </a:lnTo>
                      <a:lnTo>
                        <a:pt x="10" y="36"/>
                      </a:lnTo>
                      <a:lnTo>
                        <a:pt x="2" y="22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30" name="Freeform 522"/>
                <p:cNvSpPr>
                  <a:spLocks/>
                </p:cNvSpPr>
                <p:nvPr/>
              </p:nvSpPr>
              <p:spPr bwMode="auto">
                <a:xfrm>
                  <a:off x="4195" y="604"/>
                  <a:ext cx="200" cy="164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13" y="0"/>
                    </a:cxn>
                    <a:cxn ang="0">
                      <a:pos x="23" y="0"/>
                    </a:cxn>
                    <a:cxn ang="0">
                      <a:pos x="28" y="6"/>
                    </a:cxn>
                    <a:cxn ang="0">
                      <a:pos x="25" y="35"/>
                    </a:cxn>
                    <a:cxn ang="0">
                      <a:pos x="25" y="78"/>
                    </a:cxn>
                    <a:cxn ang="0">
                      <a:pos x="30" y="122"/>
                    </a:cxn>
                    <a:cxn ang="0">
                      <a:pos x="44" y="160"/>
                    </a:cxn>
                    <a:cxn ang="0">
                      <a:pos x="61" y="198"/>
                    </a:cxn>
                    <a:cxn ang="0">
                      <a:pos x="82" y="229"/>
                    </a:cxn>
                    <a:cxn ang="0">
                      <a:pos x="112" y="251"/>
                    </a:cxn>
                    <a:cxn ang="0">
                      <a:pos x="146" y="265"/>
                    </a:cxn>
                    <a:cxn ang="0">
                      <a:pos x="180" y="268"/>
                    </a:cxn>
                    <a:cxn ang="0">
                      <a:pos x="211" y="268"/>
                    </a:cxn>
                    <a:cxn ang="0">
                      <a:pos x="237" y="268"/>
                    </a:cxn>
                    <a:cxn ang="0">
                      <a:pos x="264" y="268"/>
                    </a:cxn>
                    <a:cxn ang="0">
                      <a:pos x="289" y="268"/>
                    </a:cxn>
                    <a:cxn ang="0">
                      <a:pos x="313" y="268"/>
                    </a:cxn>
                    <a:cxn ang="0">
                      <a:pos x="342" y="267"/>
                    </a:cxn>
                    <a:cxn ang="0">
                      <a:pos x="372" y="265"/>
                    </a:cxn>
                    <a:cxn ang="0">
                      <a:pos x="393" y="263"/>
                    </a:cxn>
                    <a:cxn ang="0">
                      <a:pos x="397" y="270"/>
                    </a:cxn>
                    <a:cxn ang="0">
                      <a:pos x="399" y="278"/>
                    </a:cxn>
                    <a:cxn ang="0">
                      <a:pos x="393" y="286"/>
                    </a:cxn>
                    <a:cxn ang="0">
                      <a:pos x="374" y="288"/>
                    </a:cxn>
                    <a:cxn ang="0">
                      <a:pos x="344" y="293"/>
                    </a:cxn>
                    <a:cxn ang="0">
                      <a:pos x="313" y="301"/>
                    </a:cxn>
                    <a:cxn ang="0">
                      <a:pos x="289" y="307"/>
                    </a:cxn>
                    <a:cxn ang="0">
                      <a:pos x="262" y="314"/>
                    </a:cxn>
                    <a:cxn ang="0">
                      <a:pos x="237" y="322"/>
                    </a:cxn>
                    <a:cxn ang="0">
                      <a:pos x="209" y="326"/>
                    </a:cxn>
                    <a:cxn ang="0">
                      <a:pos x="179" y="327"/>
                    </a:cxn>
                    <a:cxn ang="0">
                      <a:pos x="139" y="324"/>
                    </a:cxn>
                    <a:cxn ang="0">
                      <a:pos x="97" y="307"/>
                    </a:cxn>
                    <a:cxn ang="0">
                      <a:pos x="63" y="278"/>
                    </a:cxn>
                    <a:cxn ang="0">
                      <a:pos x="38" y="240"/>
                    </a:cxn>
                    <a:cxn ang="0">
                      <a:pos x="19" y="194"/>
                    </a:cxn>
                    <a:cxn ang="0">
                      <a:pos x="6" y="143"/>
                    </a:cxn>
                    <a:cxn ang="0">
                      <a:pos x="0" y="90"/>
                    </a:cxn>
                    <a:cxn ang="0">
                      <a:pos x="2" y="36"/>
                    </a:cxn>
                    <a:cxn ang="0">
                      <a:pos x="6" y="10"/>
                    </a:cxn>
                  </a:cxnLst>
                  <a:rect l="0" t="0" r="r" b="b"/>
                  <a:pathLst>
                    <a:path w="399" h="327">
                      <a:moveTo>
                        <a:pt x="6" y="10"/>
                      </a:moveTo>
                      <a:lnTo>
                        <a:pt x="7" y="6"/>
                      </a:lnTo>
                      <a:lnTo>
                        <a:pt x="11" y="2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6" y="4"/>
                      </a:lnTo>
                      <a:lnTo>
                        <a:pt x="28" y="6"/>
                      </a:lnTo>
                      <a:lnTo>
                        <a:pt x="28" y="14"/>
                      </a:lnTo>
                      <a:lnTo>
                        <a:pt x="25" y="35"/>
                      </a:lnTo>
                      <a:lnTo>
                        <a:pt x="25" y="55"/>
                      </a:lnTo>
                      <a:lnTo>
                        <a:pt x="25" y="78"/>
                      </a:lnTo>
                      <a:lnTo>
                        <a:pt x="28" y="101"/>
                      </a:lnTo>
                      <a:lnTo>
                        <a:pt x="30" y="122"/>
                      </a:lnTo>
                      <a:lnTo>
                        <a:pt x="36" y="141"/>
                      </a:lnTo>
                      <a:lnTo>
                        <a:pt x="44" y="160"/>
                      </a:lnTo>
                      <a:lnTo>
                        <a:pt x="51" y="181"/>
                      </a:lnTo>
                      <a:lnTo>
                        <a:pt x="61" y="198"/>
                      </a:lnTo>
                      <a:lnTo>
                        <a:pt x="70" y="213"/>
                      </a:lnTo>
                      <a:lnTo>
                        <a:pt x="82" y="229"/>
                      </a:lnTo>
                      <a:lnTo>
                        <a:pt x="97" y="240"/>
                      </a:lnTo>
                      <a:lnTo>
                        <a:pt x="112" y="251"/>
                      </a:lnTo>
                      <a:lnTo>
                        <a:pt x="129" y="259"/>
                      </a:lnTo>
                      <a:lnTo>
                        <a:pt x="146" y="265"/>
                      </a:lnTo>
                      <a:lnTo>
                        <a:pt x="165" y="267"/>
                      </a:lnTo>
                      <a:lnTo>
                        <a:pt x="180" y="268"/>
                      </a:lnTo>
                      <a:lnTo>
                        <a:pt x="196" y="268"/>
                      </a:lnTo>
                      <a:lnTo>
                        <a:pt x="211" y="268"/>
                      </a:lnTo>
                      <a:lnTo>
                        <a:pt x="226" y="268"/>
                      </a:lnTo>
                      <a:lnTo>
                        <a:pt x="237" y="268"/>
                      </a:lnTo>
                      <a:lnTo>
                        <a:pt x="251" y="268"/>
                      </a:lnTo>
                      <a:lnTo>
                        <a:pt x="264" y="268"/>
                      </a:lnTo>
                      <a:lnTo>
                        <a:pt x="277" y="270"/>
                      </a:lnTo>
                      <a:lnTo>
                        <a:pt x="289" y="268"/>
                      </a:lnTo>
                      <a:lnTo>
                        <a:pt x="302" y="268"/>
                      </a:lnTo>
                      <a:lnTo>
                        <a:pt x="313" y="268"/>
                      </a:lnTo>
                      <a:lnTo>
                        <a:pt x="327" y="267"/>
                      </a:lnTo>
                      <a:lnTo>
                        <a:pt x="342" y="267"/>
                      </a:lnTo>
                      <a:lnTo>
                        <a:pt x="357" y="265"/>
                      </a:lnTo>
                      <a:lnTo>
                        <a:pt x="372" y="265"/>
                      </a:lnTo>
                      <a:lnTo>
                        <a:pt x="388" y="263"/>
                      </a:lnTo>
                      <a:lnTo>
                        <a:pt x="393" y="263"/>
                      </a:lnTo>
                      <a:lnTo>
                        <a:pt x="395" y="267"/>
                      </a:lnTo>
                      <a:lnTo>
                        <a:pt x="397" y="270"/>
                      </a:lnTo>
                      <a:lnTo>
                        <a:pt x="399" y="272"/>
                      </a:lnTo>
                      <a:lnTo>
                        <a:pt x="399" y="278"/>
                      </a:lnTo>
                      <a:lnTo>
                        <a:pt x="397" y="282"/>
                      </a:lnTo>
                      <a:lnTo>
                        <a:pt x="393" y="286"/>
                      </a:lnTo>
                      <a:lnTo>
                        <a:pt x="390" y="288"/>
                      </a:lnTo>
                      <a:lnTo>
                        <a:pt x="374" y="288"/>
                      </a:lnTo>
                      <a:lnTo>
                        <a:pt x="357" y="289"/>
                      </a:lnTo>
                      <a:lnTo>
                        <a:pt x="344" y="293"/>
                      </a:lnTo>
                      <a:lnTo>
                        <a:pt x="329" y="297"/>
                      </a:lnTo>
                      <a:lnTo>
                        <a:pt x="313" y="301"/>
                      </a:lnTo>
                      <a:lnTo>
                        <a:pt x="302" y="305"/>
                      </a:lnTo>
                      <a:lnTo>
                        <a:pt x="289" y="307"/>
                      </a:lnTo>
                      <a:lnTo>
                        <a:pt x="277" y="310"/>
                      </a:lnTo>
                      <a:lnTo>
                        <a:pt x="262" y="314"/>
                      </a:lnTo>
                      <a:lnTo>
                        <a:pt x="249" y="318"/>
                      </a:lnTo>
                      <a:lnTo>
                        <a:pt x="237" y="322"/>
                      </a:lnTo>
                      <a:lnTo>
                        <a:pt x="224" y="324"/>
                      </a:lnTo>
                      <a:lnTo>
                        <a:pt x="209" y="326"/>
                      </a:lnTo>
                      <a:lnTo>
                        <a:pt x="196" y="327"/>
                      </a:lnTo>
                      <a:lnTo>
                        <a:pt x="179" y="327"/>
                      </a:lnTo>
                      <a:lnTo>
                        <a:pt x="161" y="327"/>
                      </a:lnTo>
                      <a:lnTo>
                        <a:pt x="139" y="324"/>
                      </a:lnTo>
                      <a:lnTo>
                        <a:pt x="118" y="318"/>
                      </a:lnTo>
                      <a:lnTo>
                        <a:pt x="97" y="307"/>
                      </a:lnTo>
                      <a:lnTo>
                        <a:pt x="80" y="295"/>
                      </a:lnTo>
                      <a:lnTo>
                        <a:pt x="63" y="278"/>
                      </a:lnTo>
                      <a:lnTo>
                        <a:pt x="49" y="261"/>
                      </a:lnTo>
                      <a:lnTo>
                        <a:pt x="38" y="240"/>
                      </a:lnTo>
                      <a:lnTo>
                        <a:pt x="28" y="219"/>
                      </a:lnTo>
                      <a:lnTo>
                        <a:pt x="19" y="194"/>
                      </a:lnTo>
                      <a:lnTo>
                        <a:pt x="13" y="172"/>
                      </a:lnTo>
                      <a:lnTo>
                        <a:pt x="6" y="143"/>
                      </a:lnTo>
                      <a:lnTo>
                        <a:pt x="2" y="118"/>
                      </a:lnTo>
                      <a:lnTo>
                        <a:pt x="0" y="90"/>
                      </a:lnTo>
                      <a:lnTo>
                        <a:pt x="0" y="63"/>
                      </a:lnTo>
                      <a:lnTo>
                        <a:pt x="2" y="36"/>
                      </a:lnTo>
                      <a:lnTo>
                        <a:pt x="6" y="10"/>
                      </a:lnTo>
                      <a:lnTo>
                        <a:pt x="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31" name="Freeform 523"/>
                <p:cNvSpPr>
                  <a:spLocks/>
                </p:cNvSpPr>
                <p:nvPr/>
              </p:nvSpPr>
              <p:spPr bwMode="auto">
                <a:xfrm>
                  <a:off x="3936" y="452"/>
                  <a:ext cx="183" cy="368"/>
                </a:xfrm>
                <a:custGeom>
                  <a:avLst/>
                  <a:gdLst/>
                  <a:ahLst/>
                  <a:cxnLst>
                    <a:cxn ang="0">
                      <a:pos x="6" y="88"/>
                    </a:cxn>
                    <a:cxn ang="0">
                      <a:pos x="25" y="53"/>
                    </a:cxn>
                    <a:cxn ang="0">
                      <a:pos x="53" y="27"/>
                    </a:cxn>
                    <a:cxn ang="0">
                      <a:pos x="89" y="8"/>
                    </a:cxn>
                    <a:cxn ang="0">
                      <a:pos x="127" y="0"/>
                    </a:cxn>
                    <a:cxn ang="0">
                      <a:pos x="167" y="6"/>
                    </a:cxn>
                    <a:cxn ang="0">
                      <a:pos x="207" y="19"/>
                    </a:cxn>
                    <a:cxn ang="0">
                      <a:pos x="236" y="40"/>
                    </a:cxn>
                    <a:cxn ang="0">
                      <a:pos x="262" y="67"/>
                    </a:cxn>
                    <a:cxn ang="0">
                      <a:pos x="285" y="103"/>
                    </a:cxn>
                    <a:cxn ang="0">
                      <a:pos x="312" y="148"/>
                    </a:cxn>
                    <a:cxn ang="0">
                      <a:pos x="316" y="160"/>
                    </a:cxn>
                    <a:cxn ang="0">
                      <a:pos x="316" y="167"/>
                    </a:cxn>
                    <a:cxn ang="0">
                      <a:pos x="302" y="162"/>
                    </a:cxn>
                    <a:cxn ang="0">
                      <a:pos x="295" y="154"/>
                    </a:cxn>
                    <a:cxn ang="0">
                      <a:pos x="257" y="118"/>
                    </a:cxn>
                    <a:cxn ang="0">
                      <a:pos x="209" y="78"/>
                    </a:cxn>
                    <a:cxn ang="0">
                      <a:pos x="154" y="48"/>
                    </a:cxn>
                    <a:cxn ang="0">
                      <a:pos x="105" y="51"/>
                    </a:cxn>
                    <a:cxn ang="0">
                      <a:pos x="67" y="103"/>
                    </a:cxn>
                    <a:cxn ang="0">
                      <a:pos x="53" y="175"/>
                    </a:cxn>
                    <a:cxn ang="0">
                      <a:pos x="57" y="226"/>
                    </a:cxn>
                    <a:cxn ang="0">
                      <a:pos x="72" y="276"/>
                    </a:cxn>
                    <a:cxn ang="0">
                      <a:pos x="93" y="323"/>
                    </a:cxn>
                    <a:cxn ang="0">
                      <a:pos x="116" y="377"/>
                    </a:cxn>
                    <a:cxn ang="0">
                      <a:pos x="131" y="424"/>
                    </a:cxn>
                    <a:cxn ang="0">
                      <a:pos x="139" y="472"/>
                    </a:cxn>
                    <a:cxn ang="0">
                      <a:pos x="150" y="536"/>
                    </a:cxn>
                    <a:cxn ang="0">
                      <a:pos x="167" y="603"/>
                    </a:cxn>
                    <a:cxn ang="0">
                      <a:pos x="182" y="658"/>
                    </a:cxn>
                    <a:cxn ang="0">
                      <a:pos x="203" y="681"/>
                    </a:cxn>
                    <a:cxn ang="0">
                      <a:pos x="236" y="679"/>
                    </a:cxn>
                    <a:cxn ang="0">
                      <a:pos x="262" y="675"/>
                    </a:cxn>
                    <a:cxn ang="0">
                      <a:pos x="285" y="668"/>
                    </a:cxn>
                    <a:cxn ang="0">
                      <a:pos x="310" y="658"/>
                    </a:cxn>
                    <a:cxn ang="0">
                      <a:pos x="338" y="652"/>
                    </a:cxn>
                    <a:cxn ang="0">
                      <a:pos x="359" y="658"/>
                    </a:cxn>
                    <a:cxn ang="0">
                      <a:pos x="365" y="669"/>
                    </a:cxn>
                    <a:cxn ang="0">
                      <a:pos x="365" y="681"/>
                    </a:cxn>
                    <a:cxn ang="0">
                      <a:pos x="365" y="692"/>
                    </a:cxn>
                    <a:cxn ang="0">
                      <a:pos x="336" y="700"/>
                    </a:cxn>
                    <a:cxn ang="0">
                      <a:pos x="304" y="708"/>
                    </a:cxn>
                    <a:cxn ang="0">
                      <a:pos x="274" y="721"/>
                    </a:cxn>
                    <a:cxn ang="0">
                      <a:pos x="243" y="728"/>
                    </a:cxn>
                    <a:cxn ang="0">
                      <a:pos x="211" y="736"/>
                    </a:cxn>
                    <a:cxn ang="0">
                      <a:pos x="175" y="732"/>
                    </a:cxn>
                    <a:cxn ang="0">
                      <a:pos x="150" y="719"/>
                    </a:cxn>
                    <a:cxn ang="0">
                      <a:pos x="133" y="694"/>
                    </a:cxn>
                    <a:cxn ang="0">
                      <a:pos x="120" y="666"/>
                    </a:cxn>
                    <a:cxn ang="0">
                      <a:pos x="114" y="631"/>
                    </a:cxn>
                    <a:cxn ang="0">
                      <a:pos x="110" y="597"/>
                    </a:cxn>
                    <a:cxn ang="0">
                      <a:pos x="106" y="563"/>
                    </a:cxn>
                    <a:cxn ang="0">
                      <a:pos x="103" y="533"/>
                    </a:cxn>
                    <a:cxn ang="0">
                      <a:pos x="99" y="504"/>
                    </a:cxn>
                    <a:cxn ang="0">
                      <a:pos x="91" y="476"/>
                    </a:cxn>
                    <a:cxn ang="0">
                      <a:pos x="84" y="443"/>
                    </a:cxn>
                    <a:cxn ang="0">
                      <a:pos x="65" y="390"/>
                    </a:cxn>
                    <a:cxn ang="0">
                      <a:pos x="40" y="329"/>
                    </a:cxn>
                    <a:cxn ang="0">
                      <a:pos x="19" y="276"/>
                    </a:cxn>
                    <a:cxn ang="0">
                      <a:pos x="4" y="221"/>
                    </a:cxn>
                    <a:cxn ang="0">
                      <a:pos x="0" y="160"/>
                    </a:cxn>
                    <a:cxn ang="0">
                      <a:pos x="0" y="114"/>
                    </a:cxn>
                  </a:cxnLst>
                  <a:rect l="0" t="0" r="r" b="b"/>
                  <a:pathLst>
                    <a:path w="367" h="736">
                      <a:moveTo>
                        <a:pt x="0" y="114"/>
                      </a:moveTo>
                      <a:lnTo>
                        <a:pt x="2" y="101"/>
                      </a:lnTo>
                      <a:lnTo>
                        <a:pt x="6" y="88"/>
                      </a:lnTo>
                      <a:lnTo>
                        <a:pt x="11" y="76"/>
                      </a:lnTo>
                      <a:lnTo>
                        <a:pt x="17" y="63"/>
                      </a:lnTo>
                      <a:lnTo>
                        <a:pt x="25" y="53"/>
                      </a:lnTo>
                      <a:lnTo>
                        <a:pt x="34" y="44"/>
                      </a:lnTo>
                      <a:lnTo>
                        <a:pt x="44" y="34"/>
                      </a:lnTo>
                      <a:lnTo>
                        <a:pt x="53" y="27"/>
                      </a:lnTo>
                      <a:lnTo>
                        <a:pt x="67" y="19"/>
                      </a:lnTo>
                      <a:lnTo>
                        <a:pt x="78" y="11"/>
                      </a:lnTo>
                      <a:lnTo>
                        <a:pt x="89" y="8"/>
                      </a:lnTo>
                      <a:lnTo>
                        <a:pt x="101" y="6"/>
                      </a:lnTo>
                      <a:lnTo>
                        <a:pt x="116" y="2"/>
                      </a:lnTo>
                      <a:lnTo>
                        <a:pt x="127" y="0"/>
                      </a:lnTo>
                      <a:lnTo>
                        <a:pt x="141" y="0"/>
                      </a:lnTo>
                      <a:lnTo>
                        <a:pt x="154" y="4"/>
                      </a:lnTo>
                      <a:lnTo>
                        <a:pt x="167" y="6"/>
                      </a:lnTo>
                      <a:lnTo>
                        <a:pt x="182" y="10"/>
                      </a:lnTo>
                      <a:lnTo>
                        <a:pt x="196" y="13"/>
                      </a:lnTo>
                      <a:lnTo>
                        <a:pt x="207" y="19"/>
                      </a:lnTo>
                      <a:lnTo>
                        <a:pt x="217" y="25"/>
                      </a:lnTo>
                      <a:lnTo>
                        <a:pt x="228" y="32"/>
                      </a:lnTo>
                      <a:lnTo>
                        <a:pt x="236" y="40"/>
                      </a:lnTo>
                      <a:lnTo>
                        <a:pt x="247" y="48"/>
                      </a:lnTo>
                      <a:lnTo>
                        <a:pt x="253" y="59"/>
                      </a:lnTo>
                      <a:lnTo>
                        <a:pt x="262" y="67"/>
                      </a:lnTo>
                      <a:lnTo>
                        <a:pt x="270" y="78"/>
                      </a:lnTo>
                      <a:lnTo>
                        <a:pt x="279" y="91"/>
                      </a:lnTo>
                      <a:lnTo>
                        <a:pt x="285" y="103"/>
                      </a:lnTo>
                      <a:lnTo>
                        <a:pt x="295" y="118"/>
                      </a:lnTo>
                      <a:lnTo>
                        <a:pt x="302" y="131"/>
                      </a:lnTo>
                      <a:lnTo>
                        <a:pt x="312" y="148"/>
                      </a:lnTo>
                      <a:lnTo>
                        <a:pt x="314" y="152"/>
                      </a:lnTo>
                      <a:lnTo>
                        <a:pt x="316" y="156"/>
                      </a:lnTo>
                      <a:lnTo>
                        <a:pt x="316" y="160"/>
                      </a:lnTo>
                      <a:lnTo>
                        <a:pt x="316" y="162"/>
                      </a:lnTo>
                      <a:lnTo>
                        <a:pt x="316" y="166"/>
                      </a:lnTo>
                      <a:lnTo>
                        <a:pt x="316" y="167"/>
                      </a:lnTo>
                      <a:lnTo>
                        <a:pt x="310" y="167"/>
                      </a:lnTo>
                      <a:lnTo>
                        <a:pt x="306" y="166"/>
                      </a:lnTo>
                      <a:lnTo>
                        <a:pt x="302" y="162"/>
                      </a:lnTo>
                      <a:lnTo>
                        <a:pt x="298" y="160"/>
                      </a:lnTo>
                      <a:lnTo>
                        <a:pt x="297" y="158"/>
                      </a:lnTo>
                      <a:lnTo>
                        <a:pt x="295" y="154"/>
                      </a:lnTo>
                      <a:lnTo>
                        <a:pt x="283" y="145"/>
                      </a:lnTo>
                      <a:lnTo>
                        <a:pt x="270" y="131"/>
                      </a:lnTo>
                      <a:lnTo>
                        <a:pt x="257" y="118"/>
                      </a:lnTo>
                      <a:lnTo>
                        <a:pt x="241" y="105"/>
                      </a:lnTo>
                      <a:lnTo>
                        <a:pt x="226" y="89"/>
                      </a:lnTo>
                      <a:lnTo>
                        <a:pt x="209" y="78"/>
                      </a:lnTo>
                      <a:lnTo>
                        <a:pt x="190" y="65"/>
                      </a:lnTo>
                      <a:lnTo>
                        <a:pt x="173" y="55"/>
                      </a:lnTo>
                      <a:lnTo>
                        <a:pt x="154" y="48"/>
                      </a:lnTo>
                      <a:lnTo>
                        <a:pt x="137" y="44"/>
                      </a:lnTo>
                      <a:lnTo>
                        <a:pt x="120" y="46"/>
                      </a:lnTo>
                      <a:lnTo>
                        <a:pt x="105" y="51"/>
                      </a:lnTo>
                      <a:lnTo>
                        <a:pt x="91" y="61"/>
                      </a:lnTo>
                      <a:lnTo>
                        <a:pt x="80" y="78"/>
                      </a:lnTo>
                      <a:lnTo>
                        <a:pt x="67" y="103"/>
                      </a:lnTo>
                      <a:lnTo>
                        <a:pt x="61" y="133"/>
                      </a:lnTo>
                      <a:lnTo>
                        <a:pt x="55" y="154"/>
                      </a:lnTo>
                      <a:lnTo>
                        <a:pt x="53" y="175"/>
                      </a:lnTo>
                      <a:lnTo>
                        <a:pt x="53" y="194"/>
                      </a:lnTo>
                      <a:lnTo>
                        <a:pt x="55" y="209"/>
                      </a:lnTo>
                      <a:lnTo>
                        <a:pt x="57" y="226"/>
                      </a:lnTo>
                      <a:lnTo>
                        <a:pt x="61" y="243"/>
                      </a:lnTo>
                      <a:lnTo>
                        <a:pt x="67" y="261"/>
                      </a:lnTo>
                      <a:lnTo>
                        <a:pt x="72" y="276"/>
                      </a:lnTo>
                      <a:lnTo>
                        <a:pt x="78" y="291"/>
                      </a:lnTo>
                      <a:lnTo>
                        <a:pt x="84" y="308"/>
                      </a:lnTo>
                      <a:lnTo>
                        <a:pt x="93" y="323"/>
                      </a:lnTo>
                      <a:lnTo>
                        <a:pt x="101" y="340"/>
                      </a:lnTo>
                      <a:lnTo>
                        <a:pt x="106" y="358"/>
                      </a:lnTo>
                      <a:lnTo>
                        <a:pt x="116" y="377"/>
                      </a:lnTo>
                      <a:lnTo>
                        <a:pt x="122" y="394"/>
                      </a:lnTo>
                      <a:lnTo>
                        <a:pt x="129" y="417"/>
                      </a:lnTo>
                      <a:lnTo>
                        <a:pt x="131" y="424"/>
                      </a:lnTo>
                      <a:lnTo>
                        <a:pt x="133" y="437"/>
                      </a:lnTo>
                      <a:lnTo>
                        <a:pt x="135" y="453"/>
                      </a:lnTo>
                      <a:lnTo>
                        <a:pt x="139" y="472"/>
                      </a:lnTo>
                      <a:lnTo>
                        <a:pt x="143" y="493"/>
                      </a:lnTo>
                      <a:lnTo>
                        <a:pt x="146" y="514"/>
                      </a:lnTo>
                      <a:lnTo>
                        <a:pt x="150" y="536"/>
                      </a:lnTo>
                      <a:lnTo>
                        <a:pt x="156" y="559"/>
                      </a:lnTo>
                      <a:lnTo>
                        <a:pt x="160" y="582"/>
                      </a:lnTo>
                      <a:lnTo>
                        <a:pt x="167" y="603"/>
                      </a:lnTo>
                      <a:lnTo>
                        <a:pt x="171" y="624"/>
                      </a:lnTo>
                      <a:lnTo>
                        <a:pt x="179" y="641"/>
                      </a:lnTo>
                      <a:lnTo>
                        <a:pt x="182" y="658"/>
                      </a:lnTo>
                      <a:lnTo>
                        <a:pt x="188" y="669"/>
                      </a:lnTo>
                      <a:lnTo>
                        <a:pt x="198" y="677"/>
                      </a:lnTo>
                      <a:lnTo>
                        <a:pt x="203" y="681"/>
                      </a:lnTo>
                      <a:lnTo>
                        <a:pt x="215" y="681"/>
                      </a:lnTo>
                      <a:lnTo>
                        <a:pt x="226" y="681"/>
                      </a:lnTo>
                      <a:lnTo>
                        <a:pt x="236" y="679"/>
                      </a:lnTo>
                      <a:lnTo>
                        <a:pt x="245" y="679"/>
                      </a:lnTo>
                      <a:lnTo>
                        <a:pt x="253" y="675"/>
                      </a:lnTo>
                      <a:lnTo>
                        <a:pt x="262" y="675"/>
                      </a:lnTo>
                      <a:lnTo>
                        <a:pt x="270" y="673"/>
                      </a:lnTo>
                      <a:lnTo>
                        <a:pt x="279" y="669"/>
                      </a:lnTo>
                      <a:lnTo>
                        <a:pt x="285" y="668"/>
                      </a:lnTo>
                      <a:lnTo>
                        <a:pt x="293" y="664"/>
                      </a:lnTo>
                      <a:lnTo>
                        <a:pt x="300" y="660"/>
                      </a:lnTo>
                      <a:lnTo>
                        <a:pt x="310" y="658"/>
                      </a:lnTo>
                      <a:lnTo>
                        <a:pt x="317" y="656"/>
                      </a:lnTo>
                      <a:lnTo>
                        <a:pt x="329" y="654"/>
                      </a:lnTo>
                      <a:lnTo>
                        <a:pt x="338" y="652"/>
                      </a:lnTo>
                      <a:lnTo>
                        <a:pt x="352" y="652"/>
                      </a:lnTo>
                      <a:lnTo>
                        <a:pt x="355" y="652"/>
                      </a:lnTo>
                      <a:lnTo>
                        <a:pt x="359" y="658"/>
                      </a:lnTo>
                      <a:lnTo>
                        <a:pt x="361" y="660"/>
                      </a:lnTo>
                      <a:lnTo>
                        <a:pt x="363" y="664"/>
                      </a:lnTo>
                      <a:lnTo>
                        <a:pt x="365" y="669"/>
                      </a:lnTo>
                      <a:lnTo>
                        <a:pt x="365" y="673"/>
                      </a:lnTo>
                      <a:lnTo>
                        <a:pt x="365" y="675"/>
                      </a:lnTo>
                      <a:lnTo>
                        <a:pt x="365" y="681"/>
                      </a:lnTo>
                      <a:lnTo>
                        <a:pt x="365" y="685"/>
                      </a:lnTo>
                      <a:lnTo>
                        <a:pt x="367" y="688"/>
                      </a:lnTo>
                      <a:lnTo>
                        <a:pt x="365" y="692"/>
                      </a:lnTo>
                      <a:lnTo>
                        <a:pt x="363" y="696"/>
                      </a:lnTo>
                      <a:lnTo>
                        <a:pt x="350" y="696"/>
                      </a:lnTo>
                      <a:lnTo>
                        <a:pt x="336" y="700"/>
                      </a:lnTo>
                      <a:lnTo>
                        <a:pt x="325" y="702"/>
                      </a:lnTo>
                      <a:lnTo>
                        <a:pt x="316" y="706"/>
                      </a:lnTo>
                      <a:lnTo>
                        <a:pt x="304" y="708"/>
                      </a:lnTo>
                      <a:lnTo>
                        <a:pt x="295" y="711"/>
                      </a:lnTo>
                      <a:lnTo>
                        <a:pt x="283" y="715"/>
                      </a:lnTo>
                      <a:lnTo>
                        <a:pt x="274" y="721"/>
                      </a:lnTo>
                      <a:lnTo>
                        <a:pt x="264" y="723"/>
                      </a:lnTo>
                      <a:lnTo>
                        <a:pt x="253" y="725"/>
                      </a:lnTo>
                      <a:lnTo>
                        <a:pt x="243" y="728"/>
                      </a:lnTo>
                      <a:lnTo>
                        <a:pt x="234" y="732"/>
                      </a:lnTo>
                      <a:lnTo>
                        <a:pt x="222" y="734"/>
                      </a:lnTo>
                      <a:lnTo>
                        <a:pt x="211" y="736"/>
                      </a:lnTo>
                      <a:lnTo>
                        <a:pt x="200" y="736"/>
                      </a:lnTo>
                      <a:lnTo>
                        <a:pt x="184" y="736"/>
                      </a:lnTo>
                      <a:lnTo>
                        <a:pt x="175" y="732"/>
                      </a:lnTo>
                      <a:lnTo>
                        <a:pt x="167" y="728"/>
                      </a:lnTo>
                      <a:lnTo>
                        <a:pt x="158" y="725"/>
                      </a:lnTo>
                      <a:lnTo>
                        <a:pt x="150" y="719"/>
                      </a:lnTo>
                      <a:lnTo>
                        <a:pt x="143" y="711"/>
                      </a:lnTo>
                      <a:lnTo>
                        <a:pt x="137" y="706"/>
                      </a:lnTo>
                      <a:lnTo>
                        <a:pt x="133" y="694"/>
                      </a:lnTo>
                      <a:lnTo>
                        <a:pt x="127" y="688"/>
                      </a:lnTo>
                      <a:lnTo>
                        <a:pt x="124" y="675"/>
                      </a:lnTo>
                      <a:lnTo>
                        <a:pt x="120" y="666"/>
                      </a:lnTo>
                      <a:lnTo>
                        <a:pt x="116" y="656"/>
                      </a:lnTo>
                      <a:lnTo>
                        <a:pt x="116" y="643"/>
                      </a:lnTo>
                      <a:lnTo>
                        <a:pt x="114" y="631"/>
                      </a:lnTo>
                      <a:lnTo>
                        <a:pt x="112" y="622"/>
                      </a:lnTo>
                      <a:lnTo>
                        <a:pt x="110" y="609"/>
                      </a:lnTo>
                      <a:lnTo>
                        <a:pt x="110" y="597"/>
                      </a:lnTo>
                      <a:lnTo>
                        <a:pt x="108" y="586"/>
                      </a:lnTo>
                      <a:lnTo>
                        <a:pt x="108" y="574"/>
                      </a:lnTo>
                      <a:lnTo>
                        <a:pt x="106" y="563"/>
                      </a:lnTo>
                      <a:lnTo>
                        <a:pt x="105" y="553"/>
                      </a:lnTo>
                      <a:lnTo>
                        <a:pt x="105" y="542"/>
                      </a:lnTo>
                      <a:lnTo>
                        <a:pt x="103" y="533"/>
                      </a:lnTo>
                      <a:lnTo>
                        <a:pt x="101" y="525"/>
                      </a:lnTo>
                      <a:lnTo>
                        <a:pt x="101" y="514"/>
                      </a:lnTo>
                      <a:lnTo>
                        <a:pt x="99" y="504"/>
                      </a:lnTo>
                      <a:lnTo>
                        <a:pt x="97" y="495"/>
                      </a:lnTo>
                      <a:lnTo>
                        <a:pt x="95" y="485"/>
                      </a:lnTo>
                      <a:lnTo>
                        <a:pt x="91" y="476"/>
                      </a:lnTo>
                      <a:lnTo>
                        <a:pt x="87" y="464"/>
                      </a:lnTo>
                      <a:lnTo>
                        <a:pt x="86" y="456"/>
                      </a:lnTo>
                      <a:lnTo>
                        <a:pt x="84" y="443"/>
                      </a:lnTo>
                      <a:lnTo>
                        <a:pt x="80" y="434"/>
                      </a:lnTo>
                      <a:lnTo>
                        <a:pt x="70" y="409"/>
                      </a:lnTo>
                      <a:lnTo>
                        <a:pt x="65" y="390"/>
                      </a:lnTo>
                      <a:lnTo>
                        <a:pt x="55" y="369"/>
                      </a:lnTo>
                      <a:lnTo>
                        <a:pt x="49" y="350"/>
                      </a:lnTo>
                      <a:lnTo>
                        <a:pt x="40" y="329"/>
                      </a:lnTo>
                      <a:lnTo>
                        <a:pt x="34" y="312"/>
                      </a:lnTo>
                      <a:lnTo>
                        <a:pt x="27" y="293"/>
                      </a:lnTo>
                      <a:lnTo>
                        <a:pt x="19" y="276"/>
                      </a:lnTo>
                      <a:lnTo>
                        <a:pt x="15" y="259"/>
                      </a:lnTo>
                      <a:lnTo>
                        <a:pt x="10" y="240"/>
                      </a:lnTo>
                      <a:lnTo>
                        <a:pt x="4" y="221"/>
                      </a:lnTo>
                      <a:lnTo>
                        <a:pt x="2" y="202"/>
                      </a:lnTo>
                      <a:lnTo>
                        <a:pt x="0" y="179"/>
                      </a:lnTo>
                      <a:lnTo>
                        <a:pt x="0" y="160"/>
                      </a:lnTo>
                      <a:lnTo>
                        <a:pt x="0" y="137"/>
                      </a:lnTo>
                      <a:lnTo>
                        <a:pt x="0" y="114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32" name="Freeform 524"/>
                <p:cNvSpPr>
                  <a:spLocks/>
                </p:cNvSpPr>
                <p:nvPr/>
              </p:nvSpPr>
              <p:spPr bwMode="auto">
                <a:xfrm>
                  <a:off x="4377" y="579"/>
                  <a:ext cx="178" cy="166"/>
                </a:xfrm>
                <a:custGeom>
                  <a:avLst/>
                  <a:gdLst/>
                  <a:ahLst/>
                  <a:cxnLst>
                    <a:cxn ang="0">
                      <a:pos x="19" y="306"/>
                    </a:cxn>
                    <a:cxn ang="0">
                      <a:pos x="38" y="295"/>
                    </a:cxn>
                    <a:cxn ang="0">
                      <a:pos x="57" y="287"/>
                    </a:cxn>
                    <a:cxn ang="0">
                      <a:pos x="74" y="276"/>
                    </a:cxn>
                    <a:cxn ang="0">
                      <a:pos x="89" y="266"/>
                    </a:cxn>
                    <a:cxn ang="0">
                      <a:pos x="104" y="255"/>
                    </a:cxn>
                    <a:cxn ang="0">
                      <a:pos x="120" y="242"/>
                    </a:cxn>
                    <a:cxn ang="0">
                      <a:pos x="137" y="230"/>
                    </a:cxn>
                    <a:cxn ang="0">
                      <a:pos x="163" y="209"/>
                    </a:cxn>
                    <a:cxn ang="0">
                      <a:pos x="198" y="190"/>
                    </a:cxn>
                    <a:cxn ang="0">
                      <a:pos x="230" y="167"/>
                    </a:cxn>
                    <a:cxn ang="0">
                      <a:pos x="258" y="146"/>
                    </a:cxn>
                    <a:cxn ang="0">
                      <a:pos x="283" y="124"/>
                    </a:cxn>
                    <a:cxn ang="0">
                      <a:pos x="306" y="97"/>
                    </a:cxn>
                    <a:cxn ang="0">
                      <a:pos x="321" y="68"/>
                    </a:cxn>
                    <a:cxn ang="0">
                      <a:pos x="329" y="32"/>
                    </a:cxn>
                    <a:cxn ang="0">
                      <a:pos x="331" y="8"/>
                    </a:cxn>
                    <a:cxn ang="0">
                      <a:pos x="338" y="2"/>
                    </a:cxn>
                    <a:cxn ang="0">
                      <a:pos x="346" y="2"/>
                    </a:cxn>
                    <a:cxn ang="0">
                      <a:pos x="355" y="8"/>
                    </a:cxn>
                    <a:cxn ang="0">
                      <a:pos x="355" y="34"/>
                    </a:cxn>
                    <a:cxn ang="0">
                      <a:pos x="346" y="74"/>
                    </a:cxn>
                    <a:cxn ang="0">
                      <a:pos x="333" y="112"/>
                    </a:cxn>
                    <a:cxn ang="0">
                      <a:pos x="314" y="145"/>
                    </a:cxn>
                    <a:cxn ang="0">
                      <a:pos x="287" y="173"/>
                    </a:cxn>
                    <a:cxn ang="0">
                      <a:pos x="258" y="202"/>
                    </a:cxn>
                    <a:cxn ang="0">
                      <a:pos x="228" y="226"/>
                    </a:cxn>
                    <a:cxn ang="0">
                      <a:pos x="192" y="253"/>
                    </a:cxn>
                    <a:cxn ang="0">
                      <a:pos x="163" y="272"/>
                    </a:cxn>
                    <a:cxn ang="0">
                      <a:pos x="146" y="283"/>
                    </a:cxn>
                    <a:cxn ang="0">
                      <a:pos x="127" y="293"/>
                    </a:cxn>
                    <a:cxn ang="0">
                      <a:pos x="108" y="300"/>
                    </a:cxn>
                    <a:cxn ang="0">
                      <a:pos x="89" y="306"/>
                    </a:cxn>
                    <a:cxn ang="0">
                      <a:pos x="68" y="314"/>
                    </a:cxn>
                    <a:cxn ang="0">
                      <a:pos x="47" y="321"/>
                    </a:cxn>
                    <a:cxn ang="0">
                      <a:pos x="28" y="327"/>
                    </a:cxn>
                    <a:cxn ang="0">
                      <a:pos x="11" y="333"/>
                    </a:cxn>
                    <a:cxn ang="0">
                      <a:pos x="4" y="329"/>
                    </a:cxn>
                    <a:cxn ang="0">
                      <a:pos x="0" y="321"/>
                    </a:cxn>
                    <a:cxn ang="0">
                      <a:pos x="4" y="312"/>
                    </a:cxn>
                    <a:cxn ang="0">
                      <a:pos x="9" y="308"/>
                    </a:cxn>
                  </a:cxnLst>
                  <a:rect l="0" t="0" r="r" b="b"/>
                  <a:pathLst>
                    <a:path w="355" h="333">
                      <a:moveTo>
                        <a:pt x="9" y="308"/>
                      </a:moveTo>
                      <a:lnTo>
                        <a:pt x="19" y="306"/>
                      </a:lnTo>
                      <a:lnTo>
                        <a:pt x="30" y="300"/>
                      </a:lnTo>
                      <a:lnTo>
                        <a:pt x="38" y="295"/>
                      </a:lnTo>
                      <a:lnTo>
                        <a:pt x="47" y="291"/>
                      </a:lnTo>
                      <a:lnTo>
                        <a:pt x="57" y="287"/>
                      </a:lnTo>
                      <a:lnTo>
                        <a:pt x="65" y="281"/>
                      </a:lnTo>
                      <a:lnTo>
                        <a:pt x="74" y="276"/>
                      </a:lnTo>
                      <a:lnTo>
                        <a:pt x="82" y="272"/>
                      </a:lnTo>
                      <a:lnTo>
                        <a:pt x="89" y="266"/>
                      </a:lnTo>
                      <a:lnTo>
                        <a:pt x="97" y="261"/>
                      </a:lnTo>
                      <a:lnTo>
                        <a:pt x="104" y="255"/>
                      </a:lnTo>
                      <a:lnTo>
                        <a:pt x="112" y="249"/>
                      </a:lnTo>
                      <a:lnTo>
                        <a:pt x="120" y="242"/>
                      </a:lnTo>
                      <a:lnTo>
                        <a:pt x="129" y="236"/>
                      </a:lnTo>
                      <a:lnTo>
                        <a:pt x="137" y="230"/>
                      </a:lnTo>
                      <a:lnTo>
                        <a:pt x="146" y="223"/>
                      </a:lnTo>
                      <a:lnTo>
                        <a:pt x="163" y="209"/>
                      </a:lnTo>
                      <a:lnTo>
                        <a:pt x="180" y="200"/>
                      </a:lnTo>
                      <a:lnTo>
                        <a:pt x="198" y="190"/>
                      </a:lnTo>
                      <a:lnTo>
                        <a:pt x="213" y="179"/>
                      </a:lnTo>
                      <a:lnTo>
                        <a:pt x="230" y="167"/>
                      </a:lnTo>
                      <a:lnTo>
                        <a:pt x="245" y="156"/>
                      </a:lnTo>
                      <a:lnTo>
                        <a:pt x="258" y="146"/>
                      </a:lnTo>
                      <a:lnTo>
                        <a:pt x="272" y="137"/>
                      </a:lnTo>
                      <a:lnTo>
                        <a:pt x="283" y="124"/>
                      </a:lnTo>
                      <a:lnTo>
                        <a:pt x="296" y="110"/>
                      </a:lnTo>
                      <a:lnTo>
                        <a:pt x="306" y="97"/>
                      </a:lnTo>
                      <a:lnTo>
                        <a:pt x="314" y="84"/>
                      </a:lnTo>
                      <a:lnTo>
                        <a:pt x="321" y="68"/>
                      </a:lnTo>
                      <a:lnTo>
                        <a:pt x="327" y="51"/>
                      </a:lnTo>
                      <a:lnTo>
                        <a:pt x="329" y="32"/>
                      </a:lnTo>
                      <a:lnTo>
                        <a:pt x="331" y="13"/>
                      </a:lnTo>
                      <a:lnTo>
                        <a:pt x="331" y="8"/>
                      </a:lnTo>
                      <a:lnTo>
                        <a:pt x="334" y="4"/>
                      </a:lnTo>
                      <a:lnTo>
                        <a:pt x="338" y="2"/>
                      </a:lnTo>
                      <a:lnTo>
                        <a:pt x="344" y="0"/>
                      </a:lnTo>
                      <a:lnTo>
                        <a:pt x="346" y="2"/>
                      </a:lnTo>
                      <a:lnTo>
                        <a:pt x="352" y="4"/>
                      </a:lnTo>
                      <a:lnTo>
                        <a:pt x="355" y="8"/>
                      </a:lnTo>
                      <a:lnTo>
                        <a:pt x="355" y="13"/>
                      </a:lnTo>
                      <a:lnTo>
                        <a:pt x="355" y="34"/>
                      </a:lnTo>
                      <a:lnTo>
                        <a:pt x="352" y="57"/>
                      </a:lnTo>
                      <a:lnTo>
                        <a:pt x="346" y="74"/>
                      </a:lnTo>
                      <a:lnTo>
                        <a:pt x="342" y="95"/>
                      </a:lnTo>
                      <a:lnTo>
                        <a:pt x="333" y="112"/>
                      </a:lnTo>
                      <a:lnTo>
                        <a:pt x="323" y="129"/>
                      </a:lnTo>
                      <a:lnTo>
                        <a:pt x="314" y="145"/>
                      </a:lnTo>
                      <a:lnTo>
                        <a:pt x="300" y="160"/>
                      </a:lnTo>
                      <a:lnTo>
                        <a:pt x="287" y="173"/>
                      </a:lnTo>
                      <a:lnTo>
                        <a:pt x="274" y="188"/>
                      </a:lnTo>
                      <a:lnTo>
                        <a:pt x="258" y="202"/>
                      </a:lnTo>
                      <a:lnTo>
                        <a:pt x="243" y="215"/>
                      </a:lnTo>
                      <a:lnTo>
                        <a:pt x="228" y="226"/>
                      </a:lnTo>
                      <a:lnTo>
                        <a:pt x="211" y="240"/>
                      </a:lnTo>
                      <a:lnTo>
                        <a:pt x="192" y="253"/>
                      </a:lnTo>
                      <a:lnTo>
                        <a:pt x="175" y="266"/>
                      </a:lnTo>
                      <a:lnTo>
                        <a:pt x="163" y="272"/>
                      </a:lnTo>
                      <a:lnTo>
                        <a:pt x="154" y="278"/>
                      </a:lnTo>
                      <a:lnTo>
                        <a:pt x="146" y="283"/>
                      </a:lnTo>
                      <a:lnTo>
                        <a:pt x="135" y="289"/>
                      </a:lnTo>
                      <a:lnTo>
                        <a:pt x="127" y="293"/>
                      </a:lnTo>
                      <a:lnTo>
                        <a:pt x="116" y="297"/>
                      </a:lnTo>
                      <a:lnTo>
                        <a:pt x="108" y="300"/>
                      </a:lnTo>
                      <a:lnTo>
                        <a:pt x="99" y="306"/>
                      </a:lnTo>
                      <a:lnTo>
                        <a:pt x="89" y="306"/>
                      </a:lnTo>
                      <a:lnTo>
                        <a:pt x="80" y="310"/>
                      </a:lnTo>
                      <a:lnTo>
                        <a:pt x="68" y="314"/>
                      </a:lnTo>
                      <a:lnTo>
                        <a:pt x="61" y="318"/>
                      </a:lnTo>
                      <a:lnTo>
                        <a:pt x="47" y="321"/>
                      </a:lnTo>
                      <a:lnTo>
                        <a:pt x="38" y="323"/>
                      </a:lnTo>
                      <a:lnTo>
                        <a:pt x="28" y="327"/>
                      </a:lnTo>
                      <a:lnTo>
                        <a:pt x="17" y="333"/>
                      </a:lnTo>
                      <a:lnTo>
                        <a:pt x="11" y="333"/>
                      </a:lnTo>
                      <a:lnTo>
                        <a:pt x="8" y="331"/>
                      </a:lnTo>
                      <a:lnTo>
                        <a:pt x="4" y="329"/>
                      </a:lnTo>
                      <a:lnTo>
                        <a:pt x="2" y="325"/>
                      </a:lnTo>
                      <a:lnTo>
                        <a:pt x="0" y="321"/>
                      </a:lnTo>
                      <a:lnTo>
                        <a:pt x="2" y="316"/>
                      </a:lnTo>
                      <a:lnTo>
                        <a:pt x="4" y="312"/>
                      </a:lnTo>
                      <a:lnTo>
                        <a:pt x="9" y="308"/>
                      </a:lnTo>
                      <a:lnTo>
                        <a:pt x="9" y="3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33" name="Freeform 525"/>
                <p:cNvSpPr>
                  <a:spLocks/>
                </p:cNvSpPr>
                <p:nvPr/>
              </p:nvSpPr>
              <p:spPr bwMode="auto">
                <a:xfrm>
                  <a:off x="4513" y="530"/>
                  <a:ext cx="159" cy="211"/>
                </a:xfrm>
                <a:custGeom>
                  <a:avLst/>
                  <a:gdLst/>
                  <a:ahLst/>
                  <a:cxnLst>
                    <a:cxn ang="0">
                      <a:pos x="2" y="112"/>
                    </a:cxn>
                    <a:cxn ang="0">
                      <a:pos x="3" y="87"/>
                    </a:cxn>
                    <a:cxn ang="0">
                      <a:pos x="7" y="68"/>
                    </a:cxn>
                    <a:cxn ang="0">
                      <a:pos x="15" y="46"/>
                    </a:cxn>
                    <a:cxn ang="0">
                      <a:pos x="28" y="29"/>
                    </a:cxn>
                    <a:cxn ang="0">
                      <a:pos x="51" y="10"/>
                    </a:cxn>
                    <a:cxn ang="0">
                      <a:pos x="87" y="2"/>
                    </a:cxn>
                    <a:cxn ang="0">
                      <a:pos x="121" y="4"/>
                    </a:cxn>
                    <a:cxn ang="0">
                      <a:pos x="156" y="21"/>
                    </a:cxn>
                    <a:cxn ang="0">
                      <a:pos x="180" y="46"/>
                    </a:cxn>
                    <a:cxn ang="0">
                      <a:pos x="199" y="78"/>
                    </a:cxn>
                    <a:cxn ang="0">
                      <a:pos x="203" y="131"/>
                    </a:cxn>
                    <a:cxn ang="0">
                      <a:pos x="188" y="183"/>
                    </a:cxn>
                    <a:cxn ang="0">
                      <a:pos x="167" y="232"/>
                    </a:cxn>
                    <a:cxn ang="0">
                      <a:pos x="156" y="278"/>
                    </a:cxn>
                    <a:cxn ang="0">
                      <a:pos x="163" y="321"/>
                    </a:cxn>
                    <a:cxn ang="0">
                      <a:pos x="190" y="350"/>
                    </a:cxn>
                    <a:cxn ang="0">
                      <a:pos x="211" y="367"/>
                    </a:cxn>
                    <a:cxn ang="0">
                      <a:pos x="235" y="380"/>
                    </a:cxn>
                    <a:cxn ang="0">
                      <a:pos x="260" y="388"/>
                    </a:cxn>
                    <a:cxn ang="0">
                      <a:pos x="290" y="399"/>
                    </a:cxn>
                    <a:cxn ang="0">
                      <a:pos x="313" y="405"/>
                    </a:cxn>
                    <a:cxn ang="0">
                      <a:pos x="317" y="416"/>
                    </a:cxn>
                    <a:cxn ang="0">
                      <a:pos x="308" y="422"/>
                    </a:cxn>
                    <a:cxn ang="0">
                      <a:pos x="281" y="416"/>
                    </a:cxn>
                    <a:cxn ang="0">
                      <a:pos x="247" y="413"/>
                    </a:cxn>
                    <a:cxn ang="0">
                      <a:pos x="214" y="411"/>
                    </a:cxn>
                    <a:cxn ang="0">
                      <a:pos x="184" y="403"/>
                    </a:cxn>
                    <a:cxn ang="0">
                      <a:pos x="156" y="390"/>
                    </a:cxn>
                    <a:cxn ang="0">
                      <a:pos x="127" y="359"/>
                    </a:cxn>
                    <a:cxn ang="0">
                      <a:pos x="116" y="312"/>
                    </a:cxn>
                    <a:cxn ang="0">
                      <a:pos x="125" y="261"/>
                    </a:cxn>
                    <a:cxn ang="0">
                      <a:pos x="144" y="207"/>
                    </a:cxn>
                    <a:cxn ang="0">
                      <a:pos x="159" y="152"/>
                    </a:cxn>
                    <a:cxn ang="0">
                      <a:pos x="156" y="97"/>
                    </a:cxn>
                    <a:cxn ang="0">
                      <a:pos x="142" y="76"/>
                    </a:cxn>
                    <a:cxn ang="0">
                      <a:pos x="129" y="61"/>
                    </a:cxn>
                    <a:cxn ang="0">
                      <a:pos x="110" y="51"/>
                    </a:cxn>
                    <a:cxn ang="0">
                      <a:pos x="91" y="48"/>
                    </a:cxn>
                    <a:cxn ang="0">
                      <a:pos x="74" y="53"/>
                    </a:cxn>
                    <a:cxn ang="0">
                      <a:pos x="57" y="65"/>
                    </a:cxn>
                    <a:cxn ang="0">
                      <a:pos x="45" y="76"/>
                    </a:cxn>
                    <a:cxn ang="0">
                      <a:pos x="38" y="89"/>
                    </a:cxn>
                    <a:cxn ang="0">
                      <a:pos x="30" y="105"/>
                    </a:cxn>
                    <a:cxn ang="0">
                      <a:pos x="24" y="122"/>
                    </a:cxn>
                    <a:cxn ang="0">
                      <a:pos x="23" y="141"/>
                    </a:cxn>
                    <a:cxn ang="0">
                      <a:pos x="9" y="146"/>
                    </a:cxn>
                    <a:cxn ang="0">
                      <a:pos x="0" y="137"/>
                    </a:cxn>
                  </a:cxnLst>
                  <a:rect l="0" t="0" r="r" b="b"/>
                  <a:pathLst>
                    <a:path w="317" h="422">
                      <a:moveTo>
                        <a:pt x="0" y="131"/>
                      </a:moveTo>
                      <a:lnTo>
                        <a:pt x="0" y="122"/>
                      </a:lnTo>
                      <a:lnTo>
                        <a:pt x="2" y="112"/>
                      </a:lnTo>
                      <a:lnTo>
                        <a:pt x="2" y="105"/>
                      </a:lnTo>
                      <a:lnTo>
                        <a:pt x="3" y="97"/>
                      </a:lnTo>
                      <a:lnTo>
                        <a:pt x="3" y="87"/>
                      </a:lnTo>
                      <a:lnTo>
                        <a:pt x="5" y="82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11" y="59"/>
                      </a:lnTo>
                      <a:lnTo>
                        <a:pt x="13" y="53"/>
                      </a:lnTo>
                      <a:lnTo>
                        <a:pt x="15" y="46"/>
                      </a:lnTo>
                      <a:lnTo>
                        <a:pt x="21" y="40"/>
                      </a:lnTo>
                      <a:lnTo>
                        <a:pt x="24" y="34"/>
                      </a:lnTo>
                      <a:lnTo>
                        <a:pt x="28" y="29"/>
                      </a:lnTo>
                      <a:lnTo>
                        <a:pt x="34" y="21"/>
                      </a:lnTo>
                      <a:lnTo>
                        <a:pt x="42" y="19"/>
                      </a:lnTo>
                      <a:lnTo>
                        <a:pt x="51" y="10"/>
                      </a:lnTo>
                      <a:lnTo>
                        <a:pt x="62" y="6"/>
                      </a:lnTo>
                      <a:lnTo>
                        <a:pt x="74" y="4"/>
                      </a:lnTo>
                      <a:lnTo>
                        <a:pt x="87" y="2"/>
                      </a:lnTo>
                      <a:lnTo>
                        <a:pt x="97" y="0"/>
                      </a:lnTo>
                      <a:lnTo>
                        <a:pt x="108" y="2"/>
                      </a:lnTo>
                      <a:lnTo>
                        <a:pt x="121" y="4"/>
                      </a:lnTo>
                      <a:lnTo>
                        <a:pt x="133" y="8"/>
                      </a:lnTo>
                      <a:lnTo>
                        <a:pt x="142" y="13"/>
                      </a:lnTo>
                      <a:lnTo>
                        <a:pt x="156" y="21"/>
                      </a:lnTo>
                      <a:lnTo>
                        <a:pt x="163" y="27"/>
                      </a:lnTo>
                      <a:lnTo>
                        <a:pt x="175" y="36"/>
                      </a:lnTo>
                      <a:lnTo>
                        <a:pt x="180" y="46"/>
                      </a:lnTo>
                      <a:lnTo>
                        <a:pt x="188" y="55"/>
                      </a:lnTo>
                      <a:lnTo>
                        <a:pt x="194" y="67"/>
                      </a:lnTo>
                      <a:lnTo>
                        <a:pt x="199" y="78"/>
                      </a:lnTo>
                      <a:lnTo>
                        <a:pt x="203" y="97"/>
                      </a:lnTo>
                      <a:lnTo>
                        <a:pt x="205" y="114"/>
                      </a:lnTo>
                      <a:lnTo>
                        <a:pt x="203" y="131"/>
                      </a:lnTo>
                      <a:lnTo>
                        <a:pt x="199" y="148"/>
                      </a:lnTo>
                      <a:lnTo>
                        <a:pt x="194" y="165"/>
                      </a:lnTo>
                      <a:lnTo>
                        <a:pt x="188" y="183"/>
                      </a:lnTo>
                      <a:lnTo>
                        <a:pt x="180" y="198"/>
                      </a:lnTo>
                      <a:lnTo>
                        <a:pt x="175" y="215"/>
                      </a:lnTo>
                      <a:lnTo>
                        <a:pt x="167" y="232"/>
                      </a:lnTo>
                      <a:lnTo>
                        <a:pt x="159" y="247"/>
                      </a:lnTo>
                      <a:lnTo>
                        <a:pt x="157" y="262"/>
                      </a:lnTo>
                      <a:lnTo>
                        <a:pt x="156" y="278"/>
                      </a:lnTo>
                      <a:lnTo>
                        <a:pt x="154" y="293"/>
                      </a:lnTo>
                      <a:lnTo>
                        <a:pt x="157" y="308"/>
                      </a:lnTo>
                      <a:lnTo>
                        <a:pt x="163" y="321"/>
                      </a:lnTo>
                      <a:lnTo>
                        <a:pt x="175" y="337"/>
                      </a:lnTo>
                      <a:lnTo>
                        <a:pt x="180" y="342"/>
                      </a:lnTo>
                      <a:lnTo>
                        <a:pt x="190" y="350"/>
                      </a:lnTo>
                      <a:lnTo>
                        <a:pt x="195" y="356"/>
                      </a:lnTo>
                      <a:lnTo>
                        <a:pt x="205" y="361"/>
                      </a:lnTo>
                      <a:lnTo>
                        <a:pt x="211" y="367"/>
                      </a:lnTo>
                      <a:lnTo>
                        <a:pt x="220" y="371"/>
                      </a:lnTo>
                      <a:lnTo>
                        <a:pt x="226" y="375"/>
                      </a:lnTo>
                      <a:lnTo>
                        <a:pt x="235" y="380"/>
                      </a:lnTo>
                      <a:lnTo>
                        <a:pt x="243" y="384"/>
                      </a:lnTo>
                      <a:lnTo>
                        <a:pt x="252" y="386"/>
                      </a:lnTo>
                      <a:lnTo>
                        <a:pt x="260" y="388"/>
                      </a:lnTo>
                      <a:lnTo>
                        <a:pt x="271" y="392"/>
                      </a:lnTo>
                      <a:lnTo>
                        <a:pt x="279" y="396"/>
                      </a:lnTo>
                      <a:lnTo>
                        <a:pt x="290" y="399"/>
                      </a:lnTo>
                      <a:lnTo>
                        <a:pt x="300" y="403"/>
                      </a:lnTo>
                      <a:lnTo>
                        <a:pt x="309" y="405"/>
                      </a:lnTo>
                      <a:lnTo>
                        <a:pt x="313" y="405"/>
                      </a:lnTo>
                      <a:lnTo>
                        <a:pt x="315" y="409"/>
                      </a:lnTo>
                      <a:lnTo>
                        <a:pt x="317" y="413"/>
                      </a:lnTo>
                      <a:lnTo>
                        <a:pt x="317" y="416"/>
                      </a:lnTo>
                      <a:lnTo>
                        <a:pt x="315" y="418"/>
                      </a:lnTo>
                      <a:lnTo>
                        <a:pt x="311" y="420"/>
                      </a:lnTo>
                      <a:lnTo>
                        <a:pt x="308" y="422"/>
                      </a:lnTo>
                      <a:lnTo>
                        <a:pt x="306" y="422"/>
                      </a:lnTo>
                      <a:lnTo>
                        <a:pt x="292" y="418"/>
                      </a:lnTo>
                      <a:lnTo>
                        <a:pt x="281" y="416"/>
                      </a:lnTo>
                      <a:lnTo>
                        <a:pt x="270" y="415"/>
                      </a:lnTo>
                      <a:lnTo>
                        <a:pt x="256" y="415"/>
                      </a:lnTo>
                      <a:lnTo>
                        <a:pt x="247" y="413"/>
                      </a:lnTo>
                      <a:lnTo>
                        <a:pt x="235" y="413"/>
                      </a:lnTo>
                      <a:lnTo>
                        <a:pt x="224" y="411"/>
                      </a:lnTo>
                      <a:lnTo>
                        <a:pt x="214" y="411"/>
                      </a:lnTo>
                      <a:lnTo>
                        <a:pt x="205" y="407"/>
                      </a:lnTo>
                      <a:lnTo>
                        <a:pt x="194" y="405"/>
                      </a:lnTo>
                      <a:lnTo>
                        <a:pt x="184" y="403"/>
                      </a:lnTo>
                      <a:lnTo>
                        <a:pt x="175" y="401"/>
                      </a:lnTo>
                      <a:lnTo>
                        <a:pt x="165" y="396"/>
                      </a:lnTo>
                      <a:lnTo>
                        <a:pt x="156" y="390"/>
                      </a:lnTo>
                      <a:lnTo>
                        <a:pt x="146" y="384"/>
                      </a:lnTo>
                      <a:lnTo>
                        <a:pt x="138" y="375"/>
                      </a:lnTo>
                      <a:lnTo>
                        <a:pt x="127" y="359"/>
                      </a:lnTo>
                      <a:lnTo>
                        <a:pt x="119" y="344"/>
                      </a:lnTo>
                      <a:lnTo>
                        <a:pt x="116" y="327"/>
                      </a:lnTo>
                      <a:lnTo>
                        <a:pt x="116" y="312"/>
                      </a:lnTo>
                      <a:lnTo>
                        <a:pt x="118" y="295"/>
                      </a:lnTo>
                      <a:lnTo>
                        <a:pt x="121" y="278"/>
                      </a:lnTo>
                      <a:lnTo>
                        <a:pt x="125" y="261"/>
                      </a:lnTo>
                      <a:lnTo>
                        <a:pt x="133" y="243"/>
                      </a:lnTo>
                      <a:lnTo>
                        <a:pt x="140" y="224"/>
                      </a:lnTo>
                      <a:lnTo>
                        <a:pt x="144" y="207"/>
                      </a:lnTo>
                      <a:lnTo>
                        <a:pt x="152" y="188"/>
                      </a:lnTo>
                      <a:lnTo>
                        <a:pt x="157" y="171"/>
                      </a:lnTo>
                      <a:lnTo>
                        <a:pt x="159" y="152"/>
                      </a:lnTo>
                      <a:lnTo>
                        <a:pt x="159" y="133"/>
                      </a:lnTo>
                      <a:lnTo>
                        <a:pt x="157" y="116"/>
                      </a:lnTo>
                      <a:lnTo>
                        <a:pt x="156" y="97"/>
                      </a:lnTo>
                      <a:lnTo>
                        <a:pt x="152" y="89"/>
                      </a:lnTo>
                      <a:lnTo>
                        <a:pt x="148" y="84"/>
                      </a:lnTo>
                      <a:lnTo>
                        <a:pt x="142" y="76"/>
                      </a:lnTo>
                      <a:lnTo>
                        <a:pt x="140" y="70"/>
                      </a:lnTo>
                      <a:lnTo>
                        <a:pt x="135" y="67"/>
                      </a:lnTo>
                      <a:lnTo>
                        <a:pt x="129" y="61"/>
                      </a:lnTo>
                      <a:lnTo>
                        <a:pt x="123" y="57"/>
                      </a:lnTo>
                      <a:lnTo>
                        <a:pt x="118" y="53"/>
                      </a:lnTo>
                      <a:lnTo>
                        <a:pt x="110" y="51"/>
                      </a:lnTo>
                      <a:lnTo>
                        <a:pt x="104" y="49"/>
                      </a:lnTo>
                      <a:lnTo>
                        <a:pt x="99" y="48"/>
                      </a:lnTo>
                      <a:lnTo>
                        <a:pt x="91" y="48"/>
                      </a:lnTo>
                      <a:lnTo>
                        <a:pt x="85" y="48"/>
                      </a:lnTo>
                      <a:lnTo>
                        <a:pt x="80" y="49"/>
                      </a:lnTo>
                      <a:lnTo>
                        <a:pt x="74" y="53"/>
                      </a:lnTo>
                      <a:lnTo>
                        <a:pt x="68" y="55"/>
                      </a:lnTo>
                      <a:lnTo>
                        <a:pt x="61" y="59"/>
                      </a:lnTo>
                      <a:lnTo>
                        <a:pt x="57" y="65"/>
                      </a:lnTo>
                      <a:lnTo>
                        <a:pt x="53" y="68"/>
                      </a:lnTo>
                      <a:lnTo>
                        <a:pt x="49" y="72"/>
                      </a:lnTo>
                      <a:lnTo>
                        <a:pt x="45" y="76"/>
                      </a:lnTo>
                      <a:lnTo>
                        <a:pt x="42" y="82"/>
                      </a:lnTo>
                      <a:lnTo>
                        <a:pt x="40" y="86"/>
                      </a:lnTo>
                      <a:lnTo>
                        <a:pt x="38" y="89"/>
                      </a:lnTo>
                      <a:lnTo>
                        <a:pt x="34" y="95"/>
                      </a:lnTo>
                      <a:lnTo>
                        <a:pt x="32" y="101"/>
                      </a:lnTo>
                      <a:lnTo>
                        <a:pt x="30" y="105"/>
                      </a:lnTo>
                      <a:lnTo>
                        <a:pt x="28" y="110"/>
                      </a:lnTo>
                      <a:lnTo>
                        <a:pt x="26" y="116"/>
                      </a:lnTo>
                      <a:lnTo>
                        <a:pt x="24" y="122"/>
                      </a:lnTo>
                      <a:lnTo>
                        <a:pt x="24" y="129"/>
                      </a:lnTo>
                      <a:lnTo>
                        <a:pt x="24" y="137"/>
                      </a:lnTo>
                      <a:lnTo>
                        <a:pt x="23" y="141"/>
                      </a:lnTo>
                      <a:lnTo>
                        <a:pt x="19" y="145"/>
                      </a:lnTo>
                      <a:lnTo>
                        <a:pt x="13" y="146"/>
                      </a:lnTo>
                      <a:lnTo>
                        <a:pt x="9" y="146"/>
                      </a:lnTo>
                      <a:lnTo>
                        <a:pt x="5" y="145"/>
                      </a:lnTo>
                      <a:lnTo>
                        <a:pt x="2" y="141"/>
                      </a:lnTo>
                      <a:lnTo>
                        <a:pt x="0" y="137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34" name="Freeform 526"/>
                <p:cNvSpPr>
                  <a:spLocks/>
                </p:cNvSpPr>
                <p:nvPr/>
              </p:nvSpPr>
              <p:spPr bwMode="auto">
                <a:xfrm>
                  <a:off x="4351" y="474"/>
                  <a:ext cx="70" cy="36"/>
                </a:xfrm>
                <a:custGeom>
                  <a:avLst/>
                  <a:gdLst/>
                  <a:ahLst/>
                  <a:cxnLst>
                    <a:cxn ang="0">
                      <a:pos x="3" y="42"/>
                    </a:cxn>
                    <a:cxn ang="0">
                      <a:pos x="19" y="36"/>
                    </a:cxn>
                    <a:cxn ang="0">
                      <a:pos x="34" y="34"/>
                    </a:cxn>
                    <a:cxn ang="0">
                      <a:pos x="49" y="28"/>
                    </a:cxn>
                    <a:cxn ang="0">
                      <a:pos x="60" y="25"/>
                    </a:cxn>
                    <a:cxn ang="0">
                      <a:pos x="72" y="19"/>
                    </a:cxn>
                    <a:cxn ang="0">
                      <a:pos x="83" y="17"/>
                    </a:cxn>
                    <a:cxn ang="0">
                      <a:pos x="93" y="11"/>
                    </a:cxn>
                    <a:cxn ang="0">
                      <a:pos x="102" y="9"/>
                    </a:cxn>
                    <a:cxn ang="0">
                      <a:pos x="110" y="6"/>
                    </a:cxn>
                    <a:cxn ang="0">
                      <a:pos x="116" y="4"/>
                    </a:cxn>
                    <a:cxn ang="0">
                      <a:pos x="121" y="2"/>
                    </a:cxn>
                    <a:cxn ang="0">
                      <a:pos x="127" y="0"/>
                    </a:cxn>
                    <a:cxn ang="0">
                      <a:pos x="131" y="0"/>
                    </a:cxn>
                    <a:cxn ang="0">
                      <a:pos x="135" y="2"/>
                    </a:cxn>
                    <a:cxn ang="0">
                      <a:pos x="136" y="4"/>
                    </a:cxn>
                    <a:cxn ang="0">
                      <a:pos x="138" y="9"/>
                    </a:cxn>
                    <a:cxn ang="0">
                      <a:pos x="138" y="13"/>
                    </a:cxn>
                    <a:cxn ang="0">
                      <a:pos x="138" y="17"/>
                    </a:cxn>
                    <a:cxn ang="0">
                      <a:pos x="136" y="21"/>
                    </a:cxn>
                    <a:cxn ang="0">
                      <a:pos x="135" y="25"/>
                    </a:cxn>
                    <a:cxn ang="0">
                      <a:pos x="133" y="28"/>
                    </a:cxn>
                    <a:cxn ang="0">
                      <a:pos x="131" y="32"/>
                    </a:cxn>
                    <a:cxn ang="0">
                      <a:pos x="129" y="34"/>
                    </a:cxn>
                    <a:cxn ang="0">
                      <a:pos x="125" y="36"/>
                    </a:cxn>
                    <a:cxn ang="0">
                      <a:pos x="119" y="40"/>
                    </a:cxn>
                    <a:cxn ang="0">
                      <a:pos x="116" y="42"/>
                    </a:cxn>
                    <a:cxn ang="0">
                      <a:pos x="114" y="45"/>
                    </a:cxn>
                    <a:cxn ang="0">
                      <a:pos x="110" y="47"/>
                    </a:cxn>
                    <a:cxn ang="0">
                      <a:pos x="106" y="49"/>
                    </a:cxn>
                    <a:cxn ang="0">
                      <a:pos x="102" y="51"/>
                    </a:cxn>
                    <a:cxn ang="0">
                      <a:pos x="98" y="53"/>
                    </a:cxn>
                    <a:cxn ang="0">
                      <a:pos x="97" y="55"/>
                    </a:cxn>
                    <a:cxn ang="0">
                      <a:pos x="93" y="57"/>
                    </a:cxn>
                    <a:cxn ang="0">
                      <a:pos x="87" y="59"/>
                    </a:cxn>
                    <a:cxn ang="0">
                      <a:pos x="81" y="61"/>
                    </a:cxn>
                    <a:cxn ang="0">
                      <a:pos x="76" y="63"/>
                    </a:cxn>
                    <a:cxn ang="0">
                      <a:pos x="68" y="64"/>
                    </a:cxn>
                    <a:cxn ang="0">
                      <a:pos x="60" y="66"/>
                    </a:cxn>
                    <a:cxn ang="0">
                      <a:pos x="53" y="66"/>
                    </a:cxn>
                    <a:cxn ang="0">
                      <a:pos x="47" y="68"/>
                    </a:cxn>
                    <a:cxn ang="0">
                      <a:pos x="39" y="68"/>
                    </a:cxn>
                    <a:cxn ang="0">
                      <a:pos x="32" y="70"/>
                    </a:cxn>
                    <a:cxn ang="0">
                      <a:pos x="24" y="70"/>
                    </a:cxn>
                    <a:cxn ang="0">
                      <a:pos x="19" y="72"/>
                    </a:cxn>
                    <a:cxn ang="0">
                      <a:pos x="15" y="72"/>
                    </a:cxn>
                    <a:cxn ang="0">
                      <a:pos x="9" y="72"/>
                    </a:cxn>
                    <a:cxn ang="0">
                      <a:pos x="5" y="72"/>
                    </a:cxn>
                    <a:cxn ang="0">
                      <a:pos x="3" y="72"/>
                    </a:cxn>
                    <a:cxn ang="0">
                      <a:pos x="0" y="68"/>
                    </a:cxn>
                    <a:cxn ang="0">
                      <a:pos x="0" y="64"/>
                    </a:cxn>
                    <a:cxn ang="0">
                      <a:pos x="0" y="59"/>
                    </a:cxn>
                    <a:cxn ang="0">
                      <a:pos x="0" y="55"/>
                    </a:cxn>
                    <a:cxn ang="0">
                      <a:pos x="0" y="49"/>
                    </a:cxn>
                    <a:cxn ang="0">
                      <a:pos x="1" y="45"/>
                    </a:cxn>
                    <a:cxn ang="0">
                      <a:pos x="3" y="42"/>
                    </a:cxn>
                    <a:cxn ang="0">
                      <a:pos x="3" y="42"/>
                    </a:cxn>
                    <a:cxn ang="0">
                      <a:pos x="3" y="42"/>
                    </a:cxn>
                  </a:cxnLst>
                  <a:rect l="0" t="0" r="r" b="b"/>
                  <a:pathLst>
                    <a:path w="138" h="72">
                      <a:moveTo>
                        <a:pt x="3" y="42"/>
                      </a:moveTo>
                      <a:lnTo>
                        <a:pt x="19" y="36"/>
                      </a:lnTo>
                      <a:lnTo>
                        <a:pt x="34" y="34"/>
                      </a:lnTo>
                      <a:lnTo>
                        <a:pt x="49" y="28"/>
                      </a:lnTo>
                      <a:lnTo>
                        <a:pt x="60" y="25"/>
                      </a:lnTo>
                      <a:lnTo>
                        <a:pt x="72" y="19"/>
                      </a:lnTo>
                      <a:lnTo>
                        <a:pt x="83" y="17"/>
                      </a:lnTo>
                      <a:lnTo>
                        <a:pt x="93" y="11"/>
                      </a:lnTo>
                      <a:lnTo>
                        <a:pt x="102" y="9"/>
                      </a:lnTo>
                      <a:lnTo>
                        <a:pt x="110" y="6"/>
                      </a:lnTo>
                      <a:lnTo>
                        <a:pt x="116" y="4"/>
                      </a:lnTo>
                      <a:lnTo>
                        <a:pt x="121" y="2"/>
                      </a:lnTo>
                      <a:lnTo>
                        <a:pt x="127" y="0"/>
                      </a:lnTo>
                      <a:lnTo>
                        <a:pt x="131" y="0"/>
                      </a:lnTo>
                      <a:lnTo>
                        <a:pt x="135" y="2"/>
                      </a:lnTo>
                      <a:lnTo>
                        <a:pt x="136" y="4"/>
                      </a:lnTo>
                      <a:lnTo>
                        <a:pt x="138" y="9"/>
                      </a:lnTo>
                      <a:lnTo>
                        <a:pt x="138" y="13"/>
                      </a:lnTo>
                      <a:lnTo>
                        <a:pt x="138" y="17"/>
                      </a:lnTo>
                      <a:lnTo>
                        <a:pt x="136" y="21"/>
                      </a:lnTo>
                      <a:lnTo>
                        <a:pt x="135" y="25"/>
                      </a:lnTo>
                      <a:lnTo>
                        <a:pt x="133" y="28"/>
                      </a:lnTo>
                      <a:lnTo>
                        <a:pt x="131" y="32"/>
                      </a:lnTo>
                      <a:lnTo>
                        <a:pt x="129" y="34"/>
                      </a:lnTo>
                      <a:lnTo>
                        <a:pt x="125" y="36"/>
                      </a:lnTo>
                      <a:lnTo>
                        <a:pt x="119" y="40"/>
                      </a:lnTo>
                      <a:lnTo>
                        <a:pt x="116" y="42"/>
                      </a:lnTo>
                      <a:lnTo>
                        <a:pt x="114" y="45"/>
                      </a:lnTo>
                      <a:lnTo>
                        <a:pt x="110" y="47"/>
                      </a:lnTo>
                      <a:lnTo>
                        <a:pt x="106" y="49"/>
                      </a:lnTo>
                      <a:lnTo>
                        <a:pt x="102" y="51"/>
                      </a:lnTo>
                      <a:lnTo>
                        <a:pt x="98" y="53"/>
                      </a:lnTo>
                      <a:lnTo>
                        <a:pt x="97" y="55"/>
                      </a:lnTo>
                      <a:lnTo>
                        <a:pt x="93" y="57"/>
                      </a:lnTo>
                      <a:lnTo>
                        <a:pt x="87" y="59"/>
                      </a:lnTo>
                      <a:lnTo>
                        <a:pt x="81" y="61"/>
                      </a:lnTo>
                      <a:lnTo>
                        <a:pt x="76" y="63"/>
                      </a:lnTo>
                      <a:lnTo>
                        <a:pt x="68" y="64"/>
                      </a:lnTo>
                      <a:lnTo>
                        <a:pt x="60" y="66"/>
                      </a:lnTo>
                      <a:lnTo>
                        <a:pt x="53" y="66"/>
                      </a:lnTo>
                      <a:lnTo>
                        <a:pt x="47" y="68"/>
                      </a:lnTo>
                      <a:lnTo>
                        <a:pt x="39" y="68"/>
                      </a:lnTo>
                      <a:lnTo>
                        <a:pt x="32" y="70"/>
                      </a:lnTo>
                      <a:lnTo>
                        <a:pt x="24" y="70"/>
                      </a:lnTo>
                      <a:lnTo>
                        <a:pt x="19" y="72"/>
                      </a:lnTo>
                      <a:lnTo>
                        <a:pt x="15" y="72"/>
                      </a:lnTo>
                      <a:lnTo>
                        <a:pt x="9" y="72"/>
                      </a:lnTo>
                      <a:lnTo>
                        <a:pt x="5" y="72"/>
                      </a:lnTo>
                      <a:lnTo>
                        <a:pt x="3" y="72"/>
                      </a:lnTo>
                      <a:lnTo>
                        <a:pt x="0" y="68"/>
                      </a:lnTo>
                      <a:lnTo>
                        <a:pt x="0" y="64"/>
                      </a:lnTo>
                      <a:lnTo>
                        <a:pt x="0" y="59"/>
                      </a:lnTo>
                      <a:lnTo>
                        <a:pt x="0" y="55"/>
                      </a:lnTo>
                      <a:lnTo>
                        <a:pt x="0" y="49"/>
                      </a:lnTo>
                      <a:lnTo>
                        <a:pt x="1" y="45"/>
                      </a:lnTo>
                      <a:lnTo>
                        <a:pt x="3" y="42"/>
                      </a:lnTo>
                      <a:lnTo>
                        <a:pt x="3" y="42"/>
                      </a:lnTo>
                      <a:lnTo>
                        <a:pt x="3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35" name="Freeform 527"/>
                <p:cNvSpPr>
                  <a:spLocks/>
                </p:cNvSpPr>
                <p:nvPr/>
              </p:nvSpPr>
              <p:spPr bwMode="auto">
                <a:xfrm>
                  <a:off x="4441" y="613"/>
                  <a:ext cx="74" cy="66"/>
                </a:xfrm>
                <a:custGeom>
                  <a:avLst/>
                  <a:gdLst/>
                  <a:ahLst/>
                  <a:cxnLst>
                    <a:cxn ang="0">
                      <a:pos x="137" y="2"/>
                    </a:cxn>
                    <a:cxn ang="0">
                      <a:pos x="124" y="16"/>
                    </a:cxn>
                    <a:cxn ang="0">
                      <a:pos x="110" y="27"/>
                    </a:cxn>
                    <a:cxn ang="0">
                      <a:pos x="97" y="40"/>
                    </a:cxn>
                    <a:cxn ang="0">
                      <a:pos x="86" y="52"/>
                    </a:cxn>
                    <a:cxn ang="0">
                      <a:pos x="72" y="61"/>
                    </a:cxn>
                    <a:cxn ang="0">
                      <a:pos x="63" y="71"/>
                    </a:cxn>
                    <a:cxn ang="0">
                      <a:pos x="53" y="80"/>
                    </a:cxn>
                    <a:cxn ang="0">
                      <a:pos x="44" y="88"/>
                    </a:cxn>
                    <a:cxn ang="0">
                      <a:pos x="36" y="94"/>
                    </a:cxn>
                    <a:cxn ang="0">
                      <a:pos x="27" y="99"/>
                    </a:cxn>
                    <a:cxn ang="0">
                      <a:pos x="19" y="103"/>
                    </a:cxn>
                    <a:cxn ang="0">
                      <a:pos x="17" y="107"/>
                    </a:cxn>
                    <a:cxn ang="0">
                      <a:pos x="12" y="111"/>
                    </a:cxn>
                    <a:cxn ang="0">
                      <a:pos x="8" y="113"/>
                    </a:cxn>
                    <a:cxn ang="0">
                      <a:pos x="6" y="115"/>
                    </a:cxn>
                    <a:cxn ang="0">
                      <a:pos x="6" y="115"/>
                    </a:cxn>
                    <a:cxn ang="0">
                      <a:pos x="4" y="115"/>
                    </a:cxn>
                    <a:cxn ang="0">
                      <a:pos x="4" y="118"/>
                    </a:cxn>
                    <a:cxn ang="0">
                      <a:pos x="2" y="122"/>
                    </a:cxn>
                    <a:cxn ang="0">
                      <a:pos x="0" y="126"/>
                    </a:cxn>
                    <a:cxn ang="0">
                      <a:pos x="0" y="128"/>
                    </a:cxn>
                    <a:cxn ang="0">
                      <a:pos x="4" y="132"/>
                    </a:cxn>
                    <a:cxn ang="0">
                      <a:pos x="4" y="132"/>
                    </a:cxn>
                    <a:cxn ang="0">
                      <a:pos x="8" y="134"/>
                    </a:cxn>
                    <a:cxn ang="0">
                      <a:pos x="12" y="132"/>
                    </a:cxn>
                    <a:cxn ang="0">
                      <a:pos x="19" y="132"/>
                    </a:cxn>
                    <a:cxn ang="0">
                      <a:pos x="25" y="128"/>
                    </a:cxn>
                    <a:cxn ang="0">
                      <a:pos x="34" y="126"/>
                    </a:cxn>
                    <a:cxn ang="0">
                      <a:pos x="42" y="122"/>
                    </a:cxn>
                    <a:cxn ang="0">
                      <a:pos x="52" y="116"/>
                    </a:cxn>
                    <a:cxn ang="0">
                      <a:pos x="59" y="111"/>
                    </a:cxn>
                    <a:cxn ang="0">
                      <a:pos x="69" y="105"/>
                    </a:cxn>
                    <a:cxn ang="0">
                      <a:pos x="78" y="97"/>
                    </a:cxn>
                    <a:cxn ang="0">
                      <a:pos x="86" y="90"/>
                    </a:cxn>
                    <a:cxn ang="0">
                      <a:pos x="95" y="82"/>
                    </a:cxn>
                    <a:cxn ang="0">
                      <a:pos x="103" y="75"/>
                    </a:cxn>
                    <a:cxn ang="0">
                      <a:pos x="112" y="67"/>
                    </a:cxn>
                    <a:cxn ang="0">
                      <a:pos x="120" y="58"/>
                    </a:cxn>
                    <a:cxn ang="0">
                      <a:pos x="128" y="52"/>
                    </a:cxn>
                    <a:cxn ang="0">
                      <a:pos x="133" y="42"/>
                    </a:cxn>
                    <a:cxn ang="0">
                      <a:pos x="137" y="37"/>
                    </a:cxn>
                    <a:cxn ang="0">
                      <a:pos x="141" y="31"/>
                    </a:cxn>
                    <a:cxn ang="0">
                      <a:pos x="143" y="23"/>
                    </a:cxn>
                    <a:cxn ang="0">
                      <a:pos x="145" y="19"/>
                    </a:cxn>
                    <a:cxn ang="0">
                      <a:pos x="147" y="14"/>
                    </a:cxn>
                    <a:cxn ang="0">
                      <a:pos x="148" y="12"/>
                    </a:cxn>
                    <a:cxn ang="0">
                      <a:pos x="147" y="6"/>
                    </a:cxn>
                    <a:cxn ang="0">
                      <a:pos x="147" y="6"/>
                    </a:cxn>
                    <a:cxn ang="0">
                      <a:pos x="147" y="4"/>
                    </a:cxn>
                    <a:cxn ang="0">
                      <a:pos x="147" y="4"/>
                    </a:cxn>
                    <a:cxn ang="0">
                      <a:pos x="143" y="0"/>
                    </a:cxn>
                    <a:cxn ang="0">
                      <a:pos x="141" y="0"/>
                    </a:cxn>
                    <a:cxn ang="0">
                      <a:pos x="139" y="0"/>
                    </a:cxn>
                    <a:cxn ang="0">
                      <a:pos x="137" y="2"/>
                    </a:cxn>
                    <a:cxn ang="0">
                      <a:pos x="137" y="2"/>
                    </a:cxn>
                  </a:cxnLst>
                  <a:rect l="0" t="0" r="r" b="b"/>
                  <a:pathLst>
                    <a:path w="148" h="134">
                      <a:moveTo>
                        <a:pt x="137" y="2"/>
                      </a:moveTo>
                      <a:lnTo>
                        <a:pt x="124" y="16"/>
                      </a:lnTo>
                      <a:lnTo>
                        <a:pt x="110" y="27"/>
                      </a:lnTo>
                      <a:lnTo>
                        <a:pt x="97" y="40"/>
                      </a:lnTo>
                      <a:lnTo>
                        <a:pt x="86" y="52"/>
                      </a:lnTo>
                      <a:lnTo>
                        <a:pt x="72" y="61"/>
                      </a:lnTo>
                      <a:lnTo>
                        <a:pt x="63" y="71"/>
                      </a:lnTo>
                      <a:lnTo>
                        <a:pt x="53" y="80"/>
                      </a:lnTo>
                      <a:lnTo>
                        <a:pt x="44" y="88"/>
                      </a:lnTo>
                      <a:lnTo>
                        <a:pt x="36" y="94"/>
                      </a:lnTo>
                      <a:lnTo>
                        <a:pt x="27" y="99"/>
                      </a:lnTo>
                      <a:lnTo>
                        <a:pt x="19" y="103"/>
                      </a:lnTo>
                      <a:lnTo>
                        <a:pt x="17" y="107"/>
                      </a:lnTo>
                      <a:lnTo>
                        <a:pt x="12" y="111"/>
                      </a:lnTo>
                      <a:lnTo>
                        <a:pt x="8" y="113"/>
                      </a:lnTo>
                      <a:lnTo>
                        <a:pt x="6" y="115"/>
                      </a:lnTo>
                      <a:lnTo>
                        <a:pt x="6" y="115"/>
                      </a:lnTo>
                      <a:lnTo>
                        <a:pt x="4" y="115"/>
                      </a:lnTo>
                      <a:lnTo>
                        <a:pt x="4" y="118"/>
                      </a:lnTo>
                      <a:lnTo>
                        <a:pt x="2" y="122"/>
                      </a:lnTo>
                      <a:lnTo>
                        <a:pt x="0" y="126"/>
                      </a:lnTo>
                      <a:lnTo>
                        <a:pt x="0" y="128"/>
                      </a:lnTo>
                      <a:lnTo>
                        <a:pt x="4" y="132"/>
                      </a:lnTo>
                      <a:lnTo>
                        <a:pt x="4" y="132"/>
                      </a:lnTo>
                      <a:lnTo>
                        <a:pt x="8" y="134"/>
                      </a:lnTo>
                      <a:lnTo>
                        <a:pt x="12" y="132"/>
                      </a:lnTo>
                      <a:lnTo>
                        <a:pt x="19" y="132"/>
                      </a:lnTo>
                      <a:lnTo>
                        <a:pt x="25" y="128"/>
                      </a:lnTo>
                      <a:lnTo>
                        <a:pt x="34" y="126"/>
                      </a:lnTo>
                      <a:lnTo>
                        <a:pt x="42" y="122"/>
                      </a:lnTo>
                      <a:lnTo>
                        <a:pt x="52" y="116"/>
                      </a:lnTo>
                      <a:lnTo>
                        <a:pt x="59" y="111"/>
                      </a:lnTo>
                      <a:lnTo>
                        <a:pt x="69" y="105"/>
                      </a:lnTo>
                      <a:lnTo>
                        <a:pt x="78" y="97"/>
                      </a:lnTo>
                      <a:lnTo>
                        <a:pt x="86" y="90"/>
                      </a:lnTo>
                      <a:lnTo>
                        <a:pt x="95" y="82"/>
                      </a:lnTo>
                      <a:lnTo>
                        <a:pt x="103" y="75"/>
                      </a:lnTo>
                      <a:lnTo>
                        <a:pt x="112" y="67"/>
                      </a:lnTo>
                      <a:lnTo>
                        <a:pt x="120" y="58"/>
                      </a:lnTo>
                      <a:lnTo>
                        <a:pt x="128" y="52"/>
                      </a:lnTo>
                      <a:lnTo>
                        <a:pt x="133" y="42"/>
                      </a:lnTo>
                      <a:lnTo>
                        <a:pt x="137" y="37"/>
                      </a:lnTo>
                      <a:lnTo>
                        <a:pt x="141" y="31"/>
                      </a:lnTo>
                      <a:lnTo>
                        <a:pt x="143" y="23"/>
                      </a:lnTo>
                      <a:lnTo>
                        <a:pt x="145" y="19"/>
                      </a:lnTo>
                      <a:lnTo>
                        <a:pt x="147" y="14"/>
                      </a:lnTo>
                      <a:lnTo>
                        <a:pt x="148" y="12"/>
                      </a:lnTo>
                      <a:lnTo>
                        <a:pt x="147" y="6"/>
                      </a:lnTo>
                      <a:lnTo>
                        <a:pt x="147" y="6"/>
                      </a:lnTo>
                      <a:lnTo>
                        <a:pt x="147" y="4"/>
                      </a:lnTo>
                      <a:lnTo>
                        <a:pt x="147" y="4"/>
                      </a:lnTo>
                      <a:lnTo>
                        <a:pt x="143" y="0"/>
                      </a:lnTo>
                      <a:lnTo>
                        <a:pt x="141" y="0"/>
                      </a:lnTo>
                      <a:lnTo>
                        <a:pt x="139" y="0"/>
                      </a:lnTo>
                      <a:lnTo>
                        <a:pt x="137" y="2"/>
                      </a:lnTo>
                      <a:lnTo>
                        <a:pt x="13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36" name="Freeform 528"/>
                <p:cNvSpPr>
                  <a:spLocks/>
                </p:cNvSpPr>
                <p:nvPr/>
              </p:nvSpPr>
              <p:spPr bwMode="auto">
                <a:xfrm>
                  <a:off x="4005" y="1179"/>
                  <a:ext cx="121" cy="36"/>
                </a:xfrm>
                <a:custGeom>
                  <a:avLst/>
                  <a:gdLst/>
                  <a:ahLst/>
                  <a:cxnLst>
                    <a:cxn ang="0">
                      <a:pos x="17" y="2"/>
                    </a:cxn>
                    <a:cxn ang="0">
                      <a:pos x="43" y="0"/>
                    </a:cxn>
                    <a:cxn ang="0">
                      <a:pos x="66" y="0"/>
                    </a:cxn>
                    <a:cxn ang="0">
                      <a:pos x="89" y="0"/>
                    </a:cxn>
                    <a:cxn ang="0">
                      <a:pos x="110" y="2"/>
                    </a:cxn>
                    <a:cxn ang="0">
                      <a:pos x="127" y="4"/>
                    </a:cxn>
                    <a:cxn ang="0">
                      <a:pos x="146" y="6"/>
                    </a:cxn>
                    <a:cxn ang="0">
                      <a:pos x="161" y="9"/>
                    </a:cxn>
                    <a:cxn ang="0">
                      <a:pos x="177" y="13"/>
                    </a:cxn>
                    <a:cxn ang="0">
                      <a:pos x="190" y="17"/>
                    </a:cxn>
                    <a:cxn ang="0">
                      <a:pos x="201" y="19"/>
                    </a:cxn>
                    <a:cxn ang="0">
                      <a:pos x="211" y="23"/>
                    </a:cxn>
                    <a:cxn ang="0">
                      <a:pos x="218" y="26"/>
                    </a:cxn>
                    <a:cxn ang="0">
                      <a:pos x="226" y="30"/>
                    </a:cxn>
                    <a:cxn ang="0">
                      <a:pos x="228" y="32"/>
                    </a:cxn>
                    <a:cxn ang="0">
                      <a:pos x="232" y="36"/>
                    </a:cxn>
                    <a:cxn ang="0">
                      <a:pos x="234" y="40"/>
                    </a:cxn>
                    <a:cxn ang="0">
                      <a:pos x="234" y="46"/>
                    </a:cxn>
                    <a:cxn ang="0">
                      <a:pos x="237" y="51"/>
                    </a:cxn>
                    <a:cxn ang="0">
                      <a:pos x="239" y="59"/>
                    </a:cxn>
                    <a:cxn ang="0">
                      <a:pos x="241" y="65"/>
                    </a:cxn>
                    <a:cxn ang="0">
                      <a:pos x="239" y="66"/>
                    </a:cxn>
                    <a:cxn ang="0">
                      <a:pos x="234" y="70"/>
                    </a:cxn>
                    <a:cxn ang="0">
                      <a:pos x="230" y="68"/>
                    </a:cxn>
                    <a:cxn ang="0">
                      <a:pos x="226" y="68"/>
                    </a:cxn>
                    <a:cxn ang="0">
                      <a:pos x="220" y="68"/>
                    </a:cxn>
                    <a:cxn ang="0">
                      <a:pos x="213" y="66"/>
                    </a:cxn>
                    <a:cxn ang="0">
                      <a:pos x="201" y="66"/>
                    </a:cxn>
                    <a:cxn ang="0">
                      <a:pos x="190" y="63"/>
                    </a:cxn>
                    <a:cxn ang="0">
                      <a:pos x="177" y="61"/>
                    </a:cxn>
                    <a:cxn ang="0">
                      <a:pos x="159" y="57"/>
                    </a:cxn>
                    <a:cxn ang="0">
                      <a:pos x="144" y="53"/>
                    </a:cxn>
                    <a:cxn ang="0">
                      <a:pos x="127" y="49"/>
                    </a:cxn>
                    <a:cxn ang="0">
                      <a:pos x="108" y="47"/>
                    </a:cxn>
                    <a:cxn ang="0">
                      <a:pos x="91" y="44"/>
                    </a:cxn>
                    <a:cxn ang="0">
                      <a:pos x="74" y="40"/>
                    </a:cxn>
                    <a:cxn ang="0">
                      <a:pos x="57" y="36"/>
                    </a:cxn>
                    <a:cxn ang="0">
                      <a:pos x="42" y="32"/>
                    </a:cxn>
                    <a:cxn ang="0">
                      <a:pos x="28" y="30"/>
                    </a:cxn>
                    <a:cxn ang="0">
                      <a:pos x="17" y="26"/>
                    </a:cxn>
                    <a:cxn ang="0">
                      <a:pos x="9" y="25"/>
                    </a:cxn>
                    <a:cxn ang="0">
                      <a:pos x="2" y="21"/>
                    </a:cxn>
                    <a:cxn ang="0">
                      <a:pos x="0" y="21"/>
                    </a:cxn>
                    <a:cxn ang="0">
                      <a:pos x="0" y="17"/>
                    </a:cxn>
                    <a:cxn ang="0">
                      <a:pos x="2" y="15"/>
                    </a:cxn>
                    <a:cxn ang="0">
                      <a:pos x="4" y="11"/>
                    </a:cxn>
                    <a:cxn ang="0">
                      <a:pos x="7" y="7"/>
                    </a:cxn>
                    <a:cxn ang="0">
                      <a:pos x="11" y="4"/>
                    </a:cxn>
                    <a:cxn ang="0">
                      <a:pos x="13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</a:cxnLst>
                  <a:rect l="0" t="0" r="r" b="b"/>
                  <a:pathLst>
                    <a:path w="241" h="70">
                      <a:moveTo>
                        <a:pt x="17" y="2"/>
                      </a:moveTo>
                      <a:lnTo>
                        <a:pt x="43" y="0"/>
                      </a:lnTo>
                      <a:lnTo>
                        <a:pt x="66" y="0"/>
                      </a:lnTo>
                      <a:lnTo>
                        <a:pt x="89" y="0"/>
                      </a:lnTo>
                      <a:lnTo>
                        <a:pt x="110" y="2"/>
                      </a:lnTo>
                      <a:lnTo>
                        <a:pt x="127" y="4"/>
                      </a:lnTo>
                      <a:lnTo>
                        <a:pt x="146" y="6"/>
                      </a:lnTo>
                      <a:lnTo>
                        <a:pt x="161" y="9"/>
                      </a:lnTo>
                      <a:lnTo>
                        <a:pt x="177" y="13"/>
                      </a:lnTo>
                      <a:lnTo>
                        <a:pt x="190" y="17"/>
                      </a:lnTo>
                      <a:lnTo>
                        <a:pt x="201" y="19"/>
                      </a:lnTo>
                      <a:lnTo>
                        <a:pt x="211" y="23"/>
                      </a:lnTo>
                      <a:lnTo>
                        <a:pt x="218" y="26"/>
                      </a:lnTo>
                      <a:lnTo>
                        <a:pt x="226" y="30"/>
                      </a:lnTo>
                      <a:lnTo>
                        <a:pt x="228" y="32"/>
                      </a:lnTo>
                      <a:lnTo>
                        <a:pt x="232" y="36"/>
                      </a:lnTo>
                      <a:lnTo>
                        <a:pt x="234" y="40"/>
                      </a:lnTo>
                      <a:lnTo>
                        <a:pt x="234" y="46"/>
                      </a:lnTo>
                      <a:lnTo>
                        <a:pt x="237" y="51"/>
                      </a:lnTo>
                      <a:lnTo>
                        <a:pt x="239" y="59"/>
                      </a:lnTo>
                      <a:lnTo>
                        <a:pt x="241" y="65"/>
                      </a:lnTo>
                      <a:lnTo>
                        <a:pt x="239" y="66"/>
                      </a:lnTo>
                      <a:lnTo>
                        <a:pt x="234" y="70"/>
                      </a:lnTo>
                      <a:lnTo>
                        <a:pt x="230" y="68"/>
                      </a:lnTo>
                      <a:lnTo>
                        <a:pt x="226" y="68"/>
                      </a:lnTo>
                      <a:lnTo>
                        <a:pt x="220" y="68"/>
                      </a:lnTo>
                      <a:lnTo>
                        <a:pt x="213" y="66"/>
                      </a:lnTo>
                      <a:lnTo>
                        <a:pt x="201" y="66"/>
                      </a:lnTo>
                      <a:lnTo>
                        <a:pt x="190" y="63"/>
                      </a:lnTo>
                      <a:lnTo>
                        <a:pt x="177" y="61"/>
                      </a:lnTo>
                      <a:lnTo>
                        <a:pt x="159" y="57"/>
                      </a:lnTo>
                      <a:lnTo>
                        <a:pt x="144" y="53"/>
                      </a:lnTo>
                      <a:lnTo>
                        <a:pt x="127" y="49"/>
                      </a:lnTo>
                      <a:lnTo>
                        <a:pt x="108" y="47"/>
                      </a:lnTo>
                      <a:lnTo>
                        <a:pt x="91" y="44"/>
                      </a:lnTo>
                      <a:lnTo>
                        <a:pt x="74" y="40"/>
                      </a:lnTo>
                      <a:lnTo>
                        <a:pt x="57" y="36"/>
                      </a:lnTo>
                      <a:lnTo>
                        <a:pt x="42" y="32"/>
                      </a:lnTo>
                      <a:lnTo>
                        <a:pt x="28" y="30"/>
                      </a:lnTo>
                      <a:lnTo>
                        <a:pt x="17" y="26"/>
                      </a:lnTo>
                      <a:lnTo>
                        <a:pt x="9" y="25"/>
                      </a:lnTo>
                      <a:lnTo>
                        <a:pt x="2" y="21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2" y="15"/>
                      </a:lnTo>
                      <a:lnTo>
                        <a:pt x="4" y="11"/>
                      </a:lnTo>
                      <a:lnTo>
                        <a:pt x="7" y="7"/>
                      </a:lnTo>
                      <a:lnTo>
                        <a:pt x="11" y="4"/>
                      </a:lnTo>
                      <a:lnTo>
                        <a:pt x="13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37" name="Freeform 529"/>
                <p:cNvSpPr>
                  <a:spLocks/>
                </p:cNvSpPr>
                <p:nvPr/>
              </p:nvSpPr>
              <p:spPr bwMode="auto">
                <a:xfrm>
                  <a:off x="4005" y="1201"/>
                  <a:ext cx="53" cy="44"/>
                </a:xfrm>
                <a:custGeom>
                  <a:avLst/>
                  <a:gdLst/>
                  <a:ahLst/>
                  <a:cxnLst>
                    <a:cxn ang="0">
                      <a:pos x="13" y="3"/>
                    </a:cxn>
                    <a:cxn ang="0">
                      <a:pos x="4" y="9"/>
                    </a:cxn>
                    <a:cxn ang="0">
                      <a:pos x="0" y="22"/>
                    </a:cxn>
                    <a:cxn ang="0">
                      <a:pos x="2" y="36"/>
                    </a:cxn>
                    <a:cxn ang="0">
                      <a:pos x="9" y="53"/>
                    </a:cxn>
                    <a:cxn ang="0">
                      <a:pos x="19" y="66"/>
                    </a:cxn>
                    <a:cxn ang="0">
                      <a:pos x="30" y="78"/>
                    </a:cxn>
                    <a:cxn ang="0">
                      <a:pos x="45" y="85"/>
                    </a:cxn>
                    <a:cxn ang="0">
                      <a:pos x="61" y="85"/>
                    </a:cxn>
                    <a:cxn ang="0">
                      <a:pos x="74" y="79"/>
                    </a:cxn>
                    <a:cxn ang="0">
                      <a:pos x="85" y="70"/>
                    </a:cxn>
                    <a:cxn ang="0">
                      <a:pos x="95" y="57"/>
                    </a:cxn>
                    <a:cxn ang="0">
                      <a:pos x="100" y="43"/>
                    </a:cxn>
                    <a:cxn ang="0">
                      <a:pos x="104" y="32"/>
                    </a:cxn>
                    <a:cxn ang="0">
                      <a:pos x="102" y="22"/>
                    </a:cxn>
                    <a:cxn ang="0">
                      <a:pos x="97" y="15"/>
                    </a:cxn>
                    <a:cxn ang="0">
                      <a:pos x="87" y="15"/>
                    </a:cxn>
                    <a:cxn ang="0">
                      <a:pos x="80" y="19"/>
                    </a:cxn>
                    <a:cxn ang="0">
                      <a:pos x="76" y="24"/>
                    </a:cxn>
                    <a:cxn ang="0">
                      <a:pos x="72" y="32"/>
                    </a:cxn>
                    <a:cxn ang="0">
                      <a:pos x="70" y="40"/>
                    </a:cxn>
                    <a:cxn ang="0">
                      <a:pos x="64" y="43"/>
                    </a:cxn>
                    <a:cxn ang="0">
                      <a:pos x="61" y="47"/>
                    </a:cxn>
                    <a:cxn ang="0">
                      <a:pos x="51" y="45"/>
                    </a:cxn>
                    <a:cxn ang="0">
                      <a:pos x="42" y="40"/>
                    </a:cxn>
                    <a:cxn ang="0">
                      <a:pos x="36" y="32"/>
                    </a:cxn>
                    <a:cxn ang="0">
                      <a:pos x="34" y="24"/>
                    </a:cxn>
                    <a:cxn ang="0">
                      <a:pos x="36" y="17"/>
                    </a:cxn>
                    <a:cxn ang="0">
                      <a:pos x="40" y="9"/>
                    </a:cxn>
                    <a:cxn ang="0">
                      <a:pos x="40" y="5"/>
                    </a:cxn>
                    <a:cxn ang="0">
                      <a:pos x="36" y="2"/>
                    </a:cxn>
                    <a:cxn ang="0">
                      <a:pos x="28" y="0"/>
                    </a:cxn>
                    <a:cxn ang="0">
                      <a:pos x="21" y="2"/>
                    </a:cxn>
                  </a:cxnLst>
                  <a:rect l="0" t="0" r="r" b="b"/>
                  <a:pathLst>
                    <a:path w="104" h="87">
                      <a:moveTo>
                        <a:pt x="21" y="2"/>
                      </a:moveTo>
                      <a:lnTo>
                        <a:pt x="13" y="3"/>
                      </a:lnTo>
                      <a:lnTo>
                        <a:pt x="7" y="5"/>
                      </a:lnTo>
                      <a:lnTo>
                        <a:pt x="4" y="9"/>
                      </a:lnTo>
                      <a:lnTo>
                        <a:pt x="2" y="15"/>
                      </a:lnTo>
                      <a:lnTo>
                        <a:pt x="0" y="22"/>
                      </a:lnTo>
                      <a:lnTo>
                        <a:pt x="0" y="28"/>
                      </a:lnTo>
                      <a:lnTo>
                        <a:pt x="2" y="36"/>
                      </a:lnTo>
                      <a:lnTo>
                        <a:pt x="5" y="43"/>
                      </a:lnTo>
                      <a:lnTo>
                        <a:pt x="9" y="53"/>
                      </a:lnTo>
                      <a:lnTo>
                        <a:pt x="13" y="59"/>
                      </a:lnTo>
                      <a:lnTo>
                        <a:pt x="19" y="66"/>
                      </a:lnTo>
                      <a:lnTo>
                        <a:pt x="26" y="72"/>
                      </a:lnTo>
                      <a:lnTo>
                        <a:pt x="30" y="78"/>
                      </a:lnTo>
                      <a:lnTo>
                        <a:pt x="38" y="83"/>
                      </a:lnTo>
                      <a:lnTo>
                        <a:pt x="45" y="85"/>
                      </a:lnTo>
                      <a:lnTo>
                        <a:pt x="53" y="87"/>
                      </a:lnTo>
                      <a:lnTo>
                        <a:pt x="61" y="85"/>
                      </a:lnTo>
                      <a:lnTo>
                        <a:pt x="68" y="83"/>
                      </a:lnTo>
                      <a:lnTo>
                        <a:pt x="74" y="79"/>
                      </a:lnTo>
                      <a:lnTo>
                        <a:pt x="80" y="74"/>
                      </a:lnTo>
                      <a:lnTo>
                        <a:pt x="85" y="70"/>
                      </a:lnTo>
                      <a:lnTo>
                        <a:pt x="91" y="64"/>
                      </a:lnTo>
                      <a:lnTo>
                        <a:pt x="95" y="57"/>
                      </a:lnTo>
                      <a:lnTo>
                        <a:pt x="99" y="51"/>
                      </a:lnTo>
                      <a:lnTo>
                        <a:pt x="100" y="43"/>
                      </a:lnTo>
                      <a:lnTo>
                        <a:pt x="102" y="38"/>
                      </a:lnTo>
                      <a:lnTo>
                        <a:pt x="104" y="32"/>
                      </a:lnTo>
                      <a:lnTo>
                        <a:pt x="104" y="26"/>
                      </a:lnTo>
                      <a:lnTo>
                        <a:pt x="102" y="22"/>
                      </a:lnTo>
                      <a:lnTo>
                        <a:pt x="100" y="19"/>
                      </a:lnTo>
                      <a:lnTo>
                        <a:pt x="97" y="15"/>
                      </a:lnTo>
                      <a:lnTo>
                        <a:pt x="95" y="15"/>
                      </a:lnTo>
                      <a:lnTo>
                        <a:pt x="87" y="15"/>
                      </a:lnTo>
                      <a:lnTo>
                        <a:pt x="83" y="17"/>
                      </a:lnTo>
                      <a:lnTo>
                        <a:pt x="80" y="19"/>
                      </a:lnTo>
                      <a:lnTo>
                        <a:pt x="78" y="22"/>
                      </a:lnTo>
                      <a:lnTo>
                        <a:pt x="76" y="24"/>
                      </a:lnTo>
                      <a:lnTo>
                        <a:pt x="74" y="28"/>
                      </a:lnTo>
                      <a:lnTo>
                        <a:pt x="72" y="32"/>
                      </a:lnTo>
                      <a:lnTo>
                        <a:pt x="72" y="36"/>
                      </a:lnTo>
                      <a:lnTo>
                        <a:pt x="70" y="40"/>
                      </a:lnTo>
                      <a:lnTo>
                        <a:pt x="68" y="41"/>
                      </a:lnTo>
                      <a:lnTo>
                        <a:pt x="64" y="43"/>
                      </a:lnTo>
                      <a:lnTo>
                        <a:pt x="62" y="47"/>
                      </a:lnTo>
                      <a:lnTo>
                        <a:pt x="61" y="47"/>
                      </a:lnTo>
                      <a:lnTo>
                        <a:pt x="57" y="47"/>
                      </a:lnTo>
                      <a:lnTo>
                        <a:pt x="51" y="45"/>
                      </a:lnTo>
                      <a:lnTo>
                        <a:pt x="45" y="43"/>
                      </a:lnTo>
                      <a:lnTo>
                        <a:pt x="42" y="40"/>
                      </a:lnTo>
                      <a:lnTo>
                        <a:pt x="38" y="38"/>
                      </a:lnTo>
                      <a:lnTo>
                        <a:pt x="36" y="32"/>
                      </a:lnTo>
                      <a:lnTo>
                        <a:pt x="34" y="28"/>
                      </a:lnTo>
                      <a:lnTo>
                        <a:pt x="34" y="24"/>
                      </a:lnTo>
                      <a:lnTo>
                        <a:pt x="36" y="21"/>
                      </a:lnTo>
                      <a:lnTo>
                        <a:pt x="36" y="17"/>
                      </a:lnTo>
                      <a:lnTo>
                        <a:pt x="38" y="15"/>
                      </a:lnTo>
                      <a:lnTo>
                        <a:pt x="40" y="9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3"/>
                      </a:lnTo>
                      <a:lnTo>
                        <a:pt x="36" y="2"/>
                      </a:lnTo>
                      <a:lnTo>
                        <a:pt x="32" y="2"/>
                      </a:lnTo>
                      <a:lnTo>
                        <a:pt x="28" y="0"/>
                      </a:lnTo>
                      <a:lnTo>
                        <a:pt x="21" y="2"/>
                      </a:lnTo>
                      <a:lnTo>
                        <a:pt x="2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</p:grpSp>
          <p:pic>
            <p:nvPicPr>
              <p:cNvPr id="426" name="Picture 422" descr="MCj03110240000[1]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357818" y="2425389"/>
                <a:ext cx="534508" cy="289237"/>
              </a:xfrm>
              <a:prstGeom prst="rect">
                <a:avLst/>
              </a:prstGeom>
              <a:noFill/>
            </p:spPr>
          </p:pic>
          <p:grpSp>
            <p:nvGrpSpPr>
              <p:cNvPr id="8" name="Group 428"/>
              <p:cNvGrpSpPr>
                <a:grpSpLocks/>
              </p:cNvGrpSpPr>
              <p:nvPr/>
            </p:nvGrpSpPr>
            <p:grpSpPr bwMode="auto">
              <a:xfrm>
                <a:off x="5320316" y="1863410"/>
                <a:ext cx="66422" cy="279712"/>
                <a:chOff x="3968" y="822"/>
                <a:chExt cx="290" cy="966"/>
              </a:xfrm>
            </p:grpSpPr>
            <p:sp>
              <p:nvSpPr>
                <p:cNvPr id="438" name="Freeform 429"/>
                <p:cNvSpPr>
                  <a:spLocks/>
                </p:cNvSpPr>
                <p:nvPr/>
              </p:nvSpPr>
              <p:spPr bwMode="auto">
                <a:xfrm>
                  <a:off x="4150" y="1296"/>
                  <a:ext cx="73" cy="482"/>
                </a:xfrm>
                <a:custGeom>
                  <a:avLst/>
                  <a:gdLst/>
                  <a:ahLst/>
                  <a:cxnLst>
                    <a:cxn ang="0">
                      <a:pos x="137" y="38"/>
                    </a:cxn>
                    <a:cxn ang="0">
                      <a:pos x="141" y="25"/>
                    </a:cxn>
                    <a:cxn ang="0">
                      <a:pos x="145" y="19"/>
                    </a:cxn>
                    <a:cxn ang="0">
                      <a:pos x="146" y="8"/>
                    </a:cxn>
                    <a:cxn ang="0">
                      <a:pos x="145" y="0"/>
                    </a:cxn>
                    <a:cxn ang="0">
                      <a:pos x="139" y="0"/>
                    </a:cxn>
                    <a:cxn ang="0">
                      <a:pos x="120" y="10"/>
                    </a:cxn>
                    <a:cxn ang="0">
                      <a:pos x="93" y="34"/>
                    </a:cxn>
                    <a:cxn ang="0">
                      <a:pos x="72" y="65"/>
                    </a:cxn>
                    <a:cxn ang="0">
                      <a:pos x="57" y="101"/>
                    </a:cxn>
                    <a:cxn ang="0">
                      <a:pos x="46" y="143"/>
                    </a:cxn>
                    <a:cxn ang="0">
                      <a:pos x="36" y="185"/>
                    </a:cxn>
                    <a:cxn ang="0">
                      <a:pos x="32" y="226"/>
                    </a:cxn>
                    <a:cxn ang="0">
                      <a:pos x="29" y="266"/>
                    </a:cxn>
                    <a:cxn ang="0">
                      <a:pos x="23" y="320"/>
                    </a:cxn>
                    <a:cxn ang="0">
                      <a:pos x="23" y="386"/>
                    </a:cxn>
                    <a:cxn ang="0">
                      <a:pos x="29" y="447"/>
                    </a:cxn>
                    <a:cxn ang="0">
                      <a:pos x="34" y="506"/>
                    </a:cxn>
                    <a:cxn ang="0">
                      <a:pos x="42" y="563"/>
                    </a:cxn>
                    <a:cxn ang="0">
                      <a:pos x="46" y="618"/>
                    </a:cxn>
                    <a:cxn ang="0">
                      <a:pos x="48" y="679"/>
                    </a:cxn>
                    <a:cxn ang="0">
                      <a:pos x="46" y="745"/>
                    </a:cxn>
                    <a:cxn ang="0">
                      <a:pos x="40" y="795"/>
                    </a:cxn>
                    <a:cxn ang="0">
                      <a:pos x="36" y="818"/>
                    </a:cxn>
                    <a:cxn ang="0">
                      <a:pos x="34" y="839"/>
                    </a:cxn>
                    <a:cxn ang="0">
                      <a:pos x="34" y="860"/>
                    </a:cxn>
                    <a:cxn ang="0">
                      <a:pos x="29" y="880"/>
                    </a:cxn>
                    <a:cxn ang="0">
                      <a:pos x="25" y="899"/>
                    </a:cxn>
                    <a:cxn ang="0">
                      <a:pos x="17" y="920"/>
                    </a:cxn>
                    <a:cxn ang="0">
                      <a:pos x="6" y="941"/>
                    </a:cxn>
                    <a:cxn ang="0">
                      <a:pos x="0" y="953"/>
                    </a:cxn>
                    <a:cxn ang="0">
                      <a:pos x="8" y="956"/>
                    </a:cxn>
                    <a:cxn ang="0">
                      <a:pos x="17" y="960"/>
                    </a:cxn>
                    <a:cxn ang="0">
                      <a:pos x="27" y="962"/>
                    </a:cxn>
                    <a:cxn ang="0">
                      <a:pos x="36" y="962"/>
                    </a:cxn>
                    <a:cxn ang="0">
                      <a:pos x="46" y="960"/>
                    </a:cxn>
                    <a:cxn ang="0">
                      <a:pos x="57" y="956"/>
                    </a:cxn>
                    <a:cxn ang="0">
                      <a:pos x="69" y="943"/>
                    </a:cxn>
                    <a:cxn ang="0">
                      <a:pos x="84" y="922"/>
                    </a:cxn>
                    <a:cxn ang="0">
                      <a:pos x="93" y="899"/>
                    </a:cxn>
                    <a:cxn ang="0">
                      <a:pos x="101" y="877"/>
                    </a:cxn>
                    <a:cxn ang="0">
                      <a:pos x="105" y="852"/>
                    </a:cxn>
                    <a:cxn ang="0">
                      <a:pos x="108" y="825"/>
                    </a:cxn>
                    <a:cxn ang="0">
                      <a:pos x="108" y="801"/>
                    </a:cxn>
                    <a:cxn ang="0">
                      <a:pos x="114" y="774"/>
                    </a:cxn>
                    <a:cxn ang="0">
                      <a:pos x="120" y="726"/>
                    </a:cxn>
                    <a:cxn ang="0">
                      <a:pos x="122" y="660"/>
                    </a:cxn>
                    <a:cxn ang="0">
                      <a:pos x="114" y="601"/>
                    </a:cxn>
                    <a:cxn ang="0">
                      <a:pos x="105" y="546"/>
                    </a:cxn>
                    <a:cxn ang="0">
                      <a:pos x="93" y="493"/>
                    </a:cxn>
                    <a:cxn ang="0">
                      <a:pos x="82" y="436"/>
                    </a:cxn>
                    <a:cxn ang="0">
                      <a:pos x="74" y="379"/>
                    </a:cxn>
                    <a:cxn ang="0">
                      <a:pos x="74" y="314"/>
                    </a:cxn>
                    <a:cxn ang="0">
                      <a:pos x="76" y="263"/>
                    </a:cxn>
                    <a:cxn ang="0">
                      <a:pos x="80" y="230"/>
                    </a:cxn>
                    <a:cxn ang="0">
                      <a:pos x="86" y="202"/>
                    </a:cxn>
                    <a:cxn ang="0">
                      <a:pos x="91" y="173"/>
                    </a:cxn>
                    <a:cxn ang="0">
                      <a:pos x="99" y="147"/>
                    </a:cxn>
                    <a:cxn ang="0">
                      <a:pos x="108" y="118"/>
                    </a:cxn>
                    <a:cxn ang="0">
                      <a:pos x="118" y="88"/>
                    </a:cxn>
                    <a:cxn ang="0">
                      <a:pos x="129" y="59"/>
                    </a:cxn>
                    <a:cxn ang="0">
                      <a:pos x="137" y="42"/>
                    </a:cxn>
                  </a:cxnLst>
                  <a:rect l="0" t="0" r="r" b="b"/>
                  <a:pathLst>
                    <a:path w="146" h="964">
                      <a:moveTo>
                        <a:pt x="137" y="42"/>
                      </a:moveTo>
                      <a:lnTo>
                        <a:pt x="137" y="38"/>
                      </a:lnTo>
                      <a:lnTo>
                        <a:pt x="139" y="31"/>
                      </a:lnTo>
                      <a:lnTo>
                        <a:pt x="141" y="25"/>
                      </a:lnTo>
                      <a:lnTo>
                        <a:pt x="145" y="23"/>
                      </a:lnTo>
                      <a:lnTo>
                        <a:pt x="145" y="19"/>
                      </a:lnTo>
                      <a:lnTo>
                        <a:pt x="146" y="13"/>
                      </a:lnTo>
                      <a:lnTo>
                        <a:pt x="146" y="8"/>
                      </a:lnTo>
                      <a:lnTo>
                        <a:pt x="146" y="2"/>
                      </a:lnTo>
                      <a:lnTo>
                        <a:pt x="145" y="0"/>
                      </a:lnTo>
                      <a:lnTo>
                        <a:pt x="145" y="0"/>
                      </a:lnTo>
                      <a:lnTo>
                        <a:pt x="139" y="0"/>
                      </a:lnTo>
                      <a:lnTo>
                        <a:pt x="137" y="2"/>
                      </a:lnTo>
                      <a:lnTo>
                        <a:pt x="120" y="10"/>
                      </a:lnTo>
                      <a:lnTo>
                        <a:pt x="105" y="21"/>
                      </a:lnTo>
                      <a:lnTo>
                        <a:pt x="93" y="34"/>
                      </a:lnTo>
                      <a:lnTo>
                        <a:pt x="82" y="50"/>
                      </a:lnTo>
                      <a:lnTo>
                        <a:pt x="72" y="65"/>
                      </a:lnTo>
                      <a:lnTo>
                        <a:pt x="63" y="82"/>
                      </a:lnTo>
                      <a:lnTo>
                        <a:pt x="57" y="101"/>
                      </a:lnTo>
                      <a:lnTo>
                        <a:pt x="51" y="124"/>
                      </a:lnTo>
                      <a:lnTo>
                        <a:pt x="46" y="143"/>
                      </a:lnTo>
                      <a:lnTo>
                        <a:pt x="40" y="164"/>
                      </a:lnTo>
                      <a:lnTo>
                        <a:pt x="36" y="185"/>
                      </a:lnTo>
                      <a:lnTo>
                        <a:pt x="34" y="206"/>
                      </a:lnTo>
                      <a:lnTo>
                        <a:pt x="32" y="226"/>
                      </a:lnTo>
                      <a:lnTo>
                        <a:pt x="29" y="247"/>
                      </a:lnTo>
                      <a:lnTo>
                        <a:pt x="29" y="266"/>
                      </a:lnTo>
                      <a:lnTo>
                        <a:pt x="27" y="285"/>
                      </a:lnTo>
                      <a:lnTo>
                        <a:pt x="23" y="320"/>
                      </a:lnTo>
                      <a:lnTo>
                        <a:pt x="23" y="356"/>
                      </a:lnTo>
                      <a:lnTo>
                        <a:pt x="23" y="386"/>
                      </a:lnTo>
                      <a:lnTo>
                        <a:pt x="27" y="418"/>
                      </a:lnTo>
                      <a:lnTo>
                        <a:pt x="29" y="447"/>
                      </a:lnTo>
                      <a:lnTo>
                        <a:pt x="32" y="477"/>
                      </a:lnTo>
                      <a:lnTo>
                        <a:pt x="34" y="506"/>
                      </a:lnTo>
                      <a:lnTo>
                        <a:pt x="40" y="534"/>
                      </a:lnTo>
                      <a:lnTo>
                        <a:pt x="42" y="563"/>
                      </a:lnTo>
                      <a:lnTo>
                        <a:pt x="46" y="591"/>
                      </a:lnTo>
                      <a:lnTo>
                        <a:pt x="46" y="618"/>
                      </a:lnTo>
                      <a:lnTo>
                        <a:pt x="50" y="648"/>
                      </a:lnTo>
                      <a:lnTo>
                        <a:pt x="48" y="679"/>
                      </a:lnTo>
                      <a:lnTo>
                        <a:pt x="48" y="713"/>
                      </a:lnTo>
                      <a:lnTo>
                        <a:pt x="46" y="745"/>
                      </a:lnTo>
                      <a:lnTo>
                        <a:pt x="42" y="783"/>
                      </a:lnTo>
                      <a:lnTo>
                        <a:pt x="40" y="795"/>
                      </a:lnTo>
                      <a:lnTo>
                        <a:pt x="38" y="806"/>
                      </a:lnTo>
                      <a:lnTo>
                        <a:pt x="36" y="818"/>
                      </a:lnTo>
                      <a:lnTo>
                        <a:pt x="36" y="829"/>
                      </a:lnTo>
                      <a:lnTo>
                        <a:pt x="34" y="839"/>
                      </a:lnTo>
                      <a:lnTo>
                        <a:pt x="34" y="850"/>
                      </a:lnTo>
                      <a:lnTo>
                        <a:pt x="34" y="860"/>
                      </a:lnTo>
                      <a:lnTo>
                        <a:pt x="32" y="871"/>
                      </a:lnTo>
                      <a:lnTo>
                        <a:pt x="29" y="880"/>
                      </a:lnTo>
                      <a:lnTo>
                        <a:pt x="29" y="890"/>
                      </a:lnTo>
                      <a:lnTo>
                        <a:pt x="25" y="899"/>
                      </a:lnTo>
                      <a:lnTo>
                        <a:pt x="23" y="911"/>
                      </a:lnTo>
                      <a:lnTo>
                        <a:pt x="17" y="920"/>
                      </a:lnTo>
                      <a:lnTo>
                        <a:pt x="11" y="932"/>
                      </a:lnTo>
                      <a:lnTo>
                        <a:pt x="6" y="941"/>
                      </a:lnTo>
                      <a:lnTo>
                        <a:pt x="0" y="953"/>
                      </a:lnTo>
                      <a:lnTo>
                        <a:pt x="0" y="953"/>
                      </a:lnTo>
                      <a:lnTo>
                        <a:pt x="6" y="956"/>
                      </a:lnTo>
                      <a:lnTo>
                        <a:pt x="8" y="956"/>
                      </a:lnTo>
                      <a:lnTo>
                        <a:pt x="11" y="958"/>
                      </a:lnTo>
                      <a:lnTo>
                        <a:pt x="17" y="960"/>
                      </a:lnTo>
                      <a:lnTo>
                        <a:pt x="23" y="962"/>
                      </a:lnTo>
                      <a:lnTo>
                        <a:pt x="27" y="962"/>
                      </a:lnTo>
                      <a:lnTo>
                        <a:pt x="31" y="964"/>
                      </a:lnTo>
                      <a:lnTo>
                        <a:pt x="36" y="962"/>
                      </a:lnTo>
                      <a:lnTo>
                        <a:pt x="42" y="962"/>
                      </a:lnTo>
                      <a:lnTo>
                        <a:pt x="46" y="960"/>
                      </a:lnTo>
                      <a:lnTo>
                        <a:pt x="51" y="958"/>
                      </a:lnTo>
                      <a:lnTo>
                        <a:pt x="57" y="956"/>
                      </a:lnTo>
                      <a:lnTo>
                        <a:pt x="61" y="955"/>
                      </a:lnTo>
                      <a:lnTo>
                        <a:pt x="69" y="943"/>
                      </a:lnTo>
                      <a:lnTo>
                        <a:pt x="76" y="934"/>
                      </a:lnTo>
                      <a:lnTo>
                        <a:pt x="84" y="922"/>
                      </a:lnTo>
                      <a:lnTo>
                        <a:pt x="89" y="911"/>
                      </a:lnTo>
                      <a:lnTo>
                        <a:pt x="93" y="899"/>
                      </a:lnTo>
                      <a:lnTo>
                        <a:pt x="97" y="888"/>
                      </a:lnTo>
                      <a:lnTo>
                        <a:pt x="101" y="877"/>
                      </a:lnTo>
                      <a:lnTo>
                        <a:pt x="103" y="865"/>
                      </a:lnTo>
                      <a:lnTo>
                        <a:pt x="105" y="852"/>
                      </a:lnTo>
                      <a:lnTo>
                        <a:pt x="107" y="839"/>
                      </a:lnTo>
                      <a:lnTo>
                        <a:pt x="108" y="825"/>
                      </a:lnTo>
                      <a:lnTo>
                        <a:pt x="108" y="814"/>
                      </a:lnTo>
                      <a:lnTo>
                        <a:pt x="108" y="801"/>
                      </a:lnTo>
                      <a:lnTo>
                        <a:pt x="112" y="787"/>
                      </a:lnTo>
                      <a:lnTo>
                        <a:pt x="114" y="774"/>
                      </a:lnTo>
                      <a:lnTo>
                        <a:pt x="114" y="761"/>
                      </a:lnTo>
                      <a:lnTo>
                        <a:pt x="120" y="726"/>
                      </a:lnTo>
                      <a:lnTo>
                        <a:pt x="122" y="692"/>
                      </a:lnTo>
                      <a:lnTo>
                        <a:pt x="122" y="660"/>
                      </a:lnTo>
                      <a:lnTo>
                        <a:pt x="120" y="631"/>
                      </a:lnTo>
                      <a:lnTo>
                        <a:pt x="114" y="601"/>
                      </a:lnTo>
                      <a:lnTo>
                        <a:pt x="110" y="574"/>
                      </a:lnTo>
                      <a:lnTo>
                        <a:pt x="105" y="546"/>
                      </a:lnTo>
                      <a:lnTo>
                        <a:pt x="99" y="521"/>
                      </a:lnTo>
                      <a:lnTo>
                        <a:pt x="93" y="493"/>
                      </a:lnTo>
                      <a:lnTo>
                        <a:pt x="88" y="464"/>
                      </a:lnTo>
                      <a:lnTo>
                        <a:pt x="82" y="436"/>
                      </a:lnTo>
                      <a:lnTo>
                        <a:pt x="78" y="409"/>
                      </a:lnTo>
                      <a:lnTo>
                        <a:pt x="74" y="379"/>
                      </a:lnTo>
                      <a:lnTo>
                        <a:pt x="74" y="348"/>
                      </a:lnTo>
                      <a:lnTo>
                        <a:pt x="74" y="314"/>
                      </a:lnTo>
                      <a:lnTo>
                        <a:pt x="74" y="280"/>
                      </a:lnTo>
                      <a:lnTo>
                        <a:pt x="76" y="263"/>
                      </a:lnTo>
                      <a:lnTo>
                        <a:pt x="78" y="245"/>
                      </a:lnTo>
                      <a:lnTo>
                        <a:pt x="80" y="230"/>
                      </a:lnTo>
                      <a:lnTo>
                        <a:pt x="84" y="215"/>
                      </a:lnTo>
                      <a:lnTo>
                        <a:pt x="86" y="202"/>
                      </a:lnTo>
                      <a:lnTo>
                        <a:pt x="88" y="186"/>
                      </a:lnTo>
                      <a:lnTo>
                        <a:pt x="91" y="173"/>
                      </a:lnTo>
                      <a:lnTo>
                        <a:pt x="97" y="160"/>
                      </a:lnTo>
                      <a:lnTo>
                        <a:pt x="99" y="147"/>
                      </a:lnTo>
                      <a:lnTo>
                        <a:pt x="103" y="131"/>
                      </a:lnTo>
                      <a:lnTo>
                        <a:pt x="108" y="118"/>
                      </a:lnTo>
                      <a:lnTo>
                        <a:pt x="114" y="105"/>
                      </a:lnTo>
                      <a:lnTo>
                        <a:pt x="118" y="88"/>
                      </a:lnTo>
                      <a:lnTo>
                        <a:pt x="124" y="74"/>
                      </a:lnTo>
                      <a:lnTo>
                        <a:pt x="129" y="59"/>
                      </a:lnTo>
                      <a:lnTo>
                        <a:pt x="137" y="42"/>
                      </a:lnTo>
                      <a:lnTo>
                        <a:pt x="137" y="42"/>
                      </a:lnTo>
                      <a:close/>
                    </a:path>
                  </a:pathLst>
                </a:custGeom>
                <a:solidFill>
                  <a:srgbClr val="00B5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39" name="Freeform 430"/>
                <p:cNvSpPr>
                  <a:spLocks/>
                </p:cNvSpPr>
                <p:nvPr/>
              </p:nvSpPr>
              <p:spPr bwMode="auto">
                <a:xfrm>
                  <a:off x="4037" y="861"/>
                  <a:ext cx="52" cy="104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68" y="0"/>
                    </a:cxn>
                    <a:cxn ang="0">
                      <a:pos x="74" y="0"/>
                    </a:cxn>
                    <a:cxn ang="0">
                      <a:pos x="82" y="2"/>
                    </a:cxn>
                    <a:cxn ang="0">
                      <a:pos x="91" y="6"/>
                    </a:cxn>
                    <a:cxn ang="0">
                      <a:pos x="97" y="10"/>
                    </a:cxn>
                    <a:cxn ang="0">
                      <a:pos x="102" y="14"/>
                    </a:cxn>
                    <a:cxn ang="0">
                      <a:pos x="104" y="17"/>
                    </a:cxn>
                    <a:cxn ang="0">
                      <a:pos x="104" y="19"/>
                    </a:cxn>
                    <a:cxn ang="0">
                      <a:pos x="93" y="27"/>
                    </a:cxn>
                    <a:cxn ang="0">
                      <a:pos x="85" y="36"/>
                    </a:cxn>
                    <a:cxn ang="0">
                      <a:pos x="78" y="44"/>
                    </a:cxn>
                    <a:cxn ang="0">
                      <a:pos x="70" y="54"/>
                    </a:cxn>
                    <a:cxn ang="0">
                      <a:pos x="66" y="63"/>
                    </a:cxn>
                    <a:cxn ang="0">
                      <a:pos x="63" y="71"/>
                    </a:cxn>
                    <a:cxn ang="0">
                      <a:pos x="57" y="82"/>
                    </a:cxn>
                    <a:cxn ang="0">
                      <a:pos x="55" y="93"/>
                    </a:cxn>
                    <a:cxn ang="0">
                      <a:pos x="51" y="103"/>
                    </a:cxn>
                    <a:cxn ang="0">
                      <a:pos x="49" y="112"/>
                    </a:cxn>
                    <a:cxn ang="0">
                      <a:pos x="47" y="124"/>
                    </a:cxn>
                    <a:cxn ang="0">
                      <a:pos x="45" y="135"/>
                    </a:cxn>
                    <a:cxn ang="0">
                      <a:pos x="45" y="147"/>
                    </a:cxn>
                    <a:cxn ang="0">
                      <a:pos x="44" y="160"/>
                    </a:cxn>
                    <a:cxn ang="0">
                      <a:pos x="42" y="173"/>
                    </a:cxn>
                    <a:cxn ang="0">
                      <a:pos x="40" y="187"/>
                    </a:cxn>
                    <a:cxn ang="0">
                      <a:pos x="38" y="190"/>
                    </a:cxn>
                    <a:cxn ang="0">
                      <a:pos x="36" y="196"/>
                    </a:cxn>
                    <a:cxn ang="0">
                      <a:pos x="34" y="202"/>
                    </a:cxn>
                    <a:cxn ang="0">
                      <a:pos x="34" y="208"/>
                    </a:cxn>
                    <a:cxn ang="0">
                      <a:pos x="28" y="208"/>
                    </a:cxn>
                    <a:cxn ang="0">
                      <a:pos x="23" y="208"/>
                    </a:cxn>
                    <a:cxn ang="0">
                      <a:pos x="15" y="208"/>
                    </a:cxn>
                    <a:cxn ang="0">
                      <a:pos x="7" y="208"/>
                    </a:cxn>
                    <a:cxn ang="0">
                      <a:pos x="4" y="200"/>
                    </a:cxn>
                    <a:cxn ang="0">
                      <a:pos x="0" y="192"/>
                    </a:cxn>
                    <a:cxn ang="0">
                      <a:pos x="0" y="189"/>
                    </a:cxn>
                    <a:cxn ang="0">
                      <a:pos x="0" y="185"/>
                    </a:cxn>
                    <a:cxn ang="0">
                      <a:pos x="0" y="181"/>
                    </a:cxn>
                    <a:cxn ang="0">
                      <a:pos x="0" y="175"/>
                    </a:cxn>
                    <a:cxn ang="0">
                      <a:pos x="2" y="164"/>
                    </a:cxn>
                    <a:cxn ang="0">
                      <a:pos x="6" y="151"/>
                    </a:cxn>
                    <a:cxn ang="0">
                      <a:pos x="6" y="137"/>
                    </a:cxn>
                    <a:cxn ang="0">
                      <a:pos x="7" y="126"/>
                    </a:cxn>
                    <a:cxn ang="0">
                      <a:pos x="9" y="112"/>
                    </a:cxn>
                    <a:cxn ang="0">
                      <a:pos x="11" y="101"/>
                    </a:cxn>
                    <a:cxn ang="0">
                      <a:pos x="13" y="90"/>
                    </a:cxn>
                    <a:cxn ang="0">
                      <a:pos x="15" y="78"/>
                    </a:cxn>
                    <a:cxn ang="0">
                      <a:pos x="17" y="67"/>
                    </a:cxn>
                    <a:cxn ang="0">
                      <a:pos x="21" y="57"/>
                    </a:cxn>
                    <a:cxn ang="0">
                      <a:pos x="25" y="48"/>
                    </a:cxn>
                    <a:cxn ang="0">
                      <a:pos x="30" y="36"/>
                    </a:cxn>
                    <a:cxn ang="0">
                      <a:pos x="36" y="27"/>
                    </a:cxn>
                    <a:cxn ang="0">
                      <a:pos x="45" y="19"/>
                    </a:cxn>
                    <a:cxn ang="0">
                      <a:pos x="53" y="8"/>
                    </a:cxn>
                    <a:cxn ang="0">
                      <a:pos x="64" y="0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104" h="208">
                      <a:moveTo>
                        <a:pt x="64" y="0"/>
                      </a:moveTo>
                      <a:lnTo>
                        <a:pt x="68" y="0"/>
                      </a:lnTo>
                      <a:lnTo>
                        <a:pt x="74" y="0"/>
                      </a:lnTo>
                      <a:lnTo>
                        <a:pt x="82" y="2"/>
                      </a:lnTo>
                      <a:lnTo>
                        <a:pt x="91" y="6"/>
                      </a:lnTo>
                      <a:lnTo>
                        <a:pt x="97" y="10"/>
                      </a:lnTo>
                      <a:lnTo>
                        <a:pt x="102" y="14"/>
                      </a:lnTo>
                      <a:lnTo>
                        <a:pt x="104" y="17"/>
                      </a:lnTo>
                      <a:lnTo>
                        <a:pt x="104" y="19"/>
                      </a:lnTo>
                      <a:lnTo>
                        <a:pt x="93" y="27"/>
                      </a:lnTo>
                      <a:lnTo>
                        <a:pt x="85" y="36"/>
                      </a:lnTo>
                      <a:lnTo>
                        <a:pt x="78" y="44"/>
                      </a:lnTo>
                      <a:lnTo>
                        <a:pt x="70" y="54"/>
                      </a:lnTo>
                      <a:lnTo>
                        <a:pt x="66" y="63"/>
                      </a:lnTo>
                      <a:lnTo>
                        <a:pt x="63" y="71"/>
                      </a:lnTo>
                      <a:lnTo>
                        <a:pt x="57" y="82"/>
                      </a:lnTo>
                      <a:lnTo>
                        <a:pt x="55" y="93"/>
                      </a:lnTo>
                      <a:lnTo>
                        <a:pt x="51" y="103"/>
                      </a:lnTo>
                      <a:lnTo>
                        <a:pt x="49" y="112"/>
                      </a:lnTo>
                      <a:lnTo>
                        <a:pt x="47" y="124"/>
                      </a:lnTo>
                      <a:lnTo>
                        <a:pt x="45" y="135"/>
                      </a:lnTo>
                      <a:lnTo>
                        <a:pt x="45" y="147"/>
                      </a:lnTo>
                      <a:lnTo>
                        <a:pt x="44" y="160"/>
                      </a:lnTo>
                      <a:lnTo>
                        <a:pt x="42" y="173"/>
                      </a:lnTo>
                      <a:lnTo>
                        <a:pt x="40" y="187"/>
                      </a:lnTo>
                      <a:lnTo>
                        <a:pt x="38" y="190"/>
                      </a:lnTo>
                      <a:lnTo>
                        <a:pt x="36" y="196"/>
                      </a:lnTo>
                      <a:lnTo>
                        <a:pt x="34" y="202"/>
                      </a:lnTo>
                      <a:lnTo>
                        <a:pt x="34" y="208"/>
                      </a:lnTo>
                      <a:lnTo>
                        <a:pt x="28" y="208"/>
                      </a:lnTo>
                      <a:lnTo>
                        <a:pt x="23" y="208"/>
                      </a:lnTo>
                      <a:lnTo>
                        <a:pt x="15" y="208"/>
                      </a:lnTo>
                      <a:lnTo>
                        <a:pt x="7" y="208"/>
                      </a:lnTo>
                      <a:lnTo>
                        <a:pt x="4" y="200"/>
                      </a:lnTo>
                      <a:lnTo>
                        <a:pt x="0" y="192"/>
                      </a:lnTo>
                      <a:lnTo>
                        <a:pt x="0" y="189"/>
                      </a:lnTo>
                      <a:lnTo>
                        <a:pt x="0" y="185"/>
                      </a:lnTo>
                      <a:lnTo>
                        <a:pt x="0" y="181"/>
                      </a:lnTo>
                      <a:lnTo>
                        <a:pt x="0" y="175"/>
                      </a:lnTo>
                      <a:lnTo>
                        <a:pt x="2" y="164"/>
                      </a:lnTo>
                      <a:lnTo>
                        <a:pt x="6" y="151"/>
                      </a:lnTo>
                      <a:lnTo>
                        <a:pt x="6" y="137"/>
                      </a:lnTo>
                      <a:lnTo>
                        <a:pt x="7" y="126"/>
                      </a:lnTo>
                      <a:lnTo>
                        <a:pt x="9" y="112"/>
                      </a:lnTo>
                      <a:lnTo>
                        <a:pt x="11" y="101"/>
                      </a:lnTo>
                      <a:lnTo>
                        <a:pt x="13" y="90"/>
                      </a:lnTo>
                      <a:lnTo>
                        <a:pt x="15" y="78"/>
                      </a:lnTo>
                      <a:lnTo>
                        <a:pt x="17" y="67"/>
                      </a:lnTo>
                      <a:lnTo>
                        <a:pt x="21" y="57"/>
                      </a:lnTo>
                      <a:lnTo>
                        <a:pt x="25" y="48"/>
                      </a:lnTo>
                      <a:lnTo>
                        <a:pt x="30" y="36"/>
                      </a:lnTo>
                      <a:lnTo>
                        <a:pt x="36" y="27"/>
                      </a:lnTo>
                      <a:lnTo>
                        <a:pt x="45" y="19"/>
                      </a:lnTo>
                      <a:lnTo>
                        <a:pt x="53" y="8"/>
                      </a:lnTo>
                      <a:lnTo>
                        <a:pt x="64" y="0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FF660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40" name="Freeform 431"/>
                <p:cNvSpPr>
                  <a:spLocks/>
                </p:cNvSpPr>
                <p:nvPr/>
              </p:nvSpPr>
              <p:spPr bwMode="auto">
                <a:xfrm>
                  <a:off x="4150" y="890"/>
                  <a:ext cx="28" cy="59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0" y="21"/>
                    </a:cxn>
                    <a:cxn ang="0">
                      <a:pos x="0" y="36"/>
                    </a:cxn>
                    <a:cxn ang="0">
                      <a:pos x="0" y="48"/>
                    </a:cxn>
                    <a:cxn ang="0">
                      <a:pos x="0" y="59"/>
                    </a:cxn>
                    <a:cxn ang="0">
                      <a:pos x="0" y="69"/>
                    </a:cxn>
                    <a:cxn ang="0">
                      <a:pos x="0" y="78"/>
                    </a:cxn>
                    <a:cxn ang="0">
                      <a:pos x="0" y="86"/>
                    </a:cxn>
                    <a:cxn ang="0">
                      <a:pos x="0" y="94"/>
                    </a:cxn>
                    <a:cxn ang="0">
                      <a:pos x="0" y="101"/>
                    </a:cxn>
                    <a:cxn ang="0">
                      <a:pos x="0" y="107"/>
                    </a:cxn>
                    <a:cxn ang="0">
                      <a:pos x="0" y="109"/>
                    </a:cxn>
                    <a:cxn ang="0">
                      <a:pos x="0" y="113"/>
                    </a:cxn>
                    <a:cxn ang="0">
                      <a:pos x="2" y="118"/>
                    </a:cxn>
                    <a:cxn ang="0">
                      <a:pos x="6" y="118"/>
                    </a:cxn>
                    <a:cxn ang="0">
                      <a:pos x="11" y="118"/>
                    </a:cxn>
                    <a:cxn ang="0">
                      <a:pos x="17" y="116"/>
                    </a:cxn>
                    <a:cxn ang="0">
                      <a:pos x="23" y="114"/>
                    </a:cxn>
                    <a:cxn ang="0">
                      <a:pos x="27" y="113"/>
                    </a:cxn>
                    <a:cxn ang="0">
                      <a:pos x="29" y="111"/>
                    </a:cxn>
                    <a:cxn ang="0">
                      <a:pos x="34" y="109"/>
                    </a:cxn>
                    <a:cxn ang="0">
                      <a:pos x="42" y="103"/>
                    </a:cxn>
                    <a:cxn ang="0">
                      <a:pos x="50" y="99"/>
                    </a:cxn>
                    <a:cxn ang="0">
                      <a:pos x="53" y="94"/>
                    </a:cxn>
                    <a:cxn ang="0">
                      <a:pos x="55" y="90"/>
                    </a:cxn>
                    <a:cxn ang="0">
                      <a:pos x="53" y="86"/>
                    </a:cxn>
                    <a:cxn ang="0">
                      <a:pos x="51" y="82"/>
                    </a:cxn>
                    <a:cxn ang="0">
                      <a:pos x="50" y="78"/>
                    </a:cxn>
                    <a:cxn ang="0">
                      <a:pos x="48" y="73"/>
                    </a:cxn>
                    <a:cxn ang="0">
                      <a:pos x="46" y="65"/>
                    </a:cxn>
                    <a:cxn ang="0">
                      <a:pos x="42" y="59"/>
                    </a:cxn>
                    <a:cxn ang="0">
                      <a:pos x="40" y="54"/>
                    </a:cxn>
                    <a:cxn ang="0">
                      <a:pos x="36" y="48"/>
                    </a:cxn>
                    <a:cxn ang="0">
                      <a:pos x="34" y="40"/>
                    </a:cxn>
                    <a:cxn ang="0">
                      <a:pos x="32" y="35"/>
                    </a:cxn>
                    <a:cxn ang="0">
                      <a:pos x="29" y="27"/>
                    </a:cxn>
                    <a:cxn ang="0">
                      <a:pos x="29" y="23"/>
                    </a:cxn>
                    <a:cxn ang="0">
                      <a:pos x="25" y="17"/>
                    </a:cxn>
                    <a:cxn ang="0">
                      <a:pos x="25" y="14"/>
                    </a:cxn>
                    <a:cxn ang="0">
                      <a:pos x="23" y="8"/>
                    </a:cxn>
                    <a:cxn ang="0">
                      <a:pos x="25" y="8"/>
                    </a:cxn>
                    <a:cxn ang="0">
                      <a:pos x="23" y="2"/>
                    </a:cxn>
                    <a:cxn ang="0">
                      <a:pos x="21" y="2"/>
                    </a:cxn>
                    <a:cxn ang="0">
                      <a:pos x="17" y="0"/>
                    </a:cxn>
                    <a:cxn ang="0">
                      <a:pos x="13" y="2"/>
                    </a:cxn>
                    <a:cxn ang="0">
                      <a:pos x="8" y="2"/>
                    </a:cxn>
                    <a:cxn ang="0">
                      <a:pos x="4" y="6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55" h="118">
                      <a:moveTo>
                        <a:pt x="0" y="8"/>
                      </a:moveTo>
                      <a:lnTo>
                        <a:pt x="0" y="21"/>
                      </a:lnTo>
                      <a:lnTo>
                        <a:pt x="0" y="36"/>
                      </a:lnTo>
                      <a:lnTo>
                        <a:pt x="0" y="48"/>
                      </a:lnTo>
                      <a:lnTo>
                        <a:pt x="0" y="59"/>
                      </a:lnTo>
                      <a:lnTo>
                        <a:pt x="0" y="69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4"/>
                      </a:lnTo>
                      <a:lnTo>
                        <a:pt x="0" y="101"/>
                      </a:lnTo>
                      <a:lnTo>
                        <a:pt x="0" y="107"/>
                      </a:lnTo>
                      <a:lnTo>
                        <a:pt x="0" y="109"/>
                      </a:lnTo>
                      <a:lnTo>
                        <a:pt x="0" y="113"/>
                      </a:lnTo>
                      <a:lnTo>
                        <a:pt x="2" y="118"/>
                      </a:lnTo>
                      <a:lnTo>
                        <a:pt x="6" y="118"/>
                      </a:lnTo>
                      <a:lnTo>
                        <a:pt x="11" y="118"/>
                      </a:lnTo>
                      <a:lnTo>
                        <a:pt x="17" y="116"/>
                      </a:lnTo>
                      <a:lnTo>
                        <a:pt x="23" y="114"/>
                      </a:lnTo>
                      <a:lnTo>
                        <a:pt x="27" y="113"/>
                      </a:lnTo>
                      <a:lnTo>
                        <a:pt x="29" y="111"/>
                      </a:lnTo>
                      <a:lnTo>
                        <a:pt x="34" y="109"/>
                      </a:lnTo>
                      <a:lnTo>
                        <a:pt x="42" y="103"/>
                      </a:lnTo>
                      <a:lnTo>
                        <a:pt x="50" y="99"/>
                      </a:lnTo>
                      <a:lnTo>
                        <a:pt x="53" y="94"/>
                      </a:lnTo>
                      <a:lnTo>
                        <a:pt x="55" y="90"/>
                      </a:lnTo>
                      <a:lnTo>
                        <a:pt x="53" y="86"/>
                      </a:lnTo>
                      <a:lnTo>
                        <a:pt x="51" y="82"/>
                      </a:lnTo>
                      <a:lnTo>
                        <a:pt x="50" y="78"/>
                      </a:lnTo>
                      <a:lnTo>
                        <a:pt x="48" y="73"/>
                      </a:lnTo>
                      <a:lnTo>
                        <a:pt x="46" y="65"/>
                      </a:lnTo>
                      <a:lnTo>
                        <a:pt x="42" y="59"/>
                      </a:lnTo>
                      <a:lnTo>
                        <a:pt x="40" y="54"/>
                      </a:lnTo>
                      <a:lnTo>
                        <a:pt x="36" y="48"/>
                      </a:lnTo>
                      <a:lnTo>
                        <a:pt x="34" y="40"/>
                      </a:lnTo>
                      <a:lnTo>
                        <a:pt x="32" y="35"/>
                      </a:lnTo>
                      <a:lnTo>
                        <a:pt x="29" y="27"/>
                      </a:lnTo>
                      <a:lnTo>
                        <a:pt x="29" y="23"/>
                      </a:lnTo>
                      <a:lnTo>
                        <a:pt x="25" y="17"/>
                      </a:lnTo>
                      <a:lnTo>
                        <a:pt x="25" y="14"/>
                      </a:lnTo>
                      <a:lnTo>
                        <a:pt x="23" y="8"/>
                      </a:lnTo>
                      <a:lnTo>
                        <a:pt x="25" y="8"/>
                      </a:lnTo>
                      <a:lnTo>
                        <a:pt x="23" y="2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8" y="2"/>
                      </a:ln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BD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41" name="Freeform 432"/>
                <p:cNvSpPr>
                  <a:spLocks/>
                </p:cNvSpPr>
                <p:nvPr/>
              </p:nvSpPr>
              <p:spPr bwMode="auto">
                <a:xfrm>
                  <a:off x="4193" y="940"/>
                  <a:ext cx="62" cy="411"/>
                </a:xfrm>
                <a:custGeom>
                  <a:avLst/>
                  <a:gdLst/>
                  <a:ahLst/>
                  <a:cxnLst>
                    <a:cxn ang="0">
                      <a:pos x="22" y="2"/>
                    </a:cxn>
                    <a:cxn ang="0">
                      <a:pos x="11" y="0"/>
                    </a:cxn>
                    <a:cxn ang="0">
                      <a:pos x="2" y="4"/>
                    </a:cxn>
                    <a:cxn ang="0">
                      <a:pos x="0" y="12"/>
                    </a:cxn>
                    <a:cxn ang="0">
                      <a:pos x="22" y="36"/>
                    </a:cxn>
                    <a:cxn ang="0">
                      <a:pos x="53" y="80"/>
                    </a:cxn>
                    <a:cxn ang="0">
                      <a:pos x="72" y="126"/>
                    </a:cxn>
                    <a:cxn ang="0">
                      <a:pos x="85" y="173"/>
                    </a:cxn>
                    <a:cxn ang="0">
                      <a:pos x="91" y="223"/>
                    </a:cxn>
                    <a:cxn ang="0">
                      <a:pos x="93" y="272"/>
                    </a:cxn>
                    <a:cxn ang="0">
                      <a:pos x="89" y="325"/>
                    </a:cxn>
                    <a:cxn ang="0">
                      <a:pos x="83" y="380"/>
                    </a:cxn>
                    <a:cxn ang="0">
                      <a:pos x="76" y="428"/>
                    </a:cxn>
                    <a:cxn ang="0">
                      <a:pos x="70" y="466"/>
                    </a:cxn>
                    <a:cxn ang="0">
                      <a:pos x="64" y="502"/>
                    </a:cxn>
                    <a:cxn ang="0">
                      <a:pos x="59" y="534"/>
                    </a:cxn>
                    <a:cxn ang="0">
                      <a:pos x="55" y="567"/>
                    </a:cxn>
                    <a:cxn ang="0">
                      <a:pos x="53" y="599"/>
                    </a:cxn>
                    <a:cxn ang="0">
                      <a:pos x="51" y="635"/>
                    </a:cxn>
                    <a:cxn ang="0">
                      <a:pos x="51" y="673"/>
                    </a:cxn>
                    <a:cxn ang="0">
                      <a:pos x="51" y="702"/>
                    </a:cxn>
                    <a:cxn ang="0">
                      <a:pos x="51" y="717"/>
                    </a:cxn>
                    <a:cxn ang="0">
                      <a:pos x="53" y="732"/>
                    </a:cxn>
                    <a:cxn ang="0">
                      <a:pos x="55" y="749"/>
                    </a:cxn>
                    <a:cxn ang="0">
                      <a:pos x="59" y="764"/>
                    </a:cxn>
                    <a:cxn ang="0">
                      <a:pos x="60" y="780"/>
                    </a:cxn>
                    <a:cxn ang="0">
                      <a:pos x="64" y="793"/>
                    </a:cxn>
                    <a:cxn ang="0">
                      <a:pos x="64" y="806"/>
                    </a:cxn>
                    <a:cxn ang="0">
                      <a:pos x="66" y="818"/>
                    </a:cxn>
                    <a:cxn ang="0">
                      <a:pos x="76" y="820"/>
                    </a:cxn>
                    <a:cxn ang="0">
                      <a:pos x="85" y="814"/>
                    </a:cxn>
                    <a:cxn ang="0">
                      <a:pos x="91" y="804"/>
                    </a:cxn>
                    <a:cxn ang="0">
                      <a:pos x="95" y="797"/>
                    </a:cxn>
                    <a:cxn ang="0">
                      <a:pos x="99" y="785"/>
                    </a:cxn>
                    <a:cxn ang="0">
                      <a:pos x="99" y="774"/>
                    </a:cxn>
                    <a:cxn ang="0">
                      <a:pos x="97" y="761"/>
                    </a:cxn>
                    <a:cxn ang="0">
                      <a:pos x="95" y="749"/>
                    </a:cxn>
                    <a:cxn ang="0">
                      <a:pos x="93" y="736"/>
                    </a:cxn>
                    <a:cxn ang="0">
                      <a:pos x="87" y="723"/>
                    </a:cxn>
                    <a:cxn ang="0">
                      <a:pos x="85" y="707"/>
                    </a:cxn>
                    <a:cxn ang="0">
                      <a:pos x="81" y="694"/>
                    </a:cxn>
                    <a:cxn ang="0">
                      <a:pos x="81" y="679"/>
                    </a:cxn>
                    <a:cxn ang="0">
                      <a:pos x="81" y="650"/>
                    </a:cxn>
                    <a:cxn ang="0">
                      <a:pos x="83" y="614"/>
                    </a:cxn>
                    <a:cxn ang="0">
                      <a:pos x="87" y="580"/>
                    </a:cxn>
                    <a:cxn ang="0">
                      <a:pos x="91" y="551"/>
                    </a:cxn>
                    <a:cxn ang="0">
                      <a:pos x="93" y="523"/>
                    </a:cxn>
                    <a:cxn ang="0">
                      <a:pos x="99" y="494"/>
                    </a:cxn>
                    <a:cxn ang="0">
                      <a:pos x="104" y="462"/>
                    </a:cxn>
                    <a:cxn ang="0">
                      <a:pos x="110" y="428"/>
                    </a:cxn>
                    <a:cxn ang="0">
                      <a:pos x="116" y="378"/>
                    </a:cxn>
                    <a:cxn ang="0">
                      <a:pos x="121" y="323"/>
                    </a:cxn>
                    <a:cxn ang="0">
                      <a:pos x="123" y="272"/>
                    </a:cxn>
                    <a:cxn ang="0">
                      <a:pos x="121" y="221"/>
                    </a:cxn>
                    <a:cxn ang="0">
                      <a:pos x="112" y="169"/>
                    </a:cxn>
                    <a:cxn ang="0">
                      <a:pos x="97" y="122"/>
                    </a:cxn>
                    <a:cxn ang="0">
                      <a:pos x="76" y="74"/>
                    </a:cxn>
                    <a:cxn ang="0">
                      <a:pos x="43" y="29"/>
                    </a:cxn>
                    <a:cxn ang="0">
                      <a:pos x="26" y="6"/>
                    </a:cxn>
                  </a:cxnLst>
                  <a:rect l="0" t="0" r="r" b="b"/>
                  <a:pathLst>
                    <a:path w="123" h="821">
                      <a:moveTo>
                        <a:pt x="26" y="6"/>
                      </a:moveTo>
                      <a:lnTo>
                        <a:pt x="22" y="2"/>
                      </a:lnTo>
                      <a:lnTo>
                        <a:pt x="17" y="2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5" y="17"/>
                      </a:lnTo>
                      <a:lnTo>
                        <a:pt x="22" y="36"/>
                      </a:lnTo>
                      <a:lnTo>
                        <a:pt x="38" y="57"/>
                      </a:lnTo>
                      <a:lnTo>
                        <a:pt x="53" y="80"/>
                      </a:lnTo>
                      <a:lnTo>
                        <a:pt x="64" y="103"/>
                      </a:lnTo>
                      <a:lnTo>
                        <a:pt x="72" y="126"/>
                      </a:lnTo>
                      <a:lnTo>
                        <a:pt x="80" y="148"/>
                      </a:lnTo>
                      <a:lnTo>
                        <a:pt x="85" y="173"/>
                      </a:lnTo>
                      <a:lnTo>
                        <a:pt x="89" y="198"/>
                      </a:lnTo>
                      <a:lnTo>
                        <a:pt x="91" y="223"/>
                      </a:lnTo>
                      <a:lnTo>
                        <a:pt x="93" y="249"/>
                      </a:lnTo>
                      <a:lnTo>
                        <a:pt x="93" y="272"/>
                      </a:lnTo>
                      <a:lnTo>
                        <a:pt x="93" y="301"/>
                      </a:lnTo>
                      <a:lnTo>
                        <a:pt x="89" y="325"/>
                      </a:lnTo>
                      <a:lnTo>
                        <a:pt x="87" y="354"/>
                      </a:lnTo>
                      <a:lnTo>
                        <a:pt x="83" y="380"/>
                      </a:lnTo>
                      <a:lnTo>
                        <a:pt x="81" y="407"/>
                      </a:lnTo>
                      <a:lnTo>
                        <a:pt x="76" y="428"/>
                      </a:lnTo>
                      <a:lnTo>
                        <a:pt x="74" y="449"/>
                      </a:lnTo>
                      <a:lnTo>
                        <a:pt x="70" y="466"/>
                      </a:lnTo>
                      <a:lnTo>
                        <a:pt x="68" y="485"/>
                      </a:lnTo>
                      <a:lnTo>
                        <a:pt x="64" y="502"/>
                      </a:lnTo>
                      <a:lnTo>
                        <a:pt x="62" y="519"/>
                      </a:lnTo>
                      <a:lnTo>
                        <a:pt x="59" y="534"/>
                      </a:lnTo>
                      <a:lnTo>
                        <a:pt x="59" y="551"/>
                      </a:lnTo>
                      <a:lnTo>
                        <a:pt x="55" y="567"/>
                      </a:lnTo>
                      <a:lnTo>
                        <a:pt x="53" y="584"/>
                      </a:lnTo>
                      <a:lnTo>
                        <a:pt x="53" y="599"/>
                      </a:lnTo>
                      <a:lnTo>
                        <a:pt x="53" y="616"/>
                      </a:lnTo>
                      <a:lnTo>
                        <a:pt x="51" y="635"/>
                      </a:lnTo>
                      <a:lnTo>
                        <a:pt x="51" y="654"/>
                      </a:lnTo>
                      <a:lnTo>
                        <a:pt x="51" y="673"/>
                      </a:lnTo>
                      <a:lnTo>
                        <a:pt x="51" y="694"/>
                      </a:lnTo>
                      <a:lnTo>
                        <a:pt x="51" y="702"/>
                      </a:lnTo>
                      <a:lnTo>
                        <a:pt x="51" y="709"/>
                      </a:lnTo>
                      <a:lnTo>
                        <a:pt x="51" y="717"/>
                      </a:lnTo>
                      <a:lnTo>
                        <a:pt x="53" y="724"/>
                      </a:lnTo>
                      <a:lnTo>
                        <a:pt x="53" y="732"/>
                      </a:lnTo>
                      <a:lnTo>
                        <a:pt x="55" y="742"/>
                      </a:lnTo>
                      <a:lnTo>
                        <a:pt x="55" y="749"/>
                      </a:lnTo>
                      <a:lnTo>
                        <a:pt x="59" y="757"/>
                      </a:lnTo>
                      <a:lnTo>
                        <a:pt x="59" y="764"/>
                      </a:lnTo>
                      <a:lnTo>
                        <a:pt x="60" y="772"/>
                      </a:lnTo>
                      <a:lnTo>
                        <a:pt x="60" y="780"/>
                      </a:lnTo>
                      <a:lnTo>
                        <a:pt x="62" y="787"/>
                      </a:lnTo>
                      <a:lnTo>
                        <a:pt x="64" y="793"/>
                      </a:lnTo>
                      <a:lnTo>
                        <a:pt x="64" y="801"/>
                      </a:lnTo>
                      <a:lnTo>
                        <a:pt x="64" y="806"/>
                      </a:lnTo>
                      <a:lnTo>
                        <a:pt x="64" y="814"/>
                      </a:lnTo>
                      <a:lnTo>
                        <a:pt x="66" y="818"/>
                      </a:lnTo>
                      <a:lnTo>
                        <a:pt x="70" y="821"/>
                      </a:lnTo>
                      <a:lnTo>
                        <a:pt x="76" y="820"/>
                      </a:lnTo>
                      <a:lnTo>
                        <a:pt x="81" y="816"/>
                      </a:lnTo>
                      <a:lnTo>
                        <a:pt x="85" y="814"/>
                      </a:lnTo>
                      <a:lnTo>
                        <a:pt x="87" y="810"/>
                      </a:lnTo>
                      <a:lnTo>
                        <a:pt x="91" y="804"/>
                      </a:lnTo>
                      <a:lnTo>
                        <a:pt x="93" y="802"/>
                      </a:lnTo>
                      <a:lnTo>
                        <a:pt x="95" y="797"/>
                      </a:lnTo>
                      <a:lnTo>
                        <a:pt x="99" y="791"/>
                      </a:lnTo>
                      <a:lnTo>
                        <a:pt x="99" y="785"/>
                      </a:lnTo>
                      <a:lnTo>
                        <a:pt x="100" y="780"/>
                      </a:lnTo>
                      <a:lnTo>
                        <a:pt x="99" y="774"/>
                      </a:lnTo>
                      <a:lnTo>
                        <a:pt x="99" y="766"/>
                      </a:lnTo>
                      <a:lnTo>
                        <a:pt x="97" y="761"/>
                      </a:lnTo>
                      <a:lnTo>
                        <a:pt x="97" y="755"/>
                      </a:lnTo>
                      <a:lnTo>
                        <a:pt x="95" y="749"/>
                      </a:lnTo>
                      <a:lnTo>
                        <a:pt x="93" y="742"/>
                      </a:lnTo>
                      <a:lnTo>
                        <a:pt x="93" y="736"/>
                      </a:lnTo>
                      <a:lnTo>
                        <a:pt x="91" y="730"/>
                      </a:lnTo>
                      <a:lnTo>
                        <a:pt x="87" y="723"/>
                      </a:lnTo>
                      <a:lnTo>
                        <a:pt x="87" y="715"/>
                      </a:lnTo>
                      <a:lnTo>
                        <a:pt x="85" y="707"/>
                      </a:lnTo>
                      <a:lnTo>
                        <a:pt x="83" y="702"/>
                      </a:lnTo>
                      <a:lnTo>
                        <a:pt x="81" y="694"/>
                      </a:lnTo>
                      <a:lnTo>
                        <a:pt x="81" y="686"/>
                      </a:lnTo>
                      <a:lnTo>
                        <a:pt x="81" y="679"/>
                      </a:lnTo>
                      <a:lnTo>
                        <a:pt x="81" y="671"/>
                      </a:lnTo>
                      <a:lnTo>
                        <a:pt x="81" y="650"/>
                      </a:lnTo>
                      <a:lnTo>
                        <a:pt x="83" y="631"/>
                      </a:lnTo>
                      <a:lnTo>
                        <a:pt x="83" y="614"/>
                      </a:lnTo>
                      <a:lnTo>
                        <a:pt x="85" y="597"/>
                      </a:lnTo>
                      <a:lnTo>
                        <a:pt x="87" y="580"/>
                      </a:lnTo>
                      <a:lnTo>
                        <a:pt x="87" y="567"/>
                      </a:lnTo>
                      <a:lnTo>
                        <a:pt x="91" y="551"/>
                      </a:lnTo>
                      <a:lnTo>
                        <a:pt x="93" y="538"/>
                      </a:lnTo>
                      <a:lnTo>
                        <a:pt x="93" y="523"/>
                      </a:lnTo>
                      <a:lnTo>
                        <a:pt x="95" y="510"/>
                      </a:lnTo>
                      <a:lnTo>
                        <a:pt x="99" y="494"/>
                      </a:lnTo>
                      <a:lnTo>
                        <a:pt x="100" y="479"/>
                      </a:lnTo>
                      <a:lnTo>
                        <a:pt x="104" y="462"/>
                      </a:lnTo>
                      <a:lnTo>
                        <a:pt x="104" y="445"/>
                      </a:lnTo>
                      <a:lnTo>
                        <a:pt x="110" y="428"/>
                      </a:lnTo>
                      <a:lnTo>
                        <a:pt x="112" y="407"/>
                      </a:lnTo>
                      <a:lnTo>
                        <a:pt x="116" y="378"/>
                      </a:lnTo>
                      <a:lnTo>
                        <a:pt x="119" y="350"/>
                      </a:lnTo>
                      <a:lnTo>
                        <a:pt x="121" y="323"/>
                      </a:lnTo>
                      <a:lnTo>
                        <a:pt x="123" y="297"/>
                      </a:lnTo>
                      <a:lnTo>
                        <a:pt x="123" y="272"/>
                      </a:lnTo>
                      <a:lnTo>
                        <a:pt x="121" y="245"/>
                      </a:lnTo>
                      <a:lnTo>
                        <a:pt x="121" y="221"/>
                      </a:lnTo>
                      <a:lnTo>
                        <a:pt x="118" y="196"/>
                      </a:lnTo>
                      <a:lnTo>
                        <a:pt x="112" y="169"/>
                      </a:lnTo>
                      <a:lnTo>
                        <a:pt x="104" y="147"/>
                      </a:lnTo>
                      <a:lnTo>
                        <a:pt x="97" y="122"/>
                      </a:lnTo>
                      <a:lnTo>
                        <a:pt x="87" y="99"/>
                      </a:lnTo>
                      <a:lnTo>
                        <a:pt x="76" y="74"/>
                      </a:lnTo>
                      <a:lnTo>
                        <a:pt x="60" y="51"/>
                      </a:lnTo>
                      <a:lnTo>
                        <a:pt x="43" y="29"/>
                      </a:lnTo>
                      <a:lnTo>
                        <a:pt x="26" y="6"/>
                      </a:lnTo>
                      <a:lnTo>
                        <a:pt x="26" y="6"/>
                      </a:lnTo>
                      <a:close/>
                    </a:path>
                  </a:pathLst>
                </a:custGeom>
                <a:solidFill>
                  <a:srgbClr val="26AB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42" name="Freeform 433"/>
                <p:cNvSpPr>
                  <a:spLocks/>
                </p:cNvSpPr>
                <p:nvPr/>
              </p:nvSpPr>
              <p:spPr bwMode="auto">
                <a:xfrm>
                  <a:off x="4143" y="980"/>
                  <a:ext cx="98" cy="342"/>
                </a:xfrm>
                <a:custGeom>
                  <a:avLst/>
                  <a:gdLst/>
                  <a:ahLst/>
                  <a:cxnLst>
                    <a:cxn ang="0">
                      <a:pos x="188" y="241"/>
                    </a:cxn>
                    <a:cxn ang="0">
                      <a:pos x="184" y="203"/>
                    </a:cxn>
                    <a:cxn ang="0">
                      <a:pos x="182" y="169"/>
                    </a:cxn>
                    <a:cxn ang="0">
                      <a:pos x="179" y="139"/>
                    </a:cxn>
                    <a:cxn ang="0">
                      <a:pos x="171" y="106"/>
                    </a:cxn>
                    <a:cxn ang="0">
                      <a:pos x="161" y="76"/>
                    </a:cxn>
                    <a:cxn ang="0">
                      <a:pos x="146" y="48"/>
                    </a:cxn>
                    <a:cxn ang="0">
                      <a:pos x="127" y="19"/>
                    </a:cxn>
                    <a:cxn ang="0">
                      <a:pos x="108" y="0"/>
                    </a:cxn>
                    <a:cxn ang="0">
                      <a:pos x="97" y="0"/>
                    </a:cxn>
                    <a:cxn ang="0">
                      <a:pos x="89" y="8"/>
                    </a:cxn>
                    <a:cxn ang="0">
                      <a:pos x="87" y="19"/>
                    </a:cxn>
                    <a:cxn ang="0">
                      <a:pos x="104" y="38"/>
                    </a:cxn>
                    <a:cxn ang="0">
                      <a:pos x="121" y="65"/>
                    </a:cxn>
                    <a:cxn ang="0">
                      <a:pos x="135" y="93"/>
                    </a:cxn>
                    <a:cxn ang="0">
                      <a:pos x="140" y="120"/>
                    </a:cxn>
                    <a:cxn ang="0">
                      <a:pos x="146" y="150"/>
                    </a:cxn>
                    <a:cxn ang="0">
                      <a:pos x="146" y="181"/>
                    </a:cxn>
                    <a:cxn ang="0">
                      <a:pos x="146" y="213"/>
                    </a:cxn>
                    <a:cxn ang="0">
                      <a:pos x="150" y="247"/>
                    </a:cxn>
                    <a:cxn ang="0">
                      <a:pos x="152" y="291"/>
                    </a:cxn>
                    <a:cxn ang="0">
                      <a:pos x="154" y="344"/>
                    </a:cxn>
                    <a:cxn ang="0">
                      <a:pos x="152" y="395"/>
                    </a:cxn>
                    <a:cxn ang="0">
                      <a:pos x="144" y="441"/>
                    </a:cxn>
                    <a:cxn ang="0">
                      <a:pos x="129" y="487"/>
                    </a:cxn>
                    <a:cxn ang="0">
                      <a:pos x="110" y="529"/>
                    </a:cxn>
                    <a:cxn ang="0">
                      <a:pos x="82" y="570"/>
                    </a:cxn>
                    <a:cxn ang="0">
                      <a:pos x="47" y="608"/>
                    </a:cxn>
                    <a:cxn ang="0">
                      <a:pos x="24" y="633"/>
                    </a:cxn>
                    <a:cxn ang="0">
                      <a:pos x="15" y="639"/>
                    </a:cxn>
                    <a:cxn ang="0">
                      <a:pos x="5" y="644"/>
                    </a:cxn>
                    <a:cxn ang="0">
                      <a:pos x="0" y="654"/>
                    </a:cxn>
                    <a:cxn ang="0">
                      <a:pos x="0" y="662"/>
                    </a:cxn>
                    <a:cxn ang="0">
                      <a:pos x="4" y="669"/>
                    </a:cxn>
                    <a:cxn ang="0">
                      <a:pos x="13" y="679"/>
                    </a:cxn>
                    <a:cxn ang="0">
                      <a:pos x="24" y="683"/>
                    </a:cxn>
                    <a:cxn ang="0">
                      <a:pos x="34" y="681"/>
                    </a:cxn>
                    <a:cxn ang="0">
                      <a:pos x="44" y="673"/>
                    </a:cxn>
                    <a:cxn ang="0">
                      <a:pos x="53" y="667"/>
                    </a:cxn>
                    <a:cxn ang="0">
                      <a:pos x="80" y="643"/>
                    </a:cxn>
                    <a:cxn ang="0">
                      <a:pos x="118" y="597"/>
                    </a:cxn>
                    <a:cxn ang="0">
                      <a:pos x="148" y="553"/>
                    </a:cxn>
                    <a:cxn ang="0">
                      <a:pos x="169" y="506"/>
                    </a:cxn>
                    <a:cxn ang="0">
                      <a:pos x="184" y="456"/>
                    </a:cxn>
                    <a:cxn ang="0">
                      <a:pos x="192" y="405"/>
                    </a:cxn>
                    <a:cxn ang="0">
                      <a:pos x="196" y="348"/>
                    </a:cxn>
                    <a:cxn ang="0">
                      <a:pos x="192" y="291"/>
                    </a:cxn>
                    <a:cxn ang="0">
                      <a:pos x="192" y="262"/>
                    </a:cxn>
                  </a:cxnLst>
                  <a:rect l="0" t="0" r="r" b="b"/>
                  <a:pathLst>
                    <a:path w="196" h="684">
                      <a:moveTo>
                        <a:pt x="192" y="262"/>
                      </a:moveTo>
                      <a:lnTo>
                        <a:pt x="188" y="241"/>
                      </a:lnTo>
                      <a:lnTo>
                        <a:pt x="186" y="222"/>
                      </a:lnTo>
                      <a:lnTo>
                        <a:pt x="184" y="203"/>
                      </a:lnTo>
                      <a:lnTo>
                        <a:pt x="184" y="188"/>
                      </a:lnTo>
                      <a:lnTo>
                        <a:pt x="182" y="169"/>
                      </a:lnTo>
                      <a:lnTo>
                        <a:pt x="180" y="154"/>
                      </a:lnTo>
                      <a:lnTo>
                        <a:pt x="179" y="139"/>
                      </a:lnTo>
                      <a:lnTo>
                        <a:pt x="177" y="122"/>
                      </a:lnTo>
                      <a:lnTo>
                        <a:pt x="171" y="106"/>
                      </a:lnTo>
                      <a:lnTo>
                        <a:pt x="169" y="91"/>
                      </a:lnTo>
                      <a:lnTo>
                        <a:pt x="161" y="76"/>
                      </a:lnTo>
                      <a:lnTo>
                        <a:pt x="156" y="61"/>
                      </a:lnTo>
                      <a:lnTo>
                        <a:pt x="146" y="48"/>
                      </a:lnTo>
                      <a:lnTo>
                        <a:pt x="139" y="32"/>
                      </a:lnTo>
                      <a:lnTo>
                        <a:pt x="127" y="19"/>
                      </a:lnTo>
                      <a:lnTo>
                        <a:pt x="114" y="6"/>
                      </a:lnTo>
                      <a:lnTo>
                        <a:pt x="108" y="0"/>
                      </a:lnTo>
                      <a:lnTo>
                        <a:pt x="102" y="0"/>
                      </a:lnTo>
                      <a:lnTo>
                        <a:pt x="97" y="0"/>
                      </a:lnTo>
                      <a:lnTo>
                        <a:pt x="93" y="6"/>
                      </a:lnTo>
                      <a:lnTo>
                        <a:pt x="89" y="8"/>
                      </a:lnTo>
                      <a:lnTo>
                        <a:pt x="87" y="13"/>
                      </a:lnTo>
                      <a:lnTo>
                        <a:pt x="87" y="19"/>
                      </a:lnTo>
                      <a:lnTo>
                        <a:pt x="93" y="25"/>
                      </a:lnTo>
                      <a:lnTo>
                        <a:pt x="104" y="38"/>
                      </a:lnTo>
                      <a:lnTo>
                        <a:pt x="116" y="51"/>
                      </a:lnTo>
                      <a:lnTo>
                        <a:pt x="121" y="65"/>
                      </a:lnTo>
                      <a:lnTo>
                        <a:pt x="129" y="78"/>
                      </a:lnTo>
                      <a:lnTo>
                        <a:pt x="135" y="93"/>
                      </a:lnTo>
                      <a:lnTo>
                        <a:pt x="139" y="106"/>
                      </a:lnTo>
                      <a:lnTo>
                        <a:pt x="140" y="120"/>
                      </a:lnTo>
                      <a:lnTo>
                        <a:pt x="144" y="135"/>
                      </a:lnTo>
                      <a:lnTo>
                        <a:pt x="146" y="150"/>
                      </a:lnTo>
                      <a:lnTo>
                        <a:pt x="146" y="165"/>
                      </a:lnTo>
                      <a:lnTo>
                        <a:pt x="146" y="181"/>
                      </a:lnTo>
                      <a:lnTo>
                        <a:pt x="146" y="198"/>
                      </a:lnTo>
                      <a:lnTo>
                        <a:pt x="146" y="213"/>
                      </a:lnTo>
                      <a:lnTo>
                        <a:pt x="148" y="230"/>
                      </a:lnTo>
                      <a:lnTo>
                        <a:pt x="150" y="247"/>
                      </a:lnTo>
                      <a:lnTo>
                        <a:pt x="152" y="264"/>
                      </a:lnTo>
                      <a:lnTo>
                        <a:pt x="152" y="291"/>
                      </a:lnTo>
                      <a:lnTo>
                        <a:pt x="156" y="319"/>
                      </a:lnTo>
                      <a:lnTo>
                        <a:pt x="154" y="344"/>
                      </a:lnTo>
                      <a:lnTo>
                        <a:pt x="154" y="371"/>
                      </a:lnTo>
                      <a:lnTo>
                        <a:pt x="152" y="395"/>
                      </a:lnTo>
                      <a:lnTo>
                        <a:pt x="150" y="418"/>
                      </a:lnTo>
                      <a:lnTo>
                        <a:pt x="144" y="441"/>
                      </a:lnTo>
                      <a:lnTo>
                        <a:pt x="139" y="464"/>
                      </a:lnTo>
                      <a:lnTo>
                        <a:pt x="129" y="487"/>
                      </a:lnTo>
                      <a:lnTo>
                        <a:pt x="121" y="509"/>
                      </a:lnTo>
                      <a:lnTo>
                        <a:pt x="110" y="529"/>
                      </a:lnTo>
                      <a:lnTo>
                        <a:pt x="97" y="551"/>
                      </a:lnTo>
                      <a:lnTo>
                        <a:pt x="82" y="570"/>
                      </a:lnTo>
                      <a:lnTo>
                        <a:pt x="66" y="591"/>
                      </a:lnTo>
                      <a:lnTo>
                        <a:pt x="47" y="608"/>
                      </a:lnTo>
                      <a:lnTo>
                        <a:pt x="28" y="629"/>
                      </a:lnTo>
                      <a:lnTo>
                        <a:pt x="24" y="633"/>
                      </a:lnTo>
                      <a:lnTo>
                        <a:pt x="19" y="635"/>
                      </a:lnTo>
                      <a:lnTo>
                        <a:pt x="15" y="639"/>
                      </a:lnTo>
                      <a:lnTo>
                        <a:pt x="11" y="643"/>
                      </a:lnTo>
                      <a:lnTo>
                        <a:pt x="5" y="644"/>
                      </a:lnTo>
                      <a:lnTo>
                        <a:pt x="4" y="650"/>
                      </a:lnTo>
                      <a:lnTo>
                        <a:pt x="0" y="654"/>
                      </a:lnTo>
                      <a:lnTo>
                        <a:pt x="0" y="658"/>
                      </a:lnTo>
                      <a:lnTo>
                        <a:pt x="0" y="662"/>
                      </a:lnTo>
                      <a:lnTo>
                        <a:pt x="2" y="665"/>
                      </a:lnTo>
                      <a:lnTo>
                        <a:pt x="4" y="669"/>
                      </a:lnTo>
                      <a:lnTo>
                        <a:pt x="5" y="673"/>
                      </a:lnTo>
                      <a:lnTo>
                        <a:pt x="13" y="679"/>
                      </a:lnTo>
                      <a:lnTo>
                        <a:pt x="21" y="684"/>
                      </a:lnTo>
                      <a:lnTo>
                        <a:pt x="24" y="683"/>
                      </a:lnTo>
                      <a:lnTo>
                        <a:pt x="30" y="683"/>
                      </a:lnTo>
                      <a:lnTo>
                        <a:pt x="34" y="681"/>
                      </a:lnTo>
                      <a:lnTo>
                        <a:pt x="40" y="679"/>
                      </a:lnTo>
                      <a:lnTo>
                        <a:pt x="44" y="673"/>
                      </a:lnTo>
                      <a:lnTo>
                        <a:pt x="49" y="671"/>
                      </a:lnTo>
                      <a:lnTo>
                        <a:pt x="53" y="667"/>
                      </a:lnTo>
                      <a:lnTo>
                        <a:pt x="59" y="663"/>
                      </a:lnTo>
                      <a:lnTo>
                        <a:pt x="80" y="643"/>
                      </a:lnTo>
                      <a:lnTo>
                        <a:pt x="99" y="622"/>
                      </a:lnTo>
                      <a:lnTo>
                        <a:pt x="118" y="597"/>
                      </a:lnTo>
                      <a:lnTo>
                        <a:pt x="135" y="576"/>
                      </a:lnTo>
                      <a:lnTo>
                        <a:pt x="148" y="553"/>
                      </a:lnTo>
                      <a:lnTo>
                        <a:pt x="159" y="530"/>
                      </a:lnTo>
                      <a:lnTo>
                        <a:pt x="169" y="506"/>
                      </a:lnTo>
                      <a:lnTo>
                        <a:pt x="179" y="481"/>
                      </a:lnTo>
                      <a:lnTo>
                        <a:pt x="184" y="456"/>
                      </a:lnTo>
                      <a:lnTo>
                        <a:pt x="190" y="430"/>
                      </a:lnTo>
                      <a:lnTo>
                        <a:pt x="192" y="405"/>
                      </a:lnTo>
                      <a:lnTo>
                        <a:pt x="196" y="378"/>
                      </a:lnTo>
                      <a:lnTo>
                        <a:pt x="196" y="348"/>
                      </a:lnTo>
                      <a:lnTo>
                        <a:pt x="196" y="319"/>
                      </a:lnTo>
                      <a:lnTo>
                        <a:pt x="192" y="291"/>
                      </a:lnTo>
                      <a:lnTo>
                        <a:pt x="192" y="262"/>
                      </a:lnTo>
                      <a:lnTo>
                        <a:pt x="192" y="262"/>
                      </a:lnTo>
                      <a:close/>
                    </a:path>
                  </a:pathLst>
                </a:custGeom>
                <a:solidFill>
                  <a:srgbClr val="26AB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43" name="Freeform 434"/>
                <p:cNvSpPr>
                  <a:spLocks/>
                </p:cNvSpPr>
                <p:nvPr/>
              </p:nvSpPr>
              <p:spPr bwMode="auto">
                <a:xfrm>
                  <a:off x="4137" y="974"/>
                  <a:ext cx="67" cy="272"/>
                </a:xfrm>
                <a:custGeom>
                  <a:avLst/>
                  <a:gdLst/>
                  <a:ahLst/>
                  <a:cxnLst>
                    <a:cxn ang="0">
                      <a:pos x="113" y="0"/>
                    </a:cxn>
                    <a:cxn ang="0">
                      <a:pos x="90" y="7"/>
                    </a:cxn>
                    <a:cxn ang="0">
                      <a:pos x="69" y="19"/>
                    </a:cxn>
                    <a:cxn ang="0">
                      <a:pos x="52" y="36"/>
                    </a:cxn>
                    <a:cxn ang="0">
                      <a:pos x="38" y="55"/>
                    </a:cxn>
                    <a:cxn ang="0">
                      <a:pos x="27" y="78"/>
                    </a:cxn>
                    <a:cxn ang="0">
                      <a:pos x="19" y="102"/>
                    </a:cxn>
                    <a:cxn ang="0">
                      <a:pos x="14" y="129"/>
                    </a:cxn>
                    <a:cxn ang="0">
                      <a:pos x="10" y="157"/>
                    </a:cxn>
                    <a:cxn ang="0">
                      <a:pos x="4" y="190"/>
                    </a:cxn>
                    <a:cxn ang="0">
                      <a:pos x="2" y="218"/>
                    </a:cxn>
                    <a:cxn ang="0">
                      <a:pos x="0" y="245"/>
                    </a:cxn>
                    <a:cxn ang="0">
                      <a:pos x="0" y="273"/>
                    </a:cxn>
                    <a:cxn ang="0">
                      <a:pos x="2" y="300"/>
                    </a:cxn>
                    <a:cxn ang="0">
                      <a:pos x="10" y="327"/>
                    </a:cxn>
                    <a:cxn ang="0">
                      <a:pos x="21" y="353"/>
                    </a:cxn>
                    <a:cxn ang="0">
                      <a:pos x="33" y="378"/>
                    </a:cxn>
                    <a:cxn ang="0">
                      <a:pos x="33" y="397"/>
                    </a:cxn>
                    <a:cxn ang="0">
                      <a:pos x="37" y="420"/>
                    </a:cxn>
                    <a:cxn ang="0">
                      <a:pos x="38" y="443"/>
                    </a:cxn>
                    <a:cxn ang="0">
                      <a:pos x="38" y="463"/>
                    </a:cxn>
                    <a:cxn ang="0">
                      <a:pos x="38" y="488"/>
                    </a:cxn>
                    <a:cxn ang="0">
                      <a:pos x="35" y="511"/>
                    </a:cxn>
                    <a:cxn ang="0">
                      <a:pos x="31" y="528"/>
                    </a:cxn>
                    <a:cxn ang="0">
                      <a:pos x="29" y="541"/>
                    </a:cxn>
                    <a:cxn ang="0">
                      <a:pos x="33" y="538"/>
                    </a:cxn>
                    <a:cxn ang="0">
                      <a:pos x="38" y="526"/>
                    </a:cxn>
                    <a:cxn ang="0">
                      <a:pos x="44" y="515"/>
                    </a:cxn>
                    <a:cxn ang="0">
                      <a:pos x="54" y="503"/>
                    </a:cxn>
                    <a:cxn ang="0">
                      <a:pos x="61" y="492"/>
                    </a:cxn>
                    <a:cxn ang="0">
                      <a:pos x="67" y="481"/>
                    </a:cxn>
                    <a:cxn ang="0">
                      <a:pos x="73" y="469"/>
                    </a:cxn>
                    <a:cxn ang="0">
                      <a:pos x="78" y="458"/>
                    </a:cxn>
                    <a:cxn ang="0">
                      <a:pos x="82" y="446"/>
                    </a:cxn>
                    <a:cxn ang="0">
                      <a:pos x="82" y="433"/>
                    </a:cxn>
                    <a:cxn ang="0">
                      <a:pos x="82" y="422"/>
                    </a:cxn>
                    <a:cxn ang="0">
                      <a:pos x="82" y="410"/>
                    </a:cxn>
                    <a:cxn ang="0">
                      <a:pos x="80" y="399"/>
                    </a:cxn>
                    <a:cxn ang="0">
                      <a:pos x="78" y="389"/>
                    </a:cxn>
                    <a:cxn ang="0">
                      <a:pos x="75" y="376"/>
                    </a:cxn>
                    <a:cxn ang="0">
                      <a:pos x="73" y="365"/>
                    </a:cxn>
                    <a:cxn ang="0">
                      <a:pos x="65" y="342"/>
                    </a:cxn>
                    <a:cxn ang="0">
                      <a:pos x="54" y="315"/>
                    </a:cxn>
                    <a:cxn ang="0">
                      <a:pos x="44" y="290"/>
                    </a:cxn>
                    <a:cxn ang="0">
                      <a:pos x="38" y="266"/>
                    </a:cxn>
                    <a:cxn ang="0">
                      <a:pos x="35" y="241"/>
                    </a:cxn>
                    <a:cxn ang="0">
                      <a:pos x="35" y="214"/>
                    </a:cxn>
                    <a:cxn ang="0">
                      <a:pos x="35" y="188"/>
                    </a:cxn>
                    <a:cxn ang="0">
                      <a:pos x="38" y="159"/>
                    </a:cxn>
                    <a:cxn ang="0">
                      <a:pos x="42" y="133"/>
                    </a:cxn>
                    <a:cxn ang="0">
                      <a:pos x="44" y="110"/>
                    </a:cxn>
                    <a:cxn ang="0">
                      <a:pos x="50" y="87"/>
                    </a:cxn>
                    <a:cxn ang="0">
                      <a:pos x="56" y="66"/>
                    </a:cxn>
                    <a:cxn ang="0">
                      <a:pos x="67" y="47"/>
                    </a:cxn>
                    <a:cxn ang="0">
                      <a:pos x="78" y="30"/>
                    </a:cxn>
                    <a:cxn ang="0">
                      <a:pos x="96" y="19"/>
                    </a:cxn>
                    <a:cxn ang="0">
                      <a:pos x="115" y="13"/>
                    </a:cxn>
                    <a:cxn ang="0">
                      <a:pos x="132" y="11"/>
                    </a:cxn>
                    <a:cxn ang="0">
                      <a:pos x="132" y="1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135" h="543">
                      <a:moveTo>
                        <a:pt x="128" y="0"/>
                      </a:moveTo>
                      <a:lnTo>
                        <a:pt x="113" y="0"/>
                      </a:lnTo>
                      <a:lnTo>
                        <a:pt x="101" y="3"/>
                      </a:lnTo>
                      <a:lnTo>
                        <a:pt x="90" y="7"/>
                      </a:lnTo>
                      <a:lnTo>
                        <a:pt x="78" y="11"/>
                      </a:lnTo>
                      <a:lnTo>
                        <a:pt x="69" y="19"/>
                      </a:lnTo>
                      <a:lnTo>
                        <a:pt x="61" y="26"/>
                      </a:lnTo>
                      <a:lnTo>
                        <a:pt x="52" y="36"/>
                      </a:lnTo>
                      <a:lnTo>
                        <a:pt x="44" y="47"/>
                      </a:lnTo>
                      <a:lnTo>
                        <a:pt x="38" y="55"/>
                      </a:lnTo>
                      <a:lnTo>
                        <a:pt x="33" y="66"/>
                      </a:lnTo>
                      <a:lnTo>
                        <a:pt x="27" y="78"/>
                      </a:lnTo>
                      <a:lnTo>
                        <a:pt x="23" y="91"/>
                      </a:lnTo>
                      <a:lnTo>
                        <a:pt x="19" y="102"/>
                      </a:lnTo>
                      <a:lnTo>
                        <a:pt x="18" y="116"/>
                      </a:lnTo>
                      <a:lnTo>
                        <a:pt x="14" y="129"/>
                      </a:lnTo>
                      <a:lnTo>
                        <a:pt x="14" y="142"/>
                      </a:lnTo>
                      <a:lnTo>
                        <a:pt x="10" y="157"/>
                      </a:lnTo>
                      <a:lnTo>
                        <a:pt x="8" y="174"/>
                      </a:lnTo>
                      <a:lnTo>
                        <a:pt x="4" y="190"/>
                      </a:lnTo>
                      <a:lnTo>
                        <a:pt x="2" y="203"/>
                      </a:lnTo>
                      <a:lnTo>
                        <a:pt x="2" y="218"/>
                      </a:lnTo>
                      <a:lnTo>
                        <a:pt x="0" y="232"/>
                      </a:lnTo>
                      <a:lnTo>
                        <a:pt x="0" y="245"/>
                      </a:lnTo>
                      <a:lnTo>
                        <a:pt x="0" y="260"/>
                      </a:lnTo>
                      <a:lnTo>
                        <a:pt x="0" y="273"/>
                      </a:lnTo>
                      <a:lnTo>
                        <a:pt x="0" y="287"/>
                      </a:lnTo>
                      <a:lnTo>
                        <a:pt x="2" y="300"/>
                      </a:lnTo>
                      <a:lnTo>
                        <a:pt x="6" y="313"/>
                      </a:lnTo>
                      <a:lnTo>
                        <a:pt x="10" y="327"/>
                      </a:lnTo>
                      <a:lnTo>
                        <a:pt x="16" y="342"/>
                      </a:lnTo>
                      <a:lnTo>
                        <a:pt x="21" y="353"/>
                      </a:lnTo>
                      <a:lnTo>
                        <a:pt x="31" y="370"/>
                      </a:lnTo>
                      <a:lnTo>
                        <a:pt x="33" y="378"/>
                      </a:lnTo>
                      <a:lnTo>
                        <a:pt x="33" y="389"/>
                      </a:lnTo>
                      <a:lnTo>
                        <a:pt x="33" y="397"/>
                      </a:lnTo>
                      <a:lnTo>
                        <a:pt x="35" y="408"/>
                      </a:lnTo>
                      <a:lnTo>
                        <a:pt x="37" y="420"/>
                      </a:lnTo>
                      <a:lnTo>
                        <a:pt x="38" y="431"/>
                      </a:lnTo>
                      <a:lnTo>
                        <a:pt x="38" y="443"/>
                      </a:lnTo>
                      <a:lnTo>
                        <a:pt x="38" y="454"/>
                      </a:lnTo>
                      <a:lnTo>
                        <a:pt x="38" y="463"/>
                      </a:lnTo>
                      <a:lnTo>
                        <a:pt x="38" y="475"/>
                      </a:lnTo>
                      <a:lnTo>
                        <a:pt x="38" y="488"/>
                      </a:lnTo>
                      <a:lnTo>
                        <a:pt x="38" y="500"/>
                      </a:lnTo>
                      <a:lnTo>
                        <a:pt x="35" y="511"/>
                      </a:lnTo>
                      <a:lnTo>
                        <a:pt x="33" y="520"/>
                      </a:lnTo>
                      <a:lnTo>
                        <a:pt x="31" y="528"/>
                      </a:lnTo>
                      <a:lnTo>
                        <a:pt x="29" y="540"/>
                      </a:lnTo>
                      <a:lnTo>
                        <a:pt x="29" y="541"/>
                      </a:lnTo>
                      <a:lnTo>
                        <a:pt x="33" y="543"/>
                      </a:lnTo>
                      <a:lnTo>
                        <a:pt x="33" y="538"/>
                      </a:lnTo>
                      <a:lnTo>
                        <a:pt x="37" y="532"/>
                      </a:lnTo>
                      <a:lnTo>
                        <a:pt x="38" y="526"/>
                      </a:lnTo>
                      <a:lnTo>
                        <a:pt x="42" y="522"/>
                      </a:lnTo>
                      <a:lnTo>
                        <a:pt x="44" y="515"/>
                      </a:lnTo>
                      <a:lnTo>
                        <a:pt x="50" y="511"/>
                      </a:lnTo>
                      <a:lnTo>
                        <a:pt x="54" y="503"/>
                      </a:lnTo>
                      <a:lnTo>
                        <a:pt x="58" y="498"/>
                      </a:lnTo>
                      <a:lnTo>
                        <a:pt x="61" y="492"/>
                      </a:lnTo>
                      <a:lnTo>
                        <a:pt x="65" y="486"/>
                      </a:lnTo>
                      <a:lnTo>
                        <a:pt x="67" y="481"/>
                      </a:lnTo>
                      <a:lnTo>
                        <a:pt x="73" y="475"/>
                      </a:lnTo>
                      <a:lnTo>
                        <a:pt x="73" y="469"/>
                      </a:lnTo>
                      <a:lnTo>
                        <a:pt x="77" y="463"/>
                      </a:lnTo>
                      <a:lnTo>
                        <a:pt x="78" y="458"/>
                      </a:lnTo>
                      <a:lnTo>
                        <a:pt x="82" y="452"/>
                      </a:lnTo>
                      <a:lnTo>
                        <a:pt x="82" y="446"/>
                      </a:lnTo>
                      <a:lnTo>
                        <a:pt x="82" y="441"/>
                      </a:lnTo>
                      <a:lnTo>
                        <a:pt x="82" y="433"/>
                      </a:lnTo>
                      <a:lnTo>
                        <a:pt x="82" y="427"/>
                      </a:lnTo>
                      <a:lnTo>
                        <a:pt x="82" y="422"/>
                      </a:lnTo>
                      <a:lnTo>
                        <a:pt x="82" y="416"/>
                      </a:lnTo>
                      <a:lnTo>
                        <a:pt x="82" y="410"/>
                      </a:lnTo>
                      <a:lnTo>
                        <a:pt x="82" y="405"/>
                      </a:lnTo>
                      <a:lnTo>
                        <a:pt x="80" y="399"/>
                      </a:lnTo>
                      <a:lnTo>
                        <a:pt x="78" y="393"/>
                      </a:lnTo>
                      <a:lnTo>
                        <a:pt x="78" y="389"/>
                      </a:lnTo>
                      <a:lnTo>
                        <a:pt x="77" y="382"/>
                      </a:lnTo>
                      <a:lnTo>
                        <a:pt x="75" y="376"/>
                      </a:lnTo>
                      <a:lnTo>
                        <a:pt x="75" y="370"/>
                      </a:lnTo>
                      <a:lnTo>
                        <a:pt x="73" y="365"/>
                      </a:lnTo>
                      <a:lnTo>
                        <a:pt x="73" y="359"/>
                      </a:lnTo>
                      <a:lnTo>
                        <a:pt x="65" y="342"/>
                      </a:lnTo>
                      <a:lnTo>
                        <a:pt x="59" y="330"/>
                      </a:lnTo>
                      <a:lnTo>
                        <a:pt x="54" y="315"/>
                      </a:lnTo>
                      <a:lnTo>
                        <a:pt x="50" y="304"/>
                      </a:lnTo>
                      <a:lnTo>
                        <a:pt x="44" y="290"/>
                      </a:lnTo>
                      <a:lnTo>
                        <a:pt x="42" y="279"/>
                      </a:lnTo>
                      <a:lnTo>
                        <a:pt x="38" y="266"/>
                      </a:lnTo>
                      <a:lnTo>
                        <a:pt x="38" y="254"/>
                      </a:lnTo>
                      <a:lnTo>
                        <a:pt x="35" y="241"/>
                      </a:lnTo>
                      <a:lnTo>
                        <a:pt x="35" y="228"/>
                      </a:lnTo>
                      <a:lnTo>
                        <a:pt x="35" y="214"/>
                      </a:lnTo>
                      <a:lnTo>
                        <a:pt x="35" y="203"/>
                      </a:lnTo>
                      <a:lnTo>
                        <a:pt x="35" y="188"/>
                      </a:lnTo>
                      <a:lnTo>
                        <a:pt x="38" y="174"/>
                      </a:lnTo>
                      <a:lnTo>
                        <a:pt x="38" y="159"/>
                      </a:lnTo>
                      <a:lnTo>
                        <a:pt x="42" y="146"/>
                      </a:lnTo>
                      <a:lnTo>
                        <a:pt x="42" y="133"/>
                      </a:lnTo>
                      <a:lnTo>
                        <a:pt x="44" y="121"/>
                      </a:lnTo>
                      <a:lnTo>
                        <a:pt x="44" y="110"/>
                      </a:lnTo>
                      <a:lnTo>
                        <a:pt x="48" y="98"/>
                      </a:lnTo>
                      <a:lnTo>
                        <a:pt x="50" y="87"/>
                      </a:lnTo>
                      <a:lnTo>
                        <a:pt x="54" y="76"/>
                      </a:lnTo>
                      <a:lnTo>
                        <a:pt x="56" y="66"/>
                      </a:lnTo>
                      <a:lnTo>
                        <a:pt x="61" y="57"/>
                      </a:lnTo>
                      <a:lnTo>
                        <a:pt x="67" y="47"/>
                      </a:lnTo>
                      <a:lnTo>
                        <a:pt x="73" y="38"/>
                      </a:lnTo>
                      <a:lnTo>
                        <a:pt x="78" y="30"/>
                      </a:lnTo>
                      <a:lnTo>
                        <a:pt x="88" y="24"/>
                      </a:lnTo>
                      <a:lnTo>
                        <a:pt x="96" y="19"/>
                      </a:lnTo>
                      <a:lnTo>
                        <a:pt x="105" y="17"/>
                      </a:lnTo>
                      <a:lnTo>
                        <a:pt x="115" y="13"/>
                      </a:lnTo>
                      <a:lnTo>
                        <a:pt x="128" y="13"/>
                      </a:lnTo>
                      <a:lnTo>
                        <a:pt x="132" y="11"/>
                      </a:lnTo>
                      <a:lnTo>
                        <a:pt x="135" y="5"/>
                      </a:lnTo>
                      <a:lnTo>
                        <a:pt x="132" y="1"/>
                      </a:lnTo>
                      <a:lnTo>
                        <a:pt x="128" y="0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26AB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44" name="Freeform 435"/>
                <p:cNvSpPr>
                  <a:spLocks/>
                </p:cNvSpPr>
                <p:nvPr/>
              </p:nvSpPr>
              <p:spPr bwMode="auto">
                <a:xfrm>
                  <a:off x="4030" y="941"/>
                  <a:ext cx="171" cy="382"/>
                </a:xfrm>
                <a:custGeom>
                  <a:avLst/>
                  <a:gdLst/>
                  <a:ahLst/>
                  <a:cxnLst>
                    <a:cxn ang="0">
                      <a:pos x="292" y="13"/>
                    </a:cxn>
                    <a:cxn ang="0">
                      <a:pos x="256" y="38"/>
                    </a:cxn>
                    <a:cxn ang="0">
                      <a:pos x="226" y="74"/>
                    </a:cxn>
                    <a:cxn ang="0">
                      <a:pos x="197" y="114"/>
                    </a:cxn>
                    <a:cxn ang="0">
                      <a:pos x="174" y="158"/>
                    </a:cxn>
                    <a:cxn ang="0">
                      <a:pos x="152" y="203"/>
                    </a:cxn>
                    <a:cxn ang="0">
                      <a:pos x="135" y="247"/>
                    </a:cxn>
                    <a:cxn ang="0">
                      <a:pos x="115" y="291"/>
                    </a:cxn>
                    <a:cxn ang="0">
                      <a:pos x="96" y="331"/>
                    </a:cxn>
                    <a:cxn ang="0">
                      <a:pos x="77" y="365"/>
                    </a:cxn>
                    <a:cxn ang="0">
                      <a:pos x="62" y="392"/>
                    </a:cxn>
                    <a:cxn ang="0">
                      <a:pos x="47" y="414"/>
                    </a:cxn>
                    <a:cxn ang="0">
                      <a:pos x="36" y="437"/>
                    </a:cxn>
                    <a:cxn ang="0">
                      <a:pos x="26" y="460"/>
                    </a:cxn>
                    <a:cxn ang="0">
                      <a:pos x="19" y="489"/>
                    </a:cxn>
                    <a:cxn ang="0">
                      <a:pos x="13" y="525"/>
                    </a:cxn>
                    <a:cxn ang="0">
                      <a:pos x="9" y="563"/>
                    </a:cxn>
                    <a:cxn ang="0">
                      <a:pos x="7" y="589"/>
                    </a:cxn>
                    <a:cxn ang="0">
                      <a:pos x="5" y="614"/>
                    </a:cxn>
                    <a:cxn ang="0">
                      <a:pos x="1" y="639"/>
                    </a:cxn>
                    <a:cxn ang="0">
                      <a:pos x="1" y="660"/>
                    </a:cxn>
                    <a:cxn ang="0">
                      <a:pos x="0" y="683"/>
                    </a:cxn>
                    <a:cxn ang="0">
                      <a:pos x="0" y="709"/>
                    </a:cxn>
                    <a:cxn ang="0">
                      <a:pos x="0" y="738"/>
                    </a:cxn>
                    <a:cxn ang="0">
                      <a:pos x="1" y="755"/>
                    </a:cxn>
                    <a:cxn ang="0">
                      <a:pos x="13" y="762"/>
                    </a:cxn>
                    <a:cxn ang="0">
                      <a:pos x="28" y="762"/>
                    </a:cxn>
                    <a:cxn ang="0">
                      <a:pos x="36" y="757"/>
                    </a:cxn>
                    <a:cxn ang="0">
                      <a:pos x="39" y="747"/>
                    </a:cxn>
                    <a:cxn ang="0">
                      <a:pos x="38" y="724"/>
                    </a:cxn>
                    <a:cxn ang="0">
                      <a:pos x="38" y="700"/>
                    </a:cxn>
                    <a:cxn ang="0">
                      <a:pos x="39" y="679"/>
                    </a:cxn>
                    <a:cxn ang="0">
                      <a:pos x="43" y="660"/>
                    </a:cxn>
                    <a:cxn ang="0">
                      <a:pos x="49" y="643"/>
                    </a:cxn>
                    <a:cxn ang="0">
                      <a:pos x="55" y="626"/>
                    </a:cxn>
                    <a:cxn ang="0">
                      <a:pos x="60" y="605"/>
                    </a:cxn>
                    <a:cxn ang="0">
                      <a:pos x="66" y="578"/>
                    </a:cxn>
                    <a:cxn ang="0">
                      <a:pos x="70" y="542"/>
                    </a:cxn>
                    <a:cxn ang="0">
                      <a:pos x="74" y="508"/>
                    </a:cxn>
                    <a:cxn ang="0">
                      <a:pos x="79" y="483"/>
                    </a:cxn>
                    <a:cxn ang="0">
                      <a:pos x="85" y="462"/>
                    </a:cxn>
                    <a:cxn ang="0">
                      <a:pos x="93" y="443"/>
                    </a:cxn>
                    <a:cxn ang="0">
                      <a:pos x="102" y="420"/>
                    </a:cxn>
                    <a:cxn ang="0">
                      <a:pos x="117" y="397"/>
                    </a:cxn>
                    <a:cxn ang="0">
                      <a:pos x="133" y="367"/>
                    </a:cxn>
                    <a:cxn ang="0">
                      <a:pos x="150" y="327"/>
                    </a:cxn>
                    <a:cxn ang="0">
                      <a:pos x="169" y="281"/>
                    </a:cxn>
                    <a:cxn ang="0">
                      <a:pos x="186" y="236"/>
                    </a:cxn>
                    <a:cxn ang="0">
                      <a:pos x="205" y="184"/>
                    </a:cxn>
                    <a:cxn ang="0">
                      <a:pos x="230" y="137"/>
                    </a:cxn>
                    <a:cxn ang="0">
                      <a:pos x="256" y="91"/>
                    </a:cxn>
                    <a:cxn ang="0">
                      <a:pos x="285" y="55"/>
                    </a:cxn>
                    <a:cxn ang="0">
                      <a:pos x="319" y="25"/>
                    </a:cxn>
                    <a:cxn ang="0">
                      <a:pos x="342" y="11"/>
                    </a:cxn>
                    <a:cxn ang="0">
                      <a:pos x="336" y="8"/>
                    </a:cxn>
                    <a:cxn ang="0">
                      <a:pos x="328" y="4"/>
                    </a:cxn>
                    <a:cxn ang="0">
                      <a:pos x="319" y="0"/>
                    </a:cxn>
                    <a:cxn ang="0">
                      <a:pos x="313" y="4"/>
                    </a:cxn>
                  </a:cxnLst>
                  <a:rect l="0" t="0" r="r" b="b"/>
                  <a:pathLst>
                    <a:path w="342" h="764">
                      <a:moveTo>
                        <a:pt x="313" y="4"/>
                      </a:moveTo>
                      <a:lnTo>
                        <a:pt x="292" y="13"/>
                      </a:lnTo>
                      <a:lnTo>
                        <a:pt x="273" y="25"/>
                      </a:lnTo>
                      <a:lnTo>
                        <a:pt x="256" y="38"/>
                      </a:lnTo>
                      <a:lnTo>
                        <a:pt x="241" y="55"/>
                      </a:lnTo>
                      <a:lnTo>
                        <a:pt x="226" y="74"/>
                      </a:lnTo>
                      <a:lnTo>
                        <a:pt x="211" y="95"/>
                      </a:lnTo>
                      <a:lnTo>
                        <a:pt x="197" y="114"/>
                      </a:lnTo>
                      <a:lnTo>
                        <a:pt x="186" y="137"/>
                      </a:lnTo>
                      <a:lnTo>
                        <a:pt x="174" y="158"/>
                      </a:lnTo>
                      <a:lnTo>
                        <a:pt x="163" y="181"/>
                      </a:lnTo>
                      <a:lnTo>
                        <a:pt x="152" y="203"/>
                      </a:lnTo>
                      <a:lnTo>
                        <a:pt x="142" y="226"/>
                      </a:lnTo>
                      <a:lnTo>
                        <a:pt x="135" y="247"/>
                      </a:lnTo>
                      <a:lnTo>
                        <a:pt x="123" y="270"/>
                      </a:lnTo>
                      <a:lnTo>
                        <a:pt x="115" y="291"/>
                      </a:lnTo>
                      <a:lnTo>
                        <a:pt x="106" y="312"/>
                      </a:lnTo>
                      <a:lnTo>
                        <a:pt x="96" y="331"/>
                      </a:lnTo>
                      <a:lnTo>
                        <a:pt x="87" y="350"/>
                      </a:lnTo>
                      <a:lnTo>
                        <a:pt x="77" y="365"/>
                      </a:lnTo>
                      <a:lnTo>
                        <a:pt x="70" y="380"/>
                      </a:lnTo>
                      <a:lnTo>
                        <a:pt x="62" y="392"/>
                      </a:lnTo>
                      <a:lnTo>
                        <a:pt x="55" y="403"/>
                      </a:lnTo>
                      <a:lnTo>
                        <a:pt x="47" y="414"/>
                      </a:lnTo>
                      <a:lnTo>
                        <a:pt x="41" y="426"/>
                      </a:lnTo>
                      <a:lnTo>
                        <a:pt x="36" y="437"/>
                      </a:lnTo>
                      <a:lnTo>
                        <a:pt x="30" y="449"/>
                      </a:lnTo>
                      <a:lnTo>
                        <a:pt x="26" y="460"/>
                      </a:lnTo>
                      <a:lnTo>
                        <a:pt x="22" y="473"/>
                      </a:lnTo>
                      <a:lnTo>
                        <a:pt x="19" y="489"/>
                      </a:lnTo>
                      <a:lnTo>
                        <a:pt x="17" y="506"/>
                      </a:lnTo>
                      <a:lnTo>
                        <a:pt x="13" y="525"/>
                      </a:lnTo>
                      <a:lnTo>
                        <a:pt x="11" y="548"/>
                      </a:lnTo>
                      <a:lnTo>
                        <a:pt x="9" y="563"/>
                      </a:lnTo>
                      <a:lnTo>
                        <a:pt x="7" y="578"/>
                      </a:lnTo>
                      <a:lnTo>
                        <a:pt x="7" y="589"/>
                      </a:lnTo>
                      <a:lnTo>
                        <a:pt x="7" y="603"/>
                      </a:lnTo>
                      <a:lnTo>
                        <a:pt x="5" y="614"/>
                      </a:lnTo>
                      <a:lnTo>
                        <a:pt x="3" y="627"/>
                      </a:lnTo>
                      <a:lnTo>
                        <a:pt x="1" y="639"/>
                      </a:lnTo>
                      <a:lnTo>
                        <a:pt x="1" y="650"/>
                      </a:lnTo>
                      <a:lnTo>
                        <a:pt x="1" y="660"/>
                      </a:lnTo>
                      <a:lnTo>
                        <a:pt x="1" y="671"/>
                      </a:lnTo>
                      <a:lnTo>
                        <a:pt x="0" y="683"/>
                      </a:lnTo>
                      <a:lnTo>
                        <a:pt x="0" y="696"/>
                      </a:lnTo>
                      <a:lnTo>
                        <a:pt x="0" y="709"/>
                      </a:lnTo>
                      <a:lnTo>
                        <a:pt x="0" y="722"/>
                      </a:lnTo>
                      <a:lnTo>
                        <a:pt x="0" y="738"/>
                      </a:lnTo>
                      <a:lnTo>
                        <a:pt x="0" y="753"/>
                      </a:lnTo>
                      <a:lnTo>
                        <a:pt x="1" y="755"/>
                      </a:lnTo>
                      <a:lnTo>
                        <a:pt x="7" y="759"/>
                      </a:lnTo>
                      <a:lnTo>
                        <a:pt x="13" y="762"/>
                      </a:lnTo>
                      <a:lnTo>
                        <a:pt x="20" y="764"/>
                      </a:lnTo>
                      <a:lnTo>
                        <a:pt x="28" y="762"/>
                      </a:lnTo>
                      <a:lnTo>
                        <a:pt x="36" y="761"/>
                      </a:lnTo>
                      <a:lnTo>
                        <a:pt x="36" y="757"/>
                      </a:lnTo>
                      <a:lnTo>
                        <a:pt x="39" y="753"/>
                      </a:lnTo>
                      <a:lnTo>
                        <a:pt x="39" y="747"/>
                      </a:lnTo>
                      <a:lnTo>
                        <a:pt x="39" y="740"/>
                      </a:lnTo>
                      <a:lnTo>
                        <a:pt x="38" y="724"/>
                      </a:lnTo>
                      <a:lnTo>
                        <a:pt x="38" y="711"/>
                      </a:lnTo>
                      <a:lnTo>
                        <a:pt x="38" y="700"/>
                      </a:lnTo>
                      <a:lnTo>
                        <a:pt x="39" y="688"/>
                      </a:lnTo>
                      <a:lnTo>
                        <a:pt x="39" y="679"/>
                      </a:lnTo>
                      <a:lnTo>
                        <a:pt x="41" y="669"/>
                      </a:lnTo>
                      <a:lnTo>
                        <a:pt x="43" y="660"/>
                      </a:lnTo>
                      <a:lnTo>
                        <a:pt x="47" y="652"/>
                      </a:lnTo>
                      <a:lnTo>
                        <a:pt x="49" y="643"/>
                      </a:lnTo>
                      <a:lnTo>
                        <a:pt x="53" y="635"/>
                      </a:lnTo>
                      <a:lnTo>
                        <a:pt x="55" y="626"/>
                      </a:lnTo>
                      <a:lnTo>
                        <a:pt x="58" y="616"/>
                      </a:lnTo>
                      <a:lnTo>
                        <a:pt x="60" y="605"/>
                      </a:lnTo>
                      <a:lnTo>
                        <a:pt x="64" y="593"/>
                      </a:lnTo>
                      <a:lnTo>
                        <a:pt x="66" y="578"/>
                      </a:lnTo>
                      <a:lnTo>
                        <a:pt x="68" y="565"/>
                      </a:lnTo>
                      <a:lnTo>
                        <a:pt x="70" y="542"/>
                      </a:lnTo>
                      <a:lnTo>
                        <a:pt x="70" y="525"/>
                      </a:lnTo>
                      <a:lnTo>
                        <a:pt x="74" y="508"/>
                      </a:lnTo>
                      <a:lnTo>
                        <a:pt x="76" y="496"/>
                      </a:lnTo>
                      <a:lnTo>
                        <a:pt x="79" y="483"/>
                      </a:lnTo>
                      <a:lnTo>
                        <a:pt x="81" y="472"/>
                      </a:lnTo>
                      <a:lnTo>
                        <a:pt x="85" y="462"/>
                      </a:lnTo>
                      <a:lnTo>
                        <a:pt x="89" y="453"/>
                      </a:lnTo>
                      <a:lnTo>
                        <a:pt x="93" y="443"/>
                      </a:lnTo>
                      <a:lnTo>
                        <a:pt x="98" y="432"/>
                      </a:lnTo>
                      <a:lnTo>
                        <a:pt x="102" y="420"/>
                      </a:lnTo>
                      <a:lnTo>
                        <a:pt x="110" y="411"/>
                      </a:lnTo>
                      <a:lnTo>
                        <a:pt x="117" y="397"/>
                      </a:lnTo>
                      <a:lnTo>
                        <a:pt x="123" y="382"/>
                      </a:lnTo>
                      <a:lnTo>
                        <a:pt x="133" y="367"/>
                      </a:lnTo>
                      <a:lnTo>
                        <a:pt x="142" y="346"/>
                      </a:lnTo>
                      <a:lnTo>
                        <a:pt x="150" y="327"/>
                      </a:lnTo>
                      <a:lnTo>
                        <a:pt x="157" y="304"/>
                      </a:lnTo>
                      <a:lnTo>
                        <a:pt x="169" y="281"/>
                      </a:lnTo>
                      <a:lnTo>
                        <a:pt x="176" y="259"/>
                      </a:lnTo>
                      <a:lnTo>
                        <a:pt x="186" y="236"/>
                      </a:lnTo>
                      <a:lnTo>
                        <a:pt x="195" y="209"/>
                      </a:lnTo>
                      <a:lnTo>
                        <a:pt x="205" y="184"/>
                      </a:lnTo>
                      <a:lnTo>
                        <a:pt x="216" y="160"/>
                      </a:lnTo>
                      <a:lnTo>
                        <a:pt x="230" y="137"/>
                      </a:lnTo>
                      <a:lnTo>
                        <a:pt x="241" y="114"/>
                      </a:lnTo>
                      <a:lnTo>
                        <a:pt x="256" y="91"/>
                      </a:lnTo>
                      <a:lnTo>
                        <a:pt x="270" y="72"/>
                      </a:lnTo>
                      <a:lnTo>
                        <a:pt x="285" y="55"/>
                      </a:lnTo>
                      <a:lnTo>
                        <a:pt x="302" y="38"/>
                      </a:lnTo>
                      <a:lnTo>
                        <a:pt x="319" y="25"/>
                      </a:lnTo>
                      <a:lnTo>
                        <a:pt x="338" y="15"/>
                      </a:lnTo>
                      <a:lnTo>
                        <a:pt x="342" y="11"/>
                      </a:lnTo>
                      <a:lnTo>
                        <a:pt x="340" y="10"/>
                      </a:lnTo>
                      <a:lnTo>
                        <a:pt x="336" y="8"/>
                      </a:lnTo>
                      <a:lnTo>
                        <a:pt x="334" y="4"/>
                      </a:lnTo>
                      <a:lnTo>
                        <a:pt x="328" y="4"/>
                      </a:lnTo>
                      <a:lnTo>
                        <a:pt x="323" y="0"/>
                      </a:lnTo>
                      <a:lnTo>
                        <a:pt x="319" y="0"/>
                      </a:lnTo>
                      <a:lnTo>
                        <a:pt x="313" y="4"/>
                      </a:lnTo>
                      <a:lnTo>
                        <a:pt x="313" y="4"/>
                      </a:lnTo>
                      <a:close/>
                    </a:path>
                  </a:pathLst>
                </a:custGeom>
                <a:solidFill>
                  <a:srgbClr val="26AB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45" name="Freeform 436"/>
                <p:cNvSpPr>
                  <a:spLocks/>
                </p:cNvSpPr>
                <p:nvPr/>
              </p:nvSpPr>
              <p:spPr bwMode="auto">
                <a:xfrm>
                  <a:off x="4025" y="966"/>
                  <a:ext cx="62" cy="108"/>
                </a:xfrm>
                <a:custGeom>
                  <a:avLst/>
                  <a:gdLst/>
                  <a:ahLst/>
                  <a:cxnLst>
                    <a:cxn ang="0">
                      <a:pos x="103" y="6"/>
                    </a:cxn>
                    <a:cxn ang="0">
                      <a:pos x="97" y="19"/>
                    </a:cxn>
                    <a:cxn ang="0">
                      <a:pos x="89" y="33"/>
                    </a:cxn>
                    <a:cxn ang="0">
                      <a:pos x="82" y="44"/>
                    </a:cxn>
                    <a:cxn ang="0">
                      <a:pos x="74" y="56"/>
                    </a:cxn>
                    <a:cxn ang="0">
                      <a:pos x="68" y="65"/>
                    </a:cxn>
                    <a:cxn ang="0">
                      <a:pos x="63" y="77"/>
                    </a:cxn>
                    <a:cxn ang="0">
                      <a:pos x="57" y="88"/>
                    </a:cxn>
                    <a:cxn ang="0">
                      <a:pos x="49" y="97"/>
                    </a:cxn>
                    <a:cxn ang="0">
                      <a:pos x="42" y="107"/>
                    </a:cxn>
                    <a:cxn ang="0">
                      <a:pos x="36" y="116"/>
                    </a:cxn>
                    <a:cxn ang="0">
                      <a:pos x="30" y="128"/>
                    </a:cxn>
                    <a:cxn ang="0">
                      <a:pos x="25" y="139"/>
                    </a:cxn>
                    <a:cxn ang="0">
                      <a:pos x="17" y="151"/>
                    </a:cxn>
                    <a:cxn ang="0">
                      <a:pos x="13" y="164"/>
                    </a:cxn>
                    <a:cxn ang="0">
                      <a:pos x="8" y="175"/>
                    </a:cxn>
                    <a:cxn ang="0">
                      <a:pos x="2" y="191"/>
                    </a:cxn>
                    <a:cxn ang="0">
                      <a:pos x="0" y="194"/>
                    </a:cxn>
                    <a:cxn ang="0">
                      <a:pos x="0" y="198"/>
                    </a:cxn>
                    <a:cxn ang="0">
                      <a:pos x="0" y="204"/>
                    </a:cxn>
                    <a:cxn ang="0">
                      <a:pos x="2" y="208"/>
                    </a:cxn>
                    <a:cxn ang="0">
                      <a:pos x="8" y="211"/>
                    </a:cxn>
                    <a:cxn ang="0">
                      <a:pos x="17" y="215"/>
                    </a:cxn>
                    <a:cxn ang="0">
                      <a:pos x="19" y="215"/>
                    </a:cxn>
                    <a:cxn ang="0">
                      <a:pos x="23" y="217"/>
                    </a:cxn>
                    <a:cxn ang="0">
                      <a:pos x="29" y="215"/>
                    </a:cxn>
                    <a:cxn ang="0">
                      <a:pos x="30" y="215"/>
                    </a:cxn>
                    <a:cxn ang="0">
                      <a:pos x="34" y="213"/>
                    </a:cxn>
                    <a:cxn ang="0">
                      <a:pos x="38" y="210"/>
                    </a:cxn>
                    <a:cxn ang="0">
                      <a:pos x="40" y="208"/>
                    </a:cxn>
                    <a:cxn ang="0">
                      <a:pos x="46" y="204"/>
                    </a:cxn>
                    <a:cxn ang="0">
                      <a:pos x="49" y="189"/>
                    </a:cxn>
                    <a:cxn ang="0">
                      <a:pos x="53" y="175"/>
                    </a:cxn>
                    <a:cxn ang="0">
                      <a:pos x="57" y="164"/>
                    </a:cxn>
                    <a:cxn ang="0">
                      <a:pos x="63" y="151"/>
                    </a:cxn>
                    <a:cxn ang="0">
                      <a:pos x="67" y="139"/>
                    </a:cxn>
                    <a:cxn ang="0">
                      <a:pos x="70" y="130"/>
                    </a:cxn>
                    <a:cxn ang="0">
                      <a:pos x="76" y="118"/>
                    </a:cxn>
                    <a:cxn ang="0">
                      <a:pos x="80" y="109"/>
                    </a:cxn>
                    <a:cxn ang="0">
                      <a:pos x="86" y="97"/>
                    </a:cxn>
                    <a:cxn ang="0">
                      <a:pos x="89" y="88"/>
                    </a:cxn>
                    <a:cxn ang="0">
                      <a:pos x="93" y="77"/>
                    </a:cxn>
                    <a:cxn ang="0">
                      <a:pos x="99" y="65"/>
                    </a:cxn>
                    <a:cxn ang="0">
                      <a:pos x="105" y="54"/>
                    </a:cxn>
                    <a:cxn ang="0">
                      <a:pos x="110" y="42"/>
                    </a:cxn>
                    <a:cxn ang="0">
                      <a:pos x="116" y="29"/>
                    </a:cxn>
                    <a:cxn ang="0">
                      <a:pos x="124" y="18"/>
                    </a:cxn>
                    <a:cxn ang="0">
                      <a:pos x="124" y="12"/>
                    </a:cxn>
                    <a:cxn ang="0">
                      <a:pos x="124" y="6"/>
                    </a:cxn>
                    <a:cxn ang="0">
                      <a:pos x="120" y="4"/>
                    </a:cxn>
                    <a:cxn ang="0">
                      <a:pos x="118" y="0"/>
                    </a:cxn>
                    <a:cxn ang="0">
                      <a:pos x="112" y="0"/>
                    </a:cxn>
                    <a:cxn ang="0">
                      <a:pos x="108" y="0"/>
                    </a:cxn>
                    <a:cxn ang="0">
                      <a:pos x="105" y="2"/>
                    </a:cxn>
                    <a:cxn ang="0">
                      <a:pos x="103" y="6"/>
                    </a:cxn>
                    <a:cxn ang="0">
                      <a:pos x="103" y="6"/>
                    </a:cxn>
                  </a:cxnLst>
                  <a:rect l="0" t="0" r="r" b="b"/>
                  <a:pathLst>
                    <a:path w="124" h="217">
                      <a:moveTo>
                        <a:pt x="103" y="6"/>
                      </a:moveTo>
                      <a:lnTo>
                        <a:pt x="97" y="19"/>
                      </a:lnTo>
                      <a:lnTo>
                        <a:pt x="89" y="33"/>
                      </a:lnTo>
                      <a:lnTo>
                        <a:pt x="82" y="44"/>
                      </a:lnTo>
                      <a:lnTo>
                        <a:pt x="74" y="56"/>
                      </a:lnTo>
                      <a:lnTo>
                        <a:pt x="68" y="65"/>
                      </a:lnTo>
                      <a:lnTo>
                        <a:pt x="63" y="77"/>
                      </a:lnTo>
                      <a:lnTo>
                        <a:pt x="57" y="88"/>
                      </a:lnTo>
                      <a:lnTo>
                        <a:pt x="49" y="97"/>
                      </a:lnTo>
                      <a:lnTo>
                        <a:pt x="42" y="107"/>
                      </a:lnTo>
                      <a:lnTo>
                        <a:pt x="36" y="116"/>
                      </a:lnTo>
                      <a:lnTo>
                        <a:pt x="30" y="128"/>
                      </a:lnTo>
                      <a:lnTo>
                        <a:pt x="25" y="139"/>
                      </a:lnTo>
                      <a:lnTo>
                        <a:pt x="17" y="151"/>
                      </a:lnTo>
                      <a:lnTo>
                        <a:pt x="13" y="164"/>
                      </a:lnTo>
                      <a:lnTo>
                        <a:pt x="8" y="175"/>
                      </a:lnTo>
                      <a:lnTo>
                        <a:pt x="2" y="191"/>
                      </a:lnTo>
                      <a:lnTo>
                        <a:pt x="0" y="194"/>
                      </a:lnTo>
                      <a:lnTo>
                        <a:pt x="0" y="198"/>
                      </a:lnTo>
                      <a:lnTo>
                        <a:pt x="0" y="204"/>
                      </a:lnTo>
                      <a:lnTo>
                        <a:pt x="2" y="208"/>
                      </a:lnTo>
                      <a:lnTo>
                        <a:pt x="8" y="211"/>
                      </a:lnTo>
                      <a:lnTo>
                        <a:pt x="17" y="215"/>
                      </a:lnTo>
                      <a:lnTo>
                        <a:pt x="19" y="215"/>
                      </a:lnTo>
                      <a:lnTo>
                        <a:pt x="23" y="217"/>
                      </a:lnTo>
                      <a:lnTo>
                        <a:pt x="29" y="215"/>
                      </a:lnTo>
                      <a:lnTo>
                        <a:pt x="30" y="215"/>
                      </a:lnTo>
                      <a:lnTo>
                        <a:pt x="34" y="213"/>
                      </a:lnTo>
                      <a:lnTo>
                        <a:pt x="38" y="210"/>
                      </a:lnTo>
                      <a:lnTo>
                        <a:pt x="40" y="208"/>
                      </a:lnTo>
                      <a:lnTo>
                        <a:pt x="46" y="204"/>
                      </a:lnTo>
                      <a:lnTo>
                        <a:pt x="49" y="189"/>
                      </a:lnTo>
                      <a:lnTo>
                        <a:pt x="53" y="175"/>
                      </a:lnTo>
                      <a:lnTo>
                        <a:pt x="57" y="164"/>
                      </a:lnTo>
                      <a:lnTo>
                        <a:pt x="63" y="151"/>
                      </a:lnTo>
                      <a:lnTo>
                        <a:pt x="67" y="139"/>
                      </a:lnTo>
                      <a:lnTo>
                        <a:pt x="70" y="130"/>
                      </a:lnTo>
                      <a:lnTo>
                        <a:pt x="76" y="118"/>
                      </a:lnTo>
                      <a:lnTo>
                        <a:pt x="80" y="109"/>
                      </a:lnTo>
                      <a:lnTo>
                        <a:pt x="86" y="97"/>
                      </a:lnTo>
                      <a:lnTo>
                        <a:pt x="89" y="88"/>
                      </a:lnTo>
                      <a:lnTo>
                        <a:pt x="93" y="77"/>
                      </a:lnTo>
                      <a:lnTo>
                        <a:pt x="99" y="65"/>
                      </a:lnTo>
                      <a:lnTo>
                        <a:pt x="105" y="54"/>
                      </a:lnTo>
                      <a:lnTo>
                        <a:pt x="110" y="42"/>
                      </a:lnTo>
                      <a:lnTo>
                        <a:pt x="116" y="29"/>
                      </a:lnTo>
                      <a:lnTo>
                        <a:pt x="124" y="18"/>
                      </a:lnTo>
                      <a:lnTo>
                        <a:pt x="124" y="12"/>
                      </a:lnTo>
                      <a:lnTo>
                        <a:pt x="124" y="6"/>
                      </a:lnTo>
                      <a:lnTo>
                        <a:pt x="120" y="4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8" y="0"/>
                      </a:lnTo>
                      <a:lnTo>
                        <a:pt x="105" y="2"/>
                      </a:lnTo>
                      <a:lnTo>
                        <a:pt x="103" y="6"/>
                      </a:lnTo>
                      <a:lnTo>
                        <a:pt x="103" y="6"/>
                      </a:lnTo>
                      <a:close/>
                    </a:path>
                  </a:pathLst>
                </a:custGeom>
                <a:solidFill>
                  <a:srgbClr val="26AB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46" name="Freeform 437"/>
                <p:cNvSpPr>
                  <a:spLocks/>
                </p:cNvSpPr>
                <p:nvPr/>
              </p:nvSpPr>
              <p:spPr bwMode="auto">
                <a:xfrm>
                  <a:off x="3984" y="966"/>
                  <a:ext cx="92" cy="190"/>
                </a:xfrm>
                <a:custGeom>
                  <a:avLst/>
                  <a:gdLst/>
                  <a:ahLst/>
                  <a:cxnLst>
                    <a:cxn ang="0">
                      <a:pos x="147" y="23"/>
                    </a:cxn>
                    <a:cxn ang="0">
                      <a:pos x="135" y="59"/>
                    </a:cxn>
                    <a:cxn ang="0">
                      <a:pos x="122" y="90"/>
                    </a:cxn>
                    <a:cxn ang="0">
                      <a:pos x="103" y="118"/>
                    </a:cxn>
                    <a:cxn ang="0">
                      <a:pos x="82" y="147"/>
                    </a:cxn>
                    <a:cxn ang="0">
                      <a:pos x="65" y="175"/>
                    </a:cxn>
                    <a:cxn ang="0">
                      <a:pos x="50" y="206"/>
                    </a:cxn>
                    <a:cxn ang="0">
                      <a:pos x="42" y="244"/>
                    </a:cxn>
                    <a:cxn ang="0">
                      <a:pos x="42" y="272"/>
                    </a:cxn>
                    <a:cxn ang="0">
                      <a:pos x="48" y="289"/>
                    </a:cxn>
                    <a:cxn ang="0">
                      <a:pos x="59" y="301"/>
                    </a:cxn>
                    <a:cxn ang="0">
                      <a:pos x="76" y="308"/>
                    </a:cxn>
                    <a:cxn ang="0">
                      <a:pos x="95" y="314"/>
                    </a:cxn>
                    <a:cxn ang="0">
                      <a:pos x="118" y="320"/>
                    </a:cxn>
                    <a:cxn ang="0">
                      <a:pos x="141" y="326"/>
                    </a:cxn>
                    <a:cxn ang="0">
                      <a:pos x="162" y="333"/>
                    </a:cxn>
                    <a:cxn ang="0">
                      <a:pos x="177" y="341"/>
                    </a:cxn>
                    <a:cxn ang="0">
                      <a:pos x="183" y="348"/>
                    </a:cxn>
                    <a:cxn ang="0">
                      <a:pos x="185" y="360"/>
                    </a:cxn>
                    <a:cxn ang="0">
                      <a:pos x="177" y="373"/>
                    </a:cxn>
                    <a:cxn ang="0">
                      <a:pos x="166" y="379"/>
                    </a:cxn>
                    <a:cxn ang="0">
                      <a:pos x="156" y="379"/>
                    </a:cxn>
                    <a:cxn ang="0">
                      <a:pos x="139" y="371"/>
                    </a:cxn>
                    <a:cxn ang="0">
                      <a:pos x="113" y="360"/>
                    </a:cxn>
                    <a:cxn ang="0">
                      <a:pos x="86" y="350"/>
                    </a:cxn>
                    <a:cxn ang="0">
                      <a:pos x="61" y="341"/>
                    </a:cxn>
                    <a:cxn ang="0">
                      <a:pos x="38" y="329"/>
                    </a:cxn>
                    <a:cxn ang="0">
                      <a:pos x="19" y="316"/>
                    </a:cxn>
                    <a:cxn ang="0">
                      <a:pos x="8" y="299"/>
                    </a:cxn>
                    <a:cxn ang="0">
                      <a:pos x="0" y="278"/>
                    </a:cxn>
                    <a:cxn ang="0">
                      <a:pos x="0" y="244"/>
                    </a:cxn>
                    <a:cxn ang="0">
                      <a:pos x="8" y="206"/>
                    </a:cxn>
                    <a:cxn ang="0">
                      <a:pos x="25" y="175"/>
                    </a:cxn>
                    <a:cxn ang="0">
                      <a:pos x="44" y="145"/>
                    </a:cxn>
                    <a:cxn ang="0">
                      <a:pos x="65" y="116"/>
                    </a:cxn>
                    <a:cxn ang="0">
                      <a:pos x="84" y="88"/>
                    </a:cxn>
                    <a:cxn ang="0">
                      <a:pos x="101" y="57"/>
                    </a:cxn>
                    <a:cxn ang="0">
                      <a:pos x="111" y="19"/>
                    </a:cxn>
                    <a:cxn ang="0">
                      <a:pos x="147" y="2"/>
                    </a:cxn>
                  </a:cxnLst>
                  <a:rect l="0" t="0" r="r" b="b"/>
                  <a:pathLst>
                    <a:path w="185" h="381">
                      <a:moveTo>
                        <a:pt x="147" y="2"/>
                      </a:moveTo>
                      <a:lnTo>
                        <a:pt x="147" y="23"/>
                      </a:lnTo>
                      <a:lnTo>
                        <a:pt x="141" y="42"/>
                      </a:lnTo>
                      <a:lnTo>
                        <a:pt x="135" y="59"/>
                      </a:lnTo>
                      <a:lnTo>
                        <a:pt x="130" y="77"/>
                      </a:lnTo>
                      <a:lnTo>
                        <a:pt x="122" y="90"/>
                      </a:lnTo>
                      <a:lnTo>
                        <a:pt x="113" y="105"/>
                      </a:lnTo>
                      <a:lnTo>
                        <a:pt x="103" y="118"/>
                      </a:lnTo>
                      <a:lnTo>
                        <a:pt x="95" y="134"/>
                      </a:lnTo>
                      <a:lnTo>
                        <a:pt x="82" y="147"/>
                      </a:lnTo>
                      <a:lnTo>
                        <a:pt x="74" y="160"/>
                      </a:lnTo>
                      <a:lnTo>
                        <a:pt x="65" y="175"/>
                      </a:lnTo>
                      <a:lnTo>
                        <a:pt x="57" y="191"/>
                      </a:lnTo>
                      <a:lnTo>
                        <a:pt x="50" y="206"/>
                      </a:lnTo>
                      <a:lnTo>
                        <a:pt x="44" y="223"/>
                      </a:lnTo>
                      <a:lnTo>
                        <a:pt x="42" y="244"/>
                      </a:lnTo>
                      <a:lnTo>
                        <a:pt x="42" y="265"/>
                      </a:lnTo>
                      <a:lnTo>
                        <a:pt x="42" y="272"/>
                      </a:lnTo>
                      <a:lnTo>
                        <a:pt x="44" y="282"/>
                      </a:lnTo>
                      <a:lnTo>
                        <a:pt x="48" y="289"/>
                      </a:lnTo>
                      <a:lnTo>
                        <a:pt x="54" y="297"/>
                      </a:lnTo>
                      <a:lnTo>
                        <a:pt x="59" y="301"/>
                      </a:lnTo>
                      <a:lnTo>
                        <a:pt x="69" y="307"/>
                      </a:lnTo>
                      <a:lnTo>
                        <a:pt x="76" y="308"/>
                      </a:lnTo>
                      <a:lnTo>
                        <a:pt x="86" y="312"/>
                      </a:lnTo>
                      <a:lnTo>
                        <a:pt x="95" y="314"/>
                      </a:lnTo>
                      <a:lnTo>
                        <a:pt x="107" y="318"/>
                      </a:lnTo>
                      <a:lnTo>
                        <a:pt x="118" y="320"/>
                      </a:lnTo>
                      <a:lnTo>
                        <a:pt x="130" y="324"/>
                      </a:lnTo>
                      <a:lnTo>
                        <a:pt x="141" y="326"/>
                      </a:lnTo>
                      <a:lnTo>
                        <a:pt x="152" y="329"/>
                      </a:lnTo>
                      <a:lnTo>
                        <a:pt x="162" y="333"/>
                      </a:lnTo>
                      <a:lnTo>
                        <a:pt x="173" y="339"/>
                      </a:lnTo>
                      <a:lnTo>
                        <a:pt x="177" y="341"/>
                      </a:lnTo>
                      <a:lnTo>
                        <a:pt x="181" y="345"/>
                      </a:lnTo>
                      <a:lnTo>
                        <a:pt x="183" y="348"/>
                      </a:lnTo>
                      <a:lnTo>
                        <a:pt x="185" y="352"/>
                      </a:lnTo>
                      <a:lnTo>
                        <a:pt x="185" y="360"/>
                      </a:lnTo>
                      <a:lnTo>
                        <a:pt x="183" y="367"/>
                      </a:lnTo>
                      <a:lnTo>
                        <a:pt x="177" y="373"/>
                      </a:lnTo>
                      <a:lnTo>
                        <a:pt x="170" y="379"/>
                      </a:lnTo>
                      <a:lnTo>
                        <a:pt x="166" y="379"/>
                      </a:lnTo>
                      <a:lnTo>
                        <a:pt x="162" y="381"/>
                      </a:lnTo>
                      <a:lnTo>
                        <a:pt x="156" y="379"/>
                      </a:lnTo>
                      <a:lnTo>
                        <a:pt x="152" y="379"/>
                      </a:lnTo>
                      <a:lnTo>
                        <a:pt x="139" y="371"/>
                      </a:lnTo>
                      <a:lnTo>
                        <a:pt x="126" y="365"/>
                      </a:lnTo>
                      <a:lnTo>
                        <a:pt x="113" y="360"/>
                      </a:lnTo>
                      <a:lnTo>
                        <a:pt x="99" y="356"/>
                      </a:lnTo>
                      <a:lnTo>
                        <a:pt x="86" y="350"/>
                      </a:lnTo>
                      <a:lnTo>
                        <a:pt x="73" y="346"/>
                      </a:lnTo>
                      <a:lnTo>
                        <a:pt x="61" y="341"/>
                      </a:lnTo>
                      <a:lnTo>
                        <a:pt x="50" y="337"/>
                      </a:lnTo>
                      <a:lnTo>
                        <a:pt x="38" y="329"/>
                      </a:lnTo>
                      <a:lnTo>
                        <a:pt x="31" y="324"/>
                      </a:lnTo>
                      <a:lnTo>
                        <a:pt x="19" y="316"/>
                      </a:lnTo>
                      <a:lnTo>
                        <a:pt x="14" y="308"/>
                      </a:lnTo>
                      <a:lnTo>
                        <a:pt x="8" y="299"/>
                      </a:lnTo>
                      <a:lnTo>
                        <a:pt x="2" y="289"/>
                      </a:lnTo>
                      <a:lnTo>
                        <a:pt x="0" y="278"/>
                      </a:lnTo>
                      <a:lnTo>
                        <a:pt x="0" y="265"/>
                      </a:lnTo>
                      <a:lnTo>
                        <a:pt x="0" y="244"/>
                      </a:lnTo>
                      <a:lnTo>
                        <a:pt x="4" y="223"/>
                      </a:lnTo>
                      <a:lnTo>
                        <a:pt x="8" y="206"/>
                      </a:lnTo>
                      <a:lnTo>
                        <a:pt x="17" y="191"/>
                      </a:lnTo>
                      <a:lnTo>
                        <a:pt x="25" y="175"/>
                      </a:lnTo>
                      <a:lnTo>
                        <a:pt x="35" y="160"/>
                      </a:lnTo>
                      <a:lnTo>
                        <a:pt x="44" y="145"/>
                      </a:lnTo>
                      <a:lnTo>
                        <a:pt x="54" y="132"/>
                      </a:lnTo>
                      <a:lnTo>
                        <a:pt x="65" y="116"/>
                      </a:lnTo>
                      <a:lnTo>
                        <a:pt x="74" y="103"/>
                      </a:lnTo>
                      <a:lnTo>
                        <a:pt x="84" y="88"/>
                      </a:lnTo>
                      <a:lnTo>
                        <a:pt x="94" y="75"/>
                      </a:lnTo>
                      <a:lnTo>
                        <a:pt x="101" y="57"/>
                      </a:lnTo>
                      <a:lnTo>
                        <a:pt x="107" y="40"/>
                      </a:lnTo>
                      <a:lnTo>
                        <a:pt x="111" y="19"/>
                      </a:lnTo>
                      <a:lnTo>
                        <a:pt x="113" y="0"/>
                      </a:lnTo>
                      <a:lnTo>
                        <a:pt x="147" y="2"/>
                      </a:lnTo>
                      <a:lnTo>
                        <a:pt x="147" y="2"/>
                      </a:lnTo>
                      <a:close/>
                    </a:path>
                  </a:pathLst>
                </a:custGeom>
                <a:solidFill>
                  <a:srgbClr val="26AB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47" name="Freeform 438"/>
                <p:cNvSpPr>
                  <a:spLocks/>
                </p:cNvSpPr>
                <p:nvPr/>
              </p:nvSpPr>
              <p:spPr bwMode="auto">
                <a:xfrm>
                  <a:off x="4095" y="1281"/>
                  <a:ext cx="77" cy="88"/>
                </a:xfrm>
                <a:custGeom>
                  <a:avLst/>
                  <a:gdLst/>
                  <a:ahLst/>
                  <a:cxnLst>
                    <a:cxn ang="0">
                      <a:pos x="146" y="163"/>
                    </a:cxn>
                    <a:cxn ang="0">
                      <a:pos x="139" y="157"/>
                    </a:cxn>
                    <a:cxn ang="0">
                      <a:pos x="131" y="152"/>
                    </a:cxn>
                    <a:cxn ang="0">
                      <a:pos x="120" y="142"/>
                    </a:cxn>
                    <a:cxn ang="0">
                      <a:pos x="108" y="131"/>
                    </a:cxn>
                    <a:cxn ang="0">
                      <a:pos x="93" y="121"/>
                    </a:cxn>
                    <a:cxn ang="0">
                      <a:pos x="80" y="108"/>
                    </a:cxn>
                    <a:cxn ang="0">
                      <a:pos x="64" y="97"/>
                    </a:cxn>
                    <a:cxn ang="0">
                      <a:pos x="55" y="81"/>
                    </a:cxn>
                    <a:cxn ang="0">
                      <a:pos x="45" y="70"/>
                    </a:cxn>
                    <a:cxn ang="0">
                      <a:pos x="38" y="53"/>
                    </a:cxn>
                    <a:cxn ang="0">
                      <a:pos x="30" y="38"/>
                    </a:cxn>
                    <a:cxn ang="0">
                      <a:pos x="25" y="19"/>
                    </a:cxn>
                    <a:cxn ang="0">
                      <a:pos x="21" y="5"/>
                    </a:cxn>
                    <a:cxn ang="0">
                      <a:pos x="11" y="0"/>
                    </a:cxn>
                    <a:cxn ang="0">
                      <a:pos x="4" y="2"/>
                    </a:cxn>
                    <a:cxn ang="0">
                      <a:pos x="0" y="9"/>
                    </a:cxn>
                    <a:cxn ang="0">
                      <a:pos x="2" y="26"/>
                    </a:cxn>
                    <a:cxn ang="0">
                      <a:pos x="6" y="47"/>
                    </a:cxn>
                    <a:cxn ang="0">
                      <a:pos x="11" y="66"/>
                    </a:cxn>
                    <a:cxn ang="0">
                      <a:pos x="19" y="87"/>
                    </a:cxn>
                    <a:cxn ang="0">
                      <a:pos x="26" y="104"/>
                    </a:cxn>
                    <a:cxn ang="0">
                      <a:pos x="36" y="121"/>
                    </a:cxn>
                    <a:cxn ang="0">
                      <a:pos x="49" y="137"/>
                    </a:cxn>
                    <a:cxn ang="0">
                      <a:pos x="66" y="152"/>
                    </a:cxn>
                    <a:cxn ang="0">
                      <a:pos x="83" y="163"/>
                    </a:cxn>
                    <a:cxn ang="0">
                      <a:pos x="97" y="165"/>
                    </a:cxn>
                    <a:cxn ang="0">
                      <a:pos x="104" y="167"/>
                    </a:cxn>
                    <a:cxn ang="0">
                      <a:pos x="116" y="169"/>
                    </a:cxn>
                    <a:cxn ang="0">
                      <a:pos x="123" y="169"/>
                    </a:cxn>
                    <a:cxn ang="0">
                      <a:pos x="133" y="169"/>
                    </a:cxn>
                    <a:cxn ang="0">
                      <a:pos x="142" y="171"/>
                    </a:cxn>
                    <a:cxn ang="0">
                      <a:pos x="152" y="173"/>
                    </a:cxn>
                    <a:cxn ang="0">
                      <a:pos x="154" y="167"/>
                    </a:cxn>
                    <a:cxn ang="0">
                      <a:pos x="152" y="163"/>
                    </a:cxn>
                  </a:cxnLst>
                  <a:rect l="0" t="0" r="r" b="b"/>
                  <a:pathLst>
                    <a:path w="154" h="175">
                      <a:moveTo>
                        <a:pt x="152" y="163"/>
                      </a:moveTo>
                      <a:lnTo>
                        <a:pt x="146" y="163"/>
                      </a:lnTo>
                      <a:lnTo>
                        <a:pt x="144" y="159"/>
                      </a:lnTo>
                      <a:lnTo>
                        <a:pt x="139" y="157"/>
                      </a:lnTo>
                      <a:lnTo>
                        <a:pt x="137" y="157"/>
                      </a:lnTo>
                      <a:lnTo>
                        <a:pt x="131" y="152"/>
                      </a:lnTo>
                      <a:lnTo>
                        <a:pt x="125" y="148"/>
                      </a:lnTo>
                      <a:lnTo>
                        <a:pt x="120" y="142"/>
                      </a:lnTo>
                      <a:lnTo>
                        <a:pt x="114" y="137"/>
                      </a:lnTo>
                      <a:lnTo>
                        <a:pt x="108" y="131"/>
                      </a:lnTo>
                      <a:lnTo>
                        <a:pt x="102" y="127"/>
                      </a:lnTo>
                      <a:lnTo>
                        <a:pt x="93" y="121"/>
                      </a:lnTo>
                      <a:lnTo>
                        <a:pt x="85" y="114"/>
                      </a:lnTo>
                      <a:lnTo>
                        <a:pt x="80" y="108"/>
                      </a:lnTo>
                      <a:lnTo>
                        <a:pt x="72" y="102"/>
                      </a:lnTo>
                      <a:lnTo>
                        <a:pt x="64" y="97"/>
                      </a:lnTo>
                      <a:lnTo>
                        <a:pt x="61" y="89"/>
                      </a:lnTo>
                      <a:lnTo>
                        <a:pt x="55" y="81"/>
                      </a:lnTo>
                      <a:lnTo>
                        <a:pt x="51" y="76"/>
                      </a:lnTo>
                      <a:lnTo>
                        <a:pt x="45" y="70"/>
                      </a:lnTo>
                      <a:lnTo>
                        <a:pt x="40" y="62"/>
                      </a:lnTo>
                      <a:lnTo>
                        <a:pt x="38" y="53"/>
                      </a:lnTo>
                      <a:lnTo>
                        <a:pt x="34" y="47"/>
                      </a:lnTo>
                      <a:lnTo>
                        <a:pt x="30" y="38"/>
                      </a:lnTo>
                      <a:lnTo>
                        <a:pt x="28" y="30"/>
                      </a:lnTo>
                      <a:lnTo>
                        <a:pt x="25" y="19"/>
                      </a:lnTo>
                      <a:lnTo>
                        <a:pt x="23" y="11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2" y="26"/>
                      </a:lnTo>
                      <a:lnTo>
                        <a:pt x="6" y="36"/>
                      </a:lnTo>
                      <a:lnTo>
                        <a:pt x="6" y="47"/>
                      </a:lnTo>
                      <a:lnTo>
                        <a:pt x="11" y="59"/>
                      </a:lnTo>
                      <a:lnTo>
                        <a:pt x="11" y="66"/>
                      </a:lnTo>
                      <a:lnTo>
                        <a:pt x="15" y="76"/>
                      </a:lnTo>
                      <a:lnTo>
                        <a:pt x="19" y="87"/>
                      </a:lnTo>
                      <a:lnTo>
                        <a:pt x="23" y="97"/>
                      </a:lnTo>
                      <a:lnTo>
                        <a:pt x="26" y="104"/>
                      </a:lnTo>
                      <a:lnTo>
                        <a:pt x="32" y="112"/>
                      </a:lnTo>
                      <a:lnTo>
                        <a:pt x="36" y="121"/>
                      </a:lnTo>
                      <a:lnTo>
                        <a:pt x="44" y="129"/>
                      </a:lnTo>
                      <a:lnTo>
                        <a:pt x="49" y="137"/>
                      </a:lnTo>
                      <a:lnTo>
                        <a:pt x="57" y="144"/>
                      </a:lnTo>
                      <a:lnTo>
                        <a:pt x="66" y="152"/>
                      </a:lnTo>
                      <a:lnTo>
                        <a:pt x="76" y="159"/>
                      </a:lnTo>
                      <a:lnTo>
                        <a:pt x="83" y="163"/>
                      </a:lnTo>
                      <a:lnTo>
                        <a:pt x="91" y="165"/>
                      </a:lnTo>
                      <a:lnTo>
                        <a:pt x="97" y="165"/>
                      </a:lnTo>
                      <a:lnTo>
                        <a:pt x="101" y="165"/>
                      </a:lnTo>
                      <a:lnTo>
                        <a:pt x="104" y="167"/>
                      </a:lnTo>
                      <a:lnTo>
                        <a:pt x="110" y="169"/>
                      </a:lnTo>
                      <a:lnTo>
                        <a:pt x="116" y="169"/>
                      </a:lnTo>
                      <a:lnTo>
                        <a:pt x="120" y="169"/>
                      </a:lnTo>
                      <a:lnTo>
                        <a:pt x="123" y="169"/>
                      </a:lnTo>
                      <a:lnTo>
                        <a:pt x="127" y="169"/>
                      </a:lnTo>
                      <a:lnTo>
                        <a:pt x="133" y="169"/>
                      </a:lnTo>
                      <a:lnTo>
                        <a:pt x="139" y="169"/>
                      </a:lnTo>
                      <a:lnTo>
                        <a:pt x="142" y="171"/>
                      </a:lnTo>
                      <a:lnTo>
                        <a:pt x="148" y="175"/>
                      </a:lnTo>
                      <a:lnTo>
                        <a:pt x="152" y="173"/>
                      </a:lnTo>
                      <a:lnTo>
                        <a:pt x="154" y="171"/>
                      </a:lnTo>
                      <a:lnTo>
                        <a:pt x="154" y="167"/>
                      </a:lnTo>
                      <a:lnTo>
                        <a:pt x="152" y="163"/>
                      </a:lnTo>
                      <a:lnTo>
                        <a:pt x="152" y="163"/>
                      </a:lnTo>
                      <a:close/>
                    </a:path>
                  </a:pathLst>
                </a:custGeom>
                <a:solidFill>
                  <a:srgbClr val="00B5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48" name="Freeform 439"/>
                <p:cNvSpPr>
                  <a:spLocks/>
                </p:cNvSpPr>
                <p:nvPr/>
              </p:nvSpPr>
              <p:spPr bwMode="auto">
                <a:xfrm>
                  <a:off x="4060" y="1317"/>
                  <a:ext cx="83" cy="441"/>
                </a:xfrm>
                <a:custGeom>
                  <a:avLst/>
                  <a:gdLst/>
                  <a:ahLst/>
                  <a:cxnLst>
                    <a:cxn ang="0">
                      <a:pos x="168" y="694"/>
                    </a:cxn>
                    <a:cxn ang="0">
                      <a:pos x="164" y="648"/>
                    </a:cxn>
                    <a:cxn ang="0">
                      <a:pos x="156" y="606"/>
                    </a:cxn>
                    <a:cxn ang="0">
                      <a:pos x="145" y="570"/>
                    </a:cxn>
                    <a:cxn ang="0">
                      <a:pos x="134" y="530"/>
                    </a:cxn>
                    <a:cxn ang="0">
                      <a:pos x="120" y="494"/>
                    </a:cxn>
                    <a:cxn ang="0">
                      <a:pos x="105" y="454"/>
                    </a:cxn>
                    <a:cxn ang="0">
                      <a:pos x="92" y="411"/>
                    </a:cxn>
                    <a:cxn ang="0">
                      <a:pos x="77" y="357"/>
                    </a:cxn>
                    <a:cxn ang="0">
                      <a:pos x="63" y="306"/>
                    </a:cxn>
                    <a:cxn ang="0">
                      <a:pos x="52" y="258"/>
                    </a:cxn>
                    <a:cxn ang="0">
                      <a:pos x="42" y="219"/>
                    </a:cxn>
                    <a:cxn ang="0">
                      <a:pos x="35" y="177"/>
                    </a:cxn>
                    <a:cxn ang="0">
                      <a:pos x="31" y="133"/>
                    </a:cxn>
                    <a:cxn ang="0">
                      <a:pos x="29" y="87"/>
                    </a:cxn>
                    <a:cxn ang="0">
                      <a:pos x="27" y="34"/>
                    </a:cxn>
                    <a:cxn ang="0">
                      <a:pos x="25" y="2"/>
                    </a:cxn>
                    <a:cxn ang="0">
                      <a:pos x="18" y="0"/>
                    </a:cxn>
                    <a:cxn ang="0">
                      <a:pos x="8" y="4"/>
                    </a:cxn>
                    <a:cxn ang="0">
                      <a:pos x="0" y="9"/>
                    </a:cxn>
                    <a:cxn ang="0">
                      <a:pos x="0" y="42"/>
                    </a:cxn>
                    <a:cxn ang="0">
                      <a:pos x="0" y="91"/>
                    </a:cxn>
                    <a:cxn ang="0">
                      <a:pos x="0" y="131"/>
                    </a:cxn>
                    <a:cxn ang="0">
                      <a:pos x="0" y="167"/>
                    </a:cxn>
                    <a:cxn ang="0">
                      <a:pos x="0" y="201"/>
                    </a:cxn>
                    <a:cxn ang="0">
                      <a:pos x="2" y="239"/>
                    </a:cxn>
                    <a:cxn ang="0">
                      <a:pos x="6" y="283"/>
                    </a:cxn>
                    <a:cxn ang="0">
                      <a:pos x="10" y="340"/>
                    </a:cxn>
                    <a:cxn ang="0">
                      <a:pos x="14" y="397"/>
                    </a:cxn>
                    <a:cxn ang="0">
                      <a:pos x="23" y="443"/>
                    </a:cxn>
                    <a:cxn ang="0">
                      <a:pos x="38" y="485"/>
                    </a:cxn>
                    <a:cxn ang="0">
                      <a:pos x="56" y="525"/>
                    </a:cxn>
                    <a:cxn ang="0">
                      <a:pos x="73" y="566"/>
                    </a:cxn>
                    <a:cxn ang="0">
                      <a:pos x="88" y="606"/>
                    </a:cxn>
                    <a:cxn ang="0">
                      <a:pos x="101" y="648"/>
                    </a:cxn>
                    <a:cxn ang="0">
                      <a:pos x="109" y="694"/>
                    </a:cxn>
                    <a:cxn ang="0">
                      <a:pos x="111" y="726"/>
                    </a:cxn>
                    <a:cxn ang="0">
                      <a:pos x="111" y="745"/>
                    </a:cxn>
                    <a:cxn ang="0">
                      <a:pos x="113" y="762"/>
                    </a:cxn>
                    <a:cxn ang="0">
                      <a:pos x="116" y="779"/>
                    </a:cxn>
                    <a:cxn ang="0">
                      <a:pos x="118" y="795"/>
                    </a:cxn>
                    <a:cxn ang="0">
                      <a:pos x="120" y="812"/>
                    </a:cxn>
                    <a:cxn ang="0">
                      <a:pos x="122" y="829"/>
                    </a:cxn>
                    <a:cxn ang="0">
                      <a:pos x="122" y="850"/>
                    </a:cxn>
                    <a:cxn ang="0">
                      <a:pos x="122" y="863"/>
                    </a:cxn>
                    <a:cxn ang="0">
                      <a:pos x="122" y="871"/>
                    </a:cxn>
                    <a:cxn ang="0">
                      <a:pos x="134" y="878"/>
                    </a:cxn>
                    <a:cxn ang="0">
                      <a:pos x="149" y="880"/>
                    </a:cxn>
                    <a:cxn ang="0">
                      <a:pos x="158" y="873"/>
                    </a:cxn>
                    <a:cxn ang="0">
                      <a:pos x="164" y="867"/>
                    </a:cxn>
                    <a:cxn ang="0">
                      <a:pos x="166" y="852"/>
                    </a:cxn>
                    <a:cxn ang="0">
                      <a:pos x="168" y="833"/>
                    </a:cxn>
                    <a:cxn ang="0">
                      <a:pos x="168" y="816"/>
                    </a:cxn>
                    <a:cxn ang="0">
                      <a:pos x="168" y="798"/>
                    </a:cxn>
                    <a:cxn ang="0">
                      <a:pos x="168" y="779"/>
                    </a:cxn>
                    <a:cxn ang="0">
                      <a:pos x="168" y="762"/>
                    </a:cxn>
                    <a:cxn ang="0">
                      <a:pos x="168" y="745"/>
                    </a:cxn>
                    <a:cxn ang="0">
                      <a:pos x="168" y="726"/>
                    </a:cxn>
                    <a:cxn ang="0">
                      <a:pos x="168" y="717"/>
                    </a:cxn>
                  </a:cxnLst>
                  <a:rect l="0" t="0" r="r" b="b"/>
                  <a:pathLst>
                    <a:path w="168" h="880">
                      <a:moveTo>
                        <a:pt x="168" y="717"/>
                      </a:moveTo>
                      <a:lnTo>
                        <a:pt x="168" y="694"/>
                      </a:lnTo>
                      <a:lnTo>
                        <a:pt x="168" y="669"/>
                      </a:lnTo>
                      <a:lnTo>
                        <a:pt x="164" y="648"/>
                      </a:lnTo>
                      <a:lnTo>
                        <a:pt x="162" y="629"/>
                      </a:lnTo>
                      <a:lnTo>
                        <a:pt x="156" y="606"/>
                      </a:lnTo>
                      <a:lnTo>
                        <a:pt x="151" y="589"/>
                      </a:lnTo>
                      <a:lnTo>
                        <a:pt x="145" y="570"/>
                      </a:lnTo>
                      <a:lnTo>
                        <a:pt x="139" y="551"/>
                      </a:lnTo>
                      <a:lnTo>
                        <a:pt x="134" y="530"/>
                      </a:lnTo>
                      <a:lnTo>
                        <a:pt x="126" y="513"/>
                      </a:lnTo>
                      <a:lnTo>
                        <a:pt x="120" y="494"/>
                      </a:lnTo>
                      <a:lnTo>
                        <a:pt x="113" y="473"/>
                      </a:lnTo>
                      <a:lnTo>
                        <a:pt x="105" y="454"/>
                      </a:lnTo>
                      <a:lnTo>
                        <a:pt x="97" y="433"/>
                      </a:lnTo>
                      <a:lnTo>
                        <a:pt x="92" y="411"/>
                      </a:lnTo>
                      <a:lnTo>
                        <a:pt x="84" y="388"/>
                      </a:lnTo>
                      <a:lnTo>
                        <a:pt x="77" y="357"/>
                      </a:lnTo>
                      <a:lnTo>
                        <a:pt x="71" y="331"/>
                      </a:lnTo>
                      <a:lnTo>
                        <a:pt x="63" y="306"/>
                      </a:lnTo>
                      <a:lnTo>
                        <a:pt x="57" y="281"/>
                      </a:lnTo>
                      <a:lnTo>
                        <a:pt x="52" y="258"/>
                      </a:lnTo>
                      <a:lnTo>
                        <a:pt x="46" y="239"/>
                      </a:lnTo>
                      <a:lnTo>
                        <a:pt x="42" y="219"/>
                      </a:lnTo>
                      <a:lnTo>
                        <a:pt x="40" y="198"/>
                      </a:lnTo>
                      <a:lnTo>
                        <a:pt x="35" y="177"/>
                      </a:lnTo>
                      <a:lnTo>
                        <a:pt x="33" y="156"/>
                      </a:lnTo>
                      <a:lnTo>
                        <a:pt x="31" y="133"/>
                      </a:lnTo>
                      <a:lnTo>
                        <a:pt x="29" y="112"/>
                      </a:lnTo>
                      <a:lnTo>
                        <a:pt x="29" y="87"/>
                      </a:lnTo>
                      <a:lnTo>
                        <a:pt x="27" y="61"/>
                      </a:lnTo>
                      <a:lnTo>
                        <a:pt x="27" y="34"/>
                      </a:lnTo>
                      <a:lnTo>
                        <a:pt x="27" y="6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42"/>
                      </a:lnTo>
                      <a:lnTo>
                        <a:pt x="0" y="68"/>
                      </a:lnTo>
                      <a:lnTo>
                        <a:pt x="0" y="91"/>
                      </a:lnTo>
                      <a:lnTo>
                        <a:pt x="0" y="114"/>
                      </a:lnTo>
                      <a:lnTo>
                        <a:pt x="0" y="131"/>
                      </a:lnTo>
                      <a:lnTo>
                        <a:pt x="0" y="150"/>
                      </a:lnTo>
                      <a:lnTo>
                        <a:pt x="0" y="167"/>
                      </a:lnTo>
                      <a:lnTo>
                        <a:pt x="0" y="186"/>
                      </a:lnTo>
                      <a:lnTo>
                        <a:pt x="0" y="201"/>
                      </a:lnTo>
                      <a:lnTo>
                        <a:pt x="0" y="220"/>
                      </a:lnTo>
                      <a:lnTo>
                        <a:pt x="2" y="239"/>
                      </a:lnTo>
                      <a:lnTo>
                        <a:pt x="4" y="260"/>
                      </a:lnTo>
                      <a:lnTo>
                        <a:pt x="6" y="283"/>
                      </a:lnTo>
                      <a:lnTo>
                        <a:pt x="6" y="312"/>
                      </a:lnTo>
                      <a:lnTo>
                        <a:pt x="10" y="340"/>
                      </a:lnTo>
                      <a:lnTo>
                        <a:pt x="12" y="374"/>
                      </a:lnTo>
                      <a:lnTo>
                        <a:pt x="14" y="397"/>
                      </a:lnTo>
                      <a:lnTo>
                        <a:pt x="19" y="420"/>
                      </a:lnTo>
                      <a:lnTo>
                        <a:pt x="23" y="443"/>
                      </a:lnTo>
                      <a:lnTo>
                        <a:pt x="31" y="464"/>
                      </a:lnTo>
                      <a:lnTo>
                        <a:pt x="38" y="485"/>
                      </a:lnTo>
                      <a:lnTo>
                        <a:pt x="46" y="506"/>
                      </a:lnTo>
                      <a:lnTo>
                        <a:pt x="56" y="525"/>
                      </a:lnTo>
                      <a:lnTo>
                        <a:pt x="65" y="547"/>
                      </a:lnTo>
                      <a:lnTo>
                        <a:pt x="73" y="566"/>
                      </a:lnTo>
                      <a:lnTo>
                        <a:pt x="82" y="587"/>
                      </a:lnTo>
                      <a:lnTo>
                        <a:pt x="88" y="606"/>
                      </a:lnTo>
                      <a:lnTo>
                        <a:pt x="96" y="629"/>
                      </a:lnTo>
                      <a:lnTo>
                        <a:pt x="101" y="648"/>
                      </a:lnTo>
                      <a:lnTo>
                        <a:pt x="105" y="669"/>
                      </a:lnTo>
                      <a:lnTo>
                        <a:pt x="109" y="694"/>
                      </a:lnTo>
                      <a:lnTo>
                        <a:pt x="111" y="717"/>
                      </a:lnTo>
                      <a:lnTo>
                        <a:pt x="111" y="726"/>
                      </a:lnTo>
                      <a:lnTo>
                        <a:pt x="111" y="736"/>
                      </a:lnTo>
                      <a:lnTo>
                        <a:pt x="111" y="745"/>
                      </a:lnTo>
                      <a:lnTo>
                        <a:pt x="111" y="755"/>
                      </a:lnTo>
                      <a:lnTo>
                        <a:pt x="113" y="762"/>
                      </a:lnTo>
                      <a:lnTo>
                        <a:pt x="115" y="770"/>
                      </a:lnTo>
                      <a:lnTo>
                        <a:pt x="116" y="779"/>
                      </a:lnTo>
                      <a:lnTo>
                        <a:pt x="116" y="787"/>
                      </a:lnTo>
                      <a:lnTo>
                        <a:pt x="118" y="795"/>
                      </a:lnTo>
                      <a:lnTo>
                        <a:pt x="120" y="804"/>
                      </a:lnTo>
                      <a:lnTo>
                        <a:pt x="120" y="812"/>
                      </a:lnTo>
                      <a:lnTo>
                        <a:pt x="122" y="821"/>
                      </a:lnTo>
                      <a:lnTo>
                        <a:pt x="122" y="829"/>
                      </a:lnTo>
                      <a:lnTo>
                        <a:pt x="122" y="838"/>
                      </a:lnTo>
                      <a:lnTo>
                        <a:pt x="122" y="850"/>
                      </a:lnTo>
                      <a:lnTo>
                        <a:pt x="122" y="859"/>
                      </a:lnTo>
                      <a:lnTo>
                        <a:pt x="122" y="863"/>
                      </a:lnTo>
                      <a:lnTo>
                        <a:pt x="122" y="867"/>
                      </a:lnTo>
                      <a:lnTo>
                        <a:pt x="122" y="871"/>
                      </a:lnTo>
                      <a:lnTo>
                        <a:pt x="126" y="873"/>
                      </a:lnTo>
                      <a:lnTo>
                        <a:pt x="134" y="878"/>
                      </a:lnTo>
                      <a:lnTo>
                        <a:pt x="141" y="880"/>
                      </a:lnTo>
                      <a:lnTo>
                        <a:pt x="149" y="880"/>
                      </a:lnTo>
                      <a:lnTo>
                        <a:pt x="156" y="876"/>
                      </a:lnTo>
                      <a:lnTo>
                        <a:pt x="158" y="873"/>
                      </a:lnTo>
                      <a:lnTo>
                        <a:pt x="162" y="871"/>
                      </a:lnTo>
                      <a:lnTo>
                        <a:pt x="164" y="867"/>
                      </a:lnTo>
                      <a:lnTo>
                        <a:pt x="166" y="863"/>
                      </a:lnTo>
                      <a:lnTo>
                        <a:pt x="166" y="852"/>
                      </a:lnTo>
                      <a:lnTo>
                        <a:pt x="168" y="842"/>
                      </a:lnTo>
                      <a:lnTo>
                        <a:pt x="168" y="833"/>
                      </a:lnTo>
                      <a:lnTo>
                        <a:pt x="168" y="823"/>
                      </a:lnTo>
                      <a:lnTo>
                        <a:pt x="168" y="816"/>
                      </a:lnTo>
                      <a:lnTo>
                        <a:pt x="168" y="806"/>
                      </a:lnTo>
                      <a:lnTo>
                        <a:pt x="168" y="798"/>
                      </a:lnTo>
                      <a:lnTo>
                        <a:pt x="168" y="791"/>
                      </a:lnTo>
                      <a:lnTo>
                        <a:pt x="168" y="779"/>
                      </a:lnTo>
                      <a:lnTo>
                        <a:pt x="168" y="772"/>
                      </a:lnTo>
                      <a:lnTo>
                        <a:pt x="168" y="762"/>
                      </a:lnTo>
                      <a:lnTo>
                        <a:pt x="168" y="755"/>
                      </a:lnTo>
                      <a:lnTo>
                        <a:pt x="168" y="745"/>
                      </a:lnTo>
                      <a:lnTo>
                        <a:pt x="168" y="738"/>
                      </a:lnTo>
                      <a:lnTo>
                        <a:pt x="168" y="726"/>
                      </a:lnTo>
                      <a:lnTo>
                        <a:pt x="168" y="717"/>
                      </a:lnTo>
                      <a:lnTo>
                        <a:pt x="168" y="717"/>
                      </a:lnTo>
                      <a:close/>
                    </a:path>
                  </a:pathLst>
                </a:custGeom>
                <a:solidFill>
                  <a:srgbClr val="00B5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49" name="Freeform 440"/>
                <p:cNvSpPr>
                  <a:spLocks/>
                </p:cNvSpPr>
                <p:nvPr/>
              </p:nvSpPr>
              <p:spPr bwMode="auto">
                <a:xfrm>
                  <a:off x="4128" y="971"/>
                  <a:ext cx="68" cy="271"/>
                </a:xfrm>
                <a:custGeom>
                  <a:avLst/>
                  <a:gdLst/>
                  <a:ahLst/>
                  <a:cxnLst>
                    <a:cxn ang="0">
                      <a:pos x="114" y="0"/>
                    </a:cxn>
                    <a:cxn ang="0">
                      <a:pos x="90" y="6"/>
                    </a:cxn>
                    <a:cxn ang="0">
                      <a:pos x="69" y="17"/>
                    </a:cxn>
                    <a:cxn ang="0">
                      <a:pos x="52" y="36"/>
                    </a:cxn>
                    <a:cxn ang="0">
                      <a:pos x="38" y="55"/>
                    </a:cxn>
                    <a:cxn ang="0">
                      <a:pos x="27" y="78"/>
                    </a:cxn>
                    <a:cxn ang="0">
                      <a:pos x="19" y="104"/>
                    </a:cxn>
                    <a:cxn ang="0">
                      <a:pos x="14" y="129"/>
                    </a:cxn>
                    <a:cxn ang="0">
                      <a:pos x="10" y="158"/>
                    </a:cxn>
                    <a:cxn ang="0">
                      <a:pos x="6" y="190"/>
                    </a:cxn>
                    <a:cxn ang="0">
                      <a:pos x="2" y="218"/>
                    </a:cxn>
                    <a:cxn ang="0">
                      <a:pos x="0" y="247"/>
                    </a:cxn>
                    <a:cxn ang="0">
                      <a:pos x="2" y="274"/>
                    </a:cxn>
                    <a:cxn ang="0">
                      <a:pos x="4" y="300"/>
                    </a:cxn>
                    <a:cxn ang="0">
                      <a:pos x="10" y="327"/>
                    </a:cxn>
                    <a:cxn ang="0">
                      <a:pos x="21" y="355"/>
                    </a:cxn>
                    <a:cxn ang="0">
                      <a:pos x="31" y="380"/>
                    </a:cxn>
                    <a:cxn ang="0">
                      <a:pos x="35" y="399"/>
                    </a:cxn>
                    <a:cxn ang="0">
                      <a:pos x="36" y="420"/>
                    </a:cxn>
                    <a:cxn ang="0">
                      <a:pos x="36" y="443"/>
                    </a:cxn>
                    <a:cxn ang="0">
                      <a:pos x="36" y="466"/>
                    </a:cxn>
                    <a:cxn ang="0">
                      <a:pos x="36" y="488"/>
                    </a:cxn>
                    <a:cxn ang="0">
                      <a:pos x="35" y="509"/>
                    </a:cxn>
                    <a:cxn ang="0">
                      <a:pos x="31" y="530"/>
                    </a:cxn>
                    <a:cxn ang="0">
                      <a:pos x="31" y="542"/>
                    </a:cxn>
                    <a:cxn ang="0">
                      <a:pos x="36" y="536"/>
                    </a:cxn>
                    <a:cxn ang="0">
                      <a:pos x="40" y="526"/>
                    </a:cxn>
                    <a:cxn ang="0">
                      <a:pos x="48" y="515"/>
                    </a:cxn>
                    <a:cxn ang="0">
                      <a:pos x="55" y="504"/>
                    </a:cxn>
                    <a:cxn ang="0">
                      <a:pos x="61" y="492"/>
                    </a:cxn>
                    <a:cxn ang="0">
                      <a:pos x="69" y="481"/>
                    </a:cxn>
                    <a:cxn ang="0">
                      <a:pos x="76" y="469"/>
                    </a:cxn>
                    <a:cxn ang="0">
                      <a:pos x="80" y="458"/>
                    </a:cxn>
                    <a:cxn ang="0">
                      <a:pos x="84" y="447"/>
                    </a:cxn>
                    <a:cxn ang="0">
                      <a:pos x="84" y="435"/>
                    </a:cxn>
                    <a:cxn ang="0">
                      <a:pos x="84" y="422"/>
                    </a:cxn>
                    <a:cxn ang="0">
                      <a:pos x="82" y="411"/>
                    </a:cxn>
                    <a:cxn ang="0">
                      <a:pos x="80" y="399"/>
                    </a:cxn>
                    <a:cxn ang="0">
                      <a:pos x="78" y="388"/>
                    </a:cxn>
                    <a:cxn ang="0">
                      <a:pos x="78" y="376"/>
                    </a:cxn>
                    <a:cxn ang="0">
                      <a:pos x="75" y="365"/>
                    </a:cxn>
                    <a:cxn ang="0">
                      <a:pos x="67" y="344"/>
                    </a:cxn>
                    <a:cxn ang="0">
                      <a:pos x="55" y="317"/>
                    </a:cxn>
                    <a:cxn ang="0">
                      <a:pos x="44" y="293"/>
                    </a:cxn>
                    <a:cxn ang="0">
                      <a:pos x="38" y="266"/>
                    </a:cxn>
                    <a:cxn ang="0">
                      <a:pos x="36" y="241"/>
                    </a:cxn>
                    <a:cxn ang="0">
                      <a:pos x="36" y="215"/>
                    </a:cxn>
                    <a:cxn ang="0">
                      <a:pos x="36" y="190"/>
                    </a:cxn>
                    <a:cxn ang="0">
                      <a:pos x="38" y="161"/>
                    </a:cxn>
                    <a:cxn ang="0">
                      <a:pos x="42" y="133"/>
                    </a:cxn>
                    <a:cxn ang="0">
                      <a:pos x="46" y="110"/>
                    </a:cxn>
                    <a:cxn ang="0">
                      <a:pos x="50" y="87"/>
                    </a:cxn>
                    <a:cxn ang="0">
                      <a:pos x="59" y="66"/>
                    </a:cxn>
                    <a:cxn ang="0">
                      <a:pos x="67" y="47"/>
                    </a:cxn>
                    <a:cxn ang="0">
                      <a:pos x="80" y="32"/>
                    </a:cxn>
                    <a:cxn ang="0">
                      <a:pos x="95" y="19"/>
                    </a:cxn>
                    <a:cxn ang="0">
                      <a:pos x="118" y="13"/>
                    </a:cxn>
                    <a:cxn ang="0">
                      <a:pos x="133" y="11"/>
                    </a:cxn>
                    <a:cxn ang="0">
                      <a:pos x="133" y="2"/>
                    </a:cxn>
                    <a:cxn ang="0">
                      <a:pos x="130" y="0"/>
                    </a:cxn>
                  </a:cxnLst>
                  <a:rect l="0" t="0" r="r" b="b"/>
                  <a:pathLst>
                    <a:path w="135" h="542">
                      <a:moveTo>
                        <a:pt x="130" y="0"/>
                      </a:moveTo>
                      <a:lnTo>
                        <a:pt x="114" y="0"/>
                      </a:lnTo>
                      <a:lnTo>
                        <a:pt x="101" y="4"/>
                      </a:lnTo>
                      <a:lnTo>
                        <a:pt x="90" y="6"/>
                      </a:lnTo>
                      <a:lnTo>
                        <a:pt x="78" y="11"/>
                      </a:lnTo>
                      <a:lnTo>
                        <a:pt x="69" y="17"/>
                      </a:lnTo>
                      <a:lnTo>
                        <a:pt x="61" y="26"/>
                      </a:lnTo>
                      <a:lnTo>
                        <a:pt x="52" y="36"/>
                      </a:lnTo>
                      <a:lnTo>
                        <a:pt x="46" y="45"/>
                      </a:lnTo>
                      <a:lnTo>
                        <a:pt x="38" y="55"/>
                      </a:lnTo>
                      <a:lnTo>
                        <a:pt x="33" y="66"/>
                      </a:lnTo>
                      <a:lnTo>
                        <a:pt x="27" y="78"/>
                      </a:lnTo>
                      <a:lnTo>
                        <a:pt x="25" y="91"/>
                      </a:lnTo>
                      <a:lnTo>
                        <a:pt x="19" y="104"/>
                      </a:lnTo>
                      <a:lnTo>
                        <a:pt x="17" y="116"/>
                      </a:lnTo>
                      <a:lnTo>
                        <a:pt x="14" y="129"/>
                      </a:lnTo>
                      <a:lnTo>
                        <a:pt x="14" y="144"/>
                      </a:lnTo>
                      <a:lnTo>
                        <a:pt x="10" y="158"/>
                      </a:lnTo>
                      <a:lnTo>
                        <a:pt x="8" y="175"/>
                      </a:lnTo>
                      <a:lnTo>
                        <a:pt x="6" y="190"/>
                      </a:lnTo>
                      <a:lnTo>
                        <a:pt x="4" y="205"/>
                      </a:lnTo>
                      <a:lnTo>
                        <a:pt x="2" y="218"/>
                      </a:lnTo>
                      <a:lnTo>
                        <a:pt x="2" y="232"/>
                      </a:lnTo>
                      <a:lnTo>
                        <a:pt x="0" y="247"/>
                      </a:lnTo>
                      <a:lnTo>
                        <a:pt x="2" y="260"/>
                      </a:lnTo>
                      <a:lnTo>
                        <a:pt x="2" y="274"/>
                      </a:lnTo>
                      <a:lnTo>
                        <a:pt x="2" y="287"/>
                      </a:lnTo>
                      <a:lnTo>
                        <a:pt x="4" y="300"/>
                      </a:lnTo>
                      <a:lnTo>
                        <a:pt x="8" y="314"/>
                      </a:lnTo>
                      <a:lnTo>
                        <a:pt x="10" y="327"/>
                      </a:lnTo>
                      <a:lnTo>
                        <a:pt x="16" y="342"/>
                      </a:lnTo>
                      <a:lnTo>
                        <a:pt x="21" y="355"/>
                      </a:lnTo>
                      <a:lnTo>
                        <a:pt x="31" y="371"/>
                      </a:lnTo>
                      <a:lnTo>
                        <a:pt x="31" y="380"/>
                      </a:lnTo>
                      <a:lnTo>
                        <a:pt x="33" y="388"/>
                      </a:lnTo>
                      <a:lnTo>
                        <a:pt x="35" y="399"/>
                      </a:lnTo>
                      <a:lnTo>
                        <a:pt x="36" y="409"/>
                      </a:lnTo>
                      <a:lnTo>
                        <a:pt x="36" y="420"/>
                      </a:lnTo>
                      <a:lnTo>
                        <a:pt x="36" y="431"/>
                      </a:lnTo>
                      <a:lnTo>
                        <a:pt x="36" y="443"/>
                      </a:lnTo>
                      <a:lnTo>
                        <a:pt x="38" y="456"/>
                      </a:lnTo>
                      <a:lnTo>
                        <a:pt x="36" y="466"/>
                      </a:lnTo>
                      <a:lnTo>
                        <a:pt x="36" y="477"/>
                      </a:lnTo>
                      <a:lnTo>
                        <a:pt x="36" y="488"/>
                      </a:lnTo>
                      <a:lnTo>
                        <a:pt x="36" y="500"/>
                      </a:lnTo>
                      <a:lnTo>
                        <a:pt x="35" y="509"/>
                      </a:lnTo>
                      <a:lnTo>
                        <a:pt x="33" y="521"/>
                      </a:lnTo>
                      <a:lnTo>
                        <a:pt x="31" y="530"/>
                      </a:lnTo>
                      <a:lnTo>
                        <a:pt x="29" y="540"/>
                      </a:lnTo>
                      <a:lnTo>
                        <a:pt x="31" y="542"/>
                      </a:lnTo>
                      <a:lnTo>
                        <a:pt x="35" y="542"/>
                      </a:lnTo>
                      <a:lnTo>
                        <a:pt x="36" y="536"/>
                      </a:lnTo>
                      <a:lnTo>
                        <a:pt x="36" y="532"/>
                      </a:lnTo>
                      <a:lnTo>
                        <a:pt x="40" y="526"/>
                      </a:lnTo>
                      <a:lnTo>
                        <a:pt x="44" y="521"/>
                      </a:lnTo>
                      <a:lnTo>
                        <a:pt x="48" y="515"/>
                      </a:lnTo>
                      <a:lnTo>
                        <a:pt x="50" y="509"/>
                      </a:lnTo>
                      <a:lnTo>
                        <a:pt x="55" y="504"/>
                      </a:lnTo>
                      <a:lnTo>
                        <a:pt x="59" y="498"/>
                      </a:lnTo>
                      <a:lnTo>
                        <a:pt x="61" y="492"/>
                      </a:lnTo>
                      <a:lnTo>
                        <a:pt x="67" y="487"/>
                      </a:lnTo>
                      <a:lnTo>
                        <a:pt x="69" y="481"/>
                      </a:lnTo>
                      <a:lnTo>
                        <a:pt x="73" y="475"/>
                      </a:lnTo>
                      <a:lnTo>
                        <a:pt x="76" y="469"/>
                      </a:lnTo>
                      <a:lnTo>
                        <a:pt x="78" y="464"/>
                      </a:lnTo>
                      <a:lnTo>
                        <a:pt x="80" y="458"/>
                      </a:lnTo>
                      <a:lnTo>
                        <a:pt x="84" y="454"/>
                      </a:lnTo>
                      <a:lnTo>
                        <a:pt x="84" y="447"/>
                      </a:lnTo>
                      <a:lnTo>
                        <a:pt x="84" y="441"/>
                      </a:lnTo>
                      <a:lnTo>
                        <a:pt x="84" y="435"/>
                      </a:lnTo>
                      <a:lnTo>
                        <a:pt x="84" y="430"/>
                      </a:lnTo>
                      <a:lnTo>
                        <a:pt x="84" y="422"/>
                      </a:lnTo>
                      <a:lnTo>
                        <a:pt x="84" y="418"/>
                      </a:lnTo>
                      <a:lnTo>
                        <a:pt x="82" y="411"/>
                      </a:lnTo>
                      <a:lnTo>
                        <a:pt x="82" y="407"/>
                      </a:lnTo>
                      <a:lnTo>
                        <a:pt x="80" y="399"/>
                      </a:lnTo>
                      <a:lnTo>
                        <a:pt x="80" y="395"/>
                      </a:lnTo>
                      <a:lnTo>
                        <a:pt x="78" y="388"/>
                      </a:lnTo>
                      <a:lnTo>
                        <a:pt x="78" y="382"/>
                      </a:lnTo>
                      <a:lnTo>
                        <a:pt x="78" y="376"/>
                      </a:lnTo>
                      <a:lnTo>
                        <a:pt x="76" y="371"/>
                      </a:lnTo>
                      <a:lnTo>
                        <a:pt x="75" y="365"/>
                      </a:lnTo>
                      <a:lnTo>
                        <a:pt x="73" y="359"/>
                      </a:lnTo>
                      <a:lnTo>
                        <a:pt x="67" y="344"/>
                      </a:lnTo>
                      <a:lnTo>
                        <a:pt x="59" y="331"/>
                      </a:lnTo>
                      <a:lnTo>
                        <a:pt x="55" y="317"/>
                      </a:lnTo>
                      <a:lnTo>
                        <a:pt x="50" y="306"/>
                      </a:lnTo>
                      <a:lnTo>
                        <a:pt x="44" y="293"/>
                      </a:lnTo>
                      <a:lnTo>
                        <a:pt x="42" y="279"/>
                      </a:lnTo>
                      <a:lnTo>
                        <a:pt x="38" y="266"/>
                      </a:lnTo>
                      <a:lnTo>
                        <a:pt x="36" y="255"/>
                      </a:lnTo>
                      <a:lnTo>
                        <a:pt x="36" y="241"/>
                      </a:lnTo>
                      <a:lnTo>
                        <a:pt x="36" y="228"/>
                      </a:lnTo>
                      <a:lnTo>
                        <a:pt x="36" y="215"/>
                      </a:lnTo>
                      <a:lnTo>
                        <a:pt x="36" y="203"/>
                      </a:lnTo>
                      <a:lnTo>
                        <a:pt x="36" y="190"/>
                      </a:lnTo>
                      <a:lnTo>
                        <a:pt x="36" y="175"/>
                      </a:lnTo>
                      <a:lnTo>
                        <a:pt x="38" y="161"/>
                      </a:lnTo>
                      <a:lnTo>
                        <a:pt x="42" y="146"/>
                      </a:lnTo>
                      <a:lnTo>
                        <a:pt x="42" y="133"/>
                      </a:lnTo>
                      <a:lnTo>
                        <a:pt x="44" y="122"/>
                      </a:lnTo>
                      <a:lnTo>
                        <a:pt x="46" y="110"/>
                      </a:lnTo>
                      <a:lnTo>
                        <a:pt x="50" y="99"/>
                      </a:lnTo>
                      <a:lnTo>
                        <a:pt x="50" y="87"/>
                      </a:lnTo>
                      <a:lnTo>
                        <a:pt x="55" y="76"/>
                      </a:lnTo>
                      <a:lnTo>
                        <a:pt x="59" y="66"/>
                      </a:lnTo>
                      <a:lnTo>
                        <a:pt x="63" y="57"/>
                      </a:lnTo>
                      <a:lnTo>
                        <a:pt x="67" y="47"/>
                      </a:lnTo>
                      <a:lnTo>
                        <a:pt x="73" y="38"/>
                      </a:lnTo>
                      <a:lnTo>
                        <a:pt x="80" y="32"/>
                      </a:lnTo>
                      <a:lnTo>
                        <a:pt x="90" y="25"/>
                      </a:lnTo>
                      <a:lnTo>
                        <a:pt x="95" y="19"/>
                      </a:lnTo>
                      <a:lnTo>
                        <a:pt x="107" y="17"/>
                      </a:lnTo>
                      <a:lnTo>
                        <a:pt x="118" y="13"/>
                      </a:lnTo>
                      <a:lnTo>
                        <a:pt x="130" y="13"/>
                      </a:lnTo>
                      <a:lnTo>
                        <a:pt x="133" y="11"/>
                      </a:lnTo>
                      <a:lnTo>
                        <a:pt x="135" y="6"/>
                      </a:lnTo>
                      <a:lnTo>
                        <a:pt x="133" y="2"/>
                      </a:lnTo>
                      <a:lnTo>
                        <a:pt x="130" y="0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50" name="Freeform 441"/>
                <p:cNvSpPr>
                  <a:spLocks/>
                </p:cNvSpPr>
                <p:nvPr/>
              </p:nvSpPr>
              <p:spPr bwMode="auto">
                <a:xfrm>
                  <a:off x="4214" y="954"/>
                  <a:ext cx="44" cy="39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18" y="26"/>
                    </a:cxn>
                    <a:cxn ang="0">
                      <a:pos x="40" y="70"/>
                    </a:cxn>
                    <a:cxn ang="0">
                      <a:pos x="58" y="112"/>
                    </a:cxn>
                    <a:cxn ang="0">
                      <a:pos x="63" y="156"/>
                    </a:cxn>
                    <a:cxn ang="0">
                      <a:pos x="67" y="201"/>
                    </a:cxn>
                    <a:cxn ang="0">
                      <a:pos x="63" y="249"/>
                    </a:cxn>
                    <a:cxn ang="0">
                      <a:pos x="58" y="294"/>
                    </a:cxn>
                    <a:cxn ang="0">
                      <a:pos x="50" y="348"/>
                    </a:cxn>
                    <a:cxn ang="0">
                      <a:pos x="40" y="395"/>
                    </a:cxn>
                    <a:cxn ang="0">
                      <a:pos x="37" y="435"/>
                    </a:cxn>
                    <a:cxn ang="0">
                      <a:pos x="31" y="471"/>
                    </a:cxn>
                    <a:cxn ang="0">
                      <a:pos x="29" y="505"/>
                    </a:cxn>
                    <a:cxn ang="0">
                      <a:pos x="25" y="541"/>
                    </a:cxn>
                    <a:cxn ang="0">
                      <a:pos x="23" y="576"/>
                    </a:cxn>
                    <a:cxn ang="0">
                      <a:pos x="23" y="614"/>
                    </a:cxn>
                    <a:cxn ang="0">
                      <a:pos x="23" y="654"/>
                    </a:cxn>
                    <a:cxn ang="0">
                      <a:pos x="23" y="682"/>
                    </a:cxn>
                    <a:cxn ang="0">
                      <a:pos x="23" y="695"/>
                    </a:cxn>
                    <a:cxn ang="0">
                      <a:pos x="29" y="711"/>
                    </a:cxn>
                    <a:cxn ang="0">
                      <a:pos x="33" y="724"/>
                    </a:cxn>
                    <a:cxn ang="0">
                      <a:pos x="39" y="737"/>
                    </a:cxn>
                    <a:cxn ang="0">
                      <a:pos x="42" y="753"/>
                    </a:cxn>
                    <a:cxn ang="0">
                      <a:pos x="46" y="764"/>
                    </a:cxn>
                    <a:cxn ang="0">
                      <a:pos x="48" y="775"/>
                    </a:cxn>
                    <a:cxn ang="0">
                      <a:pos x="52" y="785"/>
                    </a:cxn>
                    <a:cxn ang="0">
                      <a:pos x="54" y="777"/>
                    </a:cxn>
                    <a:cxn ang="0">
                      <a:pos x="58" y="770"/>
                    </a:cxn>
                    <a:cxn ang="0">
                      <a:pos x="63" y="762"/>
                    </a:cxn>
                    <a:cxn ang="0">
                      <a:pos x="67" y="753"/>
                    </a:cxn>
                    <a:cxn ang="0">
                      <a:pos x="69" y="743"/>
                    </a:cxn>
                    <a:cxn ang="0">
                      <a:pos x="67" y="734"/>
                    </a:cxn>
                    <a:cxn ang="0">
                      <a:pos x="63" y="724"/>
                    </a:cxn>
                    <a:cxn ang="0">
                      <a:pos x="63" y="716"/>
                    </a:cxn>
                    <a:cxn ang="0">
                      <a:pos x="59" y="707"/>
                    </a:cxn>
                    <a:cxn ang="0">
                      <a:pos x="58" y="697"/>
                    </a:cxn>
                    <a:cxn ang="0">
                      <a:pos x="56" y="690"/>
                    </a:cxn>
                    <a:cxn ang="0">
                      <a:pos x="56" y="678"/>
                    </a:cxn>
                    <a:cxn ang="0">
                      <a:pos x="56" y="654"/>
                    </a:cxn>
                    <a:cxn ang="0">
                      <a:pos x="56" y="614"/>
                    </a:cxn>
                    <a:cxn ang="0">
                      <a:pos x="56" y="576"/>
                    </a:cxn>
                    <a:cxn ang="0">
                      <a:pos x="58" y="543"/>
                    </a:cxn>
                    <a:cxn ang="0">
                      <a:pos x="58" y="509"/>
                    </a:cxn>
                    <a:cxn ang="0">
                      <a:pos x="61" y="475"/>
                    </a:cxn>
                    <a:cxn ang="0">
                      <a:pos x="67" y="437"/>
                    </a:cxn>
                    <a:cxn ang="0">
                      <a:pos x="71" y="399"/>
                    </a:cxn>
                    <a:cxn ang="0">
                      <a:pos x="78" y="349"/>
                    </a:cxn>
                    <a:cxn ang="0">
                      <a:pos x="84" y="298"/>
                    </a:cxn>
                    <a:cxn ang="0">
                      <a:pos x="88" y="249"/>
                    </a:cxn>
                    <a:cxn ang="0">
                      <a:pos x="88" y="201"/>
                    </a:cxn>
                    <a:cxn ang="0">
                      <a:pos x="80" y="156"/>
                    </a:cxn>
                    <a:cxn ang="0">
                      <a:pos x="69" y="110"/>
                    </a:cxn>
                    <a:cxn ang="0">
                      <a:pos x="50" y="66"/>
                    </a:cxn>
                    <a:cxn ang="0">
                      <a:pos x="23" y="22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90" h="785">
                      <a:moveTo>
                        <a:pt x="6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8" y="26"/>
                      </a:lnTo>
                      <a:lnTo>
                        <a:pt x="29" y="47"/>
                      </a:lnTo>
                      <a:lnTo>
                        <a:pt x="40" y="70"/>
                      </a:lnTo>
                      <a:lnTo>
                        <a:pt x="50" y="91"/>
                      </a:lnTo>
                      <a:lnTo>
                        <a:pt x="58" y="112"/>
                      </a:lnTo>
                      <a:lnTo>
                        <a:pt x="61" y="133"/>
                      </a:lnTo>
                      <a:lnTo>
                        <a:pt x="63" y="156"/>
                      </a:lnTo>
                      <a:lnTo>
                        <a:pt x="67" y="178"/>
                      </a:lnTo>
                      <a:lnTo>
                        <a:pt x="67" y="201"/>
                      </a:lnTo>
                      <a:lnTo>
                        <a:pt x="65" y="224"/>
                      </a:lnTo>
                      <a:lnTo>
                        <a:pt x="63" y="249"/>
                      </a:lnTo>
                      <a:lnTo>
                        <a:pt x="61" y="272"/>
                      </a:lnTo>
                      <a:lnTo>
                        <a:pt x="58" y="294"/>
                      </a:lnTo>
                      <a:lnTo>
                        <a:pt x="52" y="321"/>
                      </a:lnTo>
                      <a:lnTo>
                        <a:pt x="50" y="348"/>
                      </a:lnTo>
                      <a:lnTo>
                        <a:pt x="46" y="374"/>
                      </a:lnTo>
                      <a:lnTo>
                        <a:pt x="40" y="395"/>
                      </a:lnTo>
                      <a:lnTo>
                        <a:pt x="39" y="416"/>
                      </a:lnTo>
                      <a:lnTo>
                        <a:pt x="37" y="435"/>
                      </a:lnTo>
                      <a:lnTo>
                        <a:pt x="35" y="454"/>
                      </a:lnTo>
                      <a:lnTo>
                        <a:pt x="31" y="471"/>
                      </a:lnTo>
                      <a:lnTo>
                        <a:pt x="29" y="490"/>
                      </a:lnTo>
                      <a:lnTo>
                        <a:pt x="29" y="505"/>
                      </a:lnTo>
                      <a:lnTo>
                        <a:pt x="27" y="524"/>
                      </a:lnTo>
                      <a:lnTo>
                        <a:pt x="25" y="541"/>
                      </a:lnTo>
                      <a:lnTo>
                        <a:pt x="23" y="559"/>
                      </a:lnTo>
                      <a:lnTo>
                        <a:pt x="23" y="576"/>
                      </a:lnTo>
                      <a:lnTo>
                        <a:pt x="23" y="595"/>
                      </a:lnTo>
                      <a:lnTo>
                        <a:pt x="23" y="614"/>
                      </a:lnTo>
                      <a:lnTo>
                        <a:pt x="23" y="631"/>
                      </a:lnTo>
                      <a:lnTo>
                        <a:pt x="23" y="654"/>
                      </a:lnTo>
                      <a:lnTo>
                        <a:pt x="23" y="675"/>
                      </a:lnTo>
                      <a:lnTo>
                        <a:pt x="23" y="682"/>
                      </a:lnTo>
                      <a:lnTo>
                        <a:pt x="23" y="688"/>
                      </a:lnTo>
                      <a:lnTo>
                        <a:pt x="23" y="695"/>
                      </a:lnTo>
                      <a:lnTo>
                        <a:pt x="27" y="703"/>
                      </a:lnTo>
                      <a:lnTo>
                        <a:pt x="29" y="711"/>
                      </a:lnTo>
                      <a:lnTo>
                        <a:pt x="31" y="718"/>
                      </a:lnTo>
                      <a:lnTo>
                        <a:pt x="33" y="724"/>
                      </a:lnTo>
                      <a:lnTo>
                        <a:pt x="37" y="732"/>
                      </a:lnTo>
                      <a:lnTo>
                        <a:pt x="39" y="737"/>
                      </a:lnTo>
                      <a:lnTo>
                        <a:pt x="40" y="745"/>
                      </a:lnTo>
                      <a:lnTo>
                        <a:pt x="42" y="753"/>
                      </a:lnTo>
                      <a:lnTo>
                        <a:pt x="46" y="758"/>
                      </a:lnTo>
                      <a:lnTo>
                        <a:pt x="46" y="764"/>
                      </a:lnTo>
                      <a:lnTo>
                        <a:pt x="48" y="770"/>
                      </a:lnTo>
                      <a:lnTo>
                        <a:pt x="48" y="775"/>
                      </a:lnTo>
                      <a:lnTo>
                        <a:pt x="50" y="783"/>
                      </a:lnTo>
                      <a:lnTo>
                        <a:pt x="52" y="785"/>
                      </a:lnTo>
                      <a:lnTo>
                        <a:pt x="54" y="783"/>
                      </a:lnTo>
                      <a:lnTo>
                        <a:pt x="54" y="777"/>
                      </a:lnTo>
                      <a:lnTo>
                        <a:pt x="56" y="773"/>
                      </a:lnTo>
                      <a:lnTo>
                        <a:pt x="58" y="770"/>
                      </a:lnTo>
                      <a:lnTo>
                        <a:pt x="61" y="766"/>
                      </a:lnTo>
                      <a:lnTo>
                        <a:pt x="63" y="762"/>
                      </a:lnTo>
                      <a:lnTo>
                        <a:pt x="67" y="758"/>
                      </a:lnTo>
                      <a:lnTo>
                        <a:pt x="67" y="753"/>
                      </a:lnTo>
                      <a:lnTo>
                        <a:pt x="69" y="751"/>
                      </a:lnTo>
                      <a:lnTo>
                        <a:pt x="69" y="743"/>
                      </a:lnTo>
                      <a:lnTo>
                        <a:pt x="67" y="737"/>
                      </a:lnTo>
                      <a:lnTo>
                        <a:pt x="67" y="734"/>
                      </a:lnTo>
                      <a:lnTo>
                        <a:pt x="67" y="730"/>
                      </a:lnTo>
                      <a:lnTo>
                        <a:pt x="63" y="724"/>
                      </a:lnTo>
                      <a:lnTo>
                        <a:pt x="63" y="720"/>
                      </a:lnTo>
                      <a:lnTo>
                        <a:pt x="63" y="716"/>
                      </a:lnTo>
                      <a:lnTo>
                        <a:pt x="61" y="713"/>
                      </a:lnTo>
                      <a:lnTo>
                        <a:pt x="59" y="707"/>
                      </a:lnTo>
                      <a:lnTo>
                        <a:pt x="59" y="703"/>
                      </a:lnTo>
                      <a:lnTo>
                        <a:pt x="58" y="697"/>
                      </a:lnTo>
                      <a:lnTo>
                        <a:pt x="58" y="695"/>
                      </a:lnTo>
                      <a:lnTo>
                        <a:pt x="56" y="690"/>
                      </a:lnTo>
                      <a:lnTo>
                        <a:pt x="56" y="684"/>
                      </a:lnTo>
                      <a:lnTo>
                        <a:pt x="56" y="678"/>
                      </a:lnTo>
                      <a:lnTo>
                        <a:pt x="56" y="675"/>
                      </a:lnTo>
                      <a:lnTo>
                        <a:pt x="56" y="654"/>
                      </a:lnTo>
                      <a:lnTo>
                        <a:pt x="56" y="633"/>
                      </a:lnTo>
                      <a:lnTo>
                        <a:pt x="56" y="614"/>
                      </a:lnTo>
                      <a:lnTo>
                        <a:pt x="56" y="595"/>
                      </a:lnTo>
                      <a:lnTo>
                        <a:pt x="56" y="576"/>
                      </a:lnTo>
                      <a:lnTo>
                        <a:pt x="56" y="560"/>
                      </a:lnTo>
                      <a:lnTo>
                        <a:pt x="58" y="543"/>
                      </a:lnTo>
                      <a:lnTo>
                        <a:pt x="58" y="526"/>
                      </a:lnTo>
                      <a:lnTo>
                        <a:pt x="58" y="509"/>
                      </a:lnTo>
                      <a:lnTo>
                        <a:pt x="59" y="492"/>
                      </a:lnTo>
                      <a:lnTo>
                        <a:pt x="61" y="475"/>
                      </a:lnTo>
                      <a:lnTo>
                        <a:pt x="63" y="458"/>
                      </a:lnTo>
                      <a:lnTo>
                        <a:pt x="67" y="437"/>
                      </a:lnTo>
                      <a:lnTo>
                        <a:pt x="69" y="418"/>
                      </a:lnTo>
                      <a:lnTo>
                        <a:pt x="71" y="399"/>
                      </a:lnTo>
                      <a:lnTo>
                        <a:pt x="75" y="378"/>
                      </a:lnTo>
                      <a:lnTo>
                        <a:pt x="78" y="349"/>
                      </a:lnTo>
                      <a:lnTo>
                        <a:pt x="82" y="325"/>
                      </a:lnTo>
                      <a:lnTo>
                        <a:pt x="84" y="298"/>
                      </a:lnTo>
                      <a:lnTo>
                        <a:pt x="88" y="272"/>
                      </a:lnTo>
                      <a:lnTo>
                        <a:pt x="88" y="249"/>
                      </a:lnTo>
                      <a:lnTo>
                        <a:pt x="90" y="224"/>
                      </a:lnTo>
                      <a:lnTo>
                        <a:pt x="88" y="201"/>
                      </a:lnTo>
                      <a:lnTo>
                        <a:pt x="86" y="178"/>
                      </a:lnTo>
                      <a:lnTo>
                        <a:pt x="80" y="156"/>
                      </a:lnTo>
                      <a:lnTo>
                        <a:pt x="77" y="133"/>
                      </a:lnTo>
                      <a:lnTo>
                        <a:pt x="69" y="110"/>
                      </a:lnTo>
                      <a:lnTo>
                        <a:pt x="61" y="89"/>
                      </a:lnTo>
                      <a:lnTo>
                        <a:pt x="50" y="66"/>
                      </a:lnTo>
                      <a:lnTo>
                        <a:pt x="39" y="45"/>
                      </a:lnTo>
                      <a:lnTo>
                        <a:pt x="23" y="22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51" name="Freeform 442"/>
                <p:cNvSpPr>
                  <a:spLocks/>
                </p:cNvSpPr>
                <p:nvPr/>
              </p:nvSpPr>
              <p:spPr bwMode="auto">
                <a:xfrm>
                  <a:off x="4085" y="1284"/>
                  <a:ext cx="79" cy="87"/>
                </a:xfrm>
                <a:custGeom>
                  <a:avLst/>
                  <a:gdLst/>
                  <a:ahLst/>
                  <a:cxnLst>
                    <a:cxn ang="0">
                      <a:pos x="152" y="164"/>
                    </a:cxn>
                    <a:cxn ang="0">
                      <a:pos x="142" y="158"/>
                    </a:cxn>
                    <a:cxn ang="0">
                      <a:pos x="133" y="152"/>
                    </a:cxn>
                    <a:cxn ang="0">
                      <a:pos x="121" y="143"/>
                    </a:cxn>
                    <a:cxn ang="0">
                      <a:pos x="110" y="133"/>
                    </a:cxn>
                    <a:cxn ang="0">
                      <a:pos x="95" y="122"/>
                    </a:cxn>
                    <a:cxn ang="0">
                      <a:pos x="82" y="109"/>
                    </a:cxn>
                    <a:cxn ang="0">
                      <a:pos x="68" y="95"/>
                    </a:cxn>
                    <a:cxn ang="0">
                      <a:pos x="57" y="82"/>
                    </a:cxn>
                    <a:cxn ang="0">
                      <a:pos x="47" y="69"/>
                    </a:cxn>
                    <a:cxn ang="0">
                      <a:pos x="40" y="54"/>
                    </a:cxn>
                    <a:cxn ang="0">
                      <a:pos x="32" y="36"/>
                    </a:cxn>
                    <a:cxn ang="0">
                      <a:pos x="28" y="19"/>
                    </a:cxn>
                    <a:cxn ang="0">
                      <a:pos x="23" y="4"/>
                    </a:cxn>
                    <a:cxn ang="0">
                      <a:pos x="13" y="0"/>
                    </a:cxn>
                    <a:cxn ang="0">
                      <a:pos x="7" y="2"/>
                    </a:cxn>
                    <a:cxn ang="0">
                      <a:pos x="0" y="10"/>
                    </a:cxn>
                    <a:cxn ang="0">
                      <a:pos x="4" y="25"/>
                    </a:cxn>
                    <a:cxn ang="0">
                      <a:pos x="9" y="48"/>
                    </a:cxn>
                    <a:cxn ang="0">
                      <a:pos x="15" y="67"/>
                    </a:cxn>
                    <a:cxn ang="0">
                      <a:pos x="21" y="88"/>
                    </a:cxn>
                    <a:cxn ang="0">
                      <a:pos x="30" y="105"/>
                    </a:cxn>
                    <a:cxn ang="0">
                      <a:pos x="40" y="122"/>
                    </a:cxn>
                    <a:cxn ang="0">
                      <a:pos x="53" y="137"/>
                    </a:cxn>
                    <a:cxn ang="0">
                      <a:pos x="68" y="152"/>
                    </a:cxn>
                    <a:cxn ang="0">
                      <a:pos x="85" y="164"/>
                    </a:cxn>
                    <a:cxn ang="0">
                      <a:pos x="99" y="166"/>
                    </a:cxn>
                    <a:cxn ang="0">
                      <a:pos x="106" y="166"/>
                    </a:cxn>
                    <a:cxn ang="0">
                      <a:pos x="116" y="168"/>
                    </a:cxn>
                    <a:cxn ang="0">
                      <a:pos x="125" y="168"/>
                    </a:cxn>
                    <a:cxn ang="0">
                      <a:pos x="135" y="168"/>
                    </a:cxn>
                    <a:cxn ang="0">
                      <a:pos x="144" y="171"/>
                    </a:cxn>
                    <a:cxn ang="0">
                      <a:pos x="154" y="173"/>
                    </a:cxn>
                    <a:cxn ang="0">
                      <a:pos x="158" y="168"/>
                    </a:cxn>
                    <a:cxn ang="0">
                      <a:pos x="156" y="164"/>
                    </a:cxn>
                  </a:cxnLst>
                  <a:rect l="0" t="0" r="r" b="b"/>
                  <a:pathLst>
                    <a:path w="158" h="173">
                      <a:moveTo>
                        <a:pt x="156" y="164"/>
                      </a:moveTo>
                      <a:lnTo>
                        <a:pt x="152" y="164"/>
                      </a:lnTo>
                      <a:lnTo>
                        <a:pt x="146" y="160"/>
                      </a:lnTo>
                      <a:lnTo>
                        <a:pt x="142" y="158"/>
                      </a:lnTo>
                      <a:lnTo>
                        <a:pt x="140" y="156"/>
                      </a:lnTo>
                      <a:lnTo>
                        <a:pt x="133" y="152"/>
                      </a:lnTo>
                      <a:lnTo>
                        <a:pt x="127" y="147"/>
                      </a:lnTo>
                      <a:lnTo>
                        <a:pt x="121" y="143"/>
                      </a:lnTo>
                      <a:lnTo>
                        <a:pt x="116" y="137"/>
                      </a:lnTo>
                      <a:lnTo>
                        <a:pt x="110" y="133"/>
                      </a:lnTo>
                      <a:lnTo>
                        <a:pt x="104" y="128"/>
                      </a:lnTo>
                      <a:lnTo>
                        <a:pt x="95" y="122"/>
                      </a:lnTo>
                      <a:lnTo>
                        <a:pt x="87" y="116"/>
                      </a:lnTo>
                      <a:lnTo>
                        <a:pt x="82" y="109"/>
                      </a:lnTo>
                      <a:lnTo>
                        <a:pt x="74" y="103"/>
                      </a:lnTo>
                      <a:lnTo>
                        <a:pt x="68" y="95"/>
                      </a:lnTo>
                      <a:lnTo>
                        <a:pt x="63" y="88"/>
                      </a:lnTo>
                      <a:lnTo>
                        <a:pt x="57" y="82"/>
                      </a:lnTo>
                      <a:lnTo>
                        <a:pt x="53" y="76"/>
                      </a:lnTo>
                      <a:lnTo>
                        <a:pt x="47" y="69"/>
                      </a:lnTo>
                      <a:lnTo>
                        <a:pt x="42" y="61"/>
                      </a:lnTo>
                      <a:lnTo>
                        <a:pt x="40" y="54"/>
                      </a:lnTo>
                      <a:lnTo>
                        <a:pt x="36" y="46"/>
                      </a:lnTo>
                      <a:lnTo>
                        <a:pt x="32" y="36"/>
                      </a:lnTo>
                      <a:lnTo>
                        <a:pt x="30" y="29"/>
                      </a:lnTo>
                      <a:lnTo>
                        <a:pt x="28" y="19"/>
                      </a:lnTo>
                      <a:lnTo>
                        <a:pt x="25" y="10"/>
                      </a:lnTo>
                      <a:lnTo>
                        <a:pt x="23" y="4"/>
                      </a:lnTo>
                      <a:lnTo>
                        <a:pt x="19" y="2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7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4" y="25"/>
                      </a:lnTo>
                      <a:lnTo>
                        <a:pt x="7" y="36"/>
                      </a:lnTo>
                      <a:lnTo>
                        <a:pt x="9" y="48"/>
                      </a:lnTo>
                      <a:lnTo>
                        <a:pt x="13" y="59"/>
                      </a:lnTo>
                      <a:lnTo>
                        <a:pt x="15" y="67"/>
                      </a:lnTo>
                      <a:lnTo>
                        <a:pt x="19" y="76"/>
                      </a:lnTo>
                      <a:lnTo>
                        <a:pt x="21" y="88"/>
                      </a:lnTo>
                      <a:lnTo>
                        <a:pt x="25" y="97"/>
                      </a:lnTo>
                      <a:lnTo>
                        <a:pt x="30" y="105"/>
                      </a:lnTo>
                      <a:lnTo>
                        <a:pt x="34" y="113"/>
                      </a:lnTo>
                      <a:lnTo>
                        <a:pt x="40" y="122"/>
                      </a:lnTo>
                      <a:lnTo>
                        <a:pt x="45" y="130"/>
                      </a:lnTo>
                      <a:lnTo>
                        <a:pt x="53" y="137"/>
                      </a:lnTo>
                      <a:lnTo>
                        <a:pt x="59" y="145"/>
                      </a:lnTo>
                      <a:lnTo>
                        <a:pt x="68" y="152"/>
                      </a:lnTo>
                      <a:lnTo>
                        <a:pt x="78" y="158"/>
                      </a:lnTo>
                      <a:lnTo>
                        <a:pt x="85" y="164"/>
                      </a:lnTo>
                      <a:lnTo>
                        <a:pt x="93" y="166"/>
                      </a:lnTo>
                      <a:lnTo>
                        <a:pt x="99" y="166"/>
                      </a:lnTo>
                      <a:lnTo>
                        <a:pt x="102" y="166"/>
                      </a:lnTo>
                      <a:lnTo>
                        <a:pt x="106" y="166"/>
                      </a:lnTo>
                      <a:lnTo>
                        <a:pt x="112" y="168"/>
                      </a:lnTo>
                      <a:lnTo>
                        <a:pt x="116" y="168"/>
                      </a:lnTo>
                      <a:lnTo>
                        <a:pt x="121" y="168"/>
                      </a:lnTo>
                      <a:lnTo>
                        <a:pt x="125" y="168"/>
                      </a:lnTo>
                      <a:lnTo>
                        <a:pt x="131" y="168"/>
                      </a:lnTo>
                      <a:lnTo>
                        <a:pt x="135" y="168"/>
                      </a:lnTo>
                      <a:lnTo>
                        <a:pt x="140" y="170"/>
                      </a:lnTo>
                      <a:lnTo>
                        <a:pt x="144" y="171"/>
                      </a:lnTo>
                      <a:lnTo>
                        <a:pt x="150" y="173"/>
                      </a:lnTo>
                      <a:lnTo>
                        <a:pt x="154" y="173"/>
                      </a:lnTo>
                      <a:lnTo>
                        <a:pt x="158" y="171"/>
                      </a:lnTo>
                      <a:lnTo>
                        <a:pt x="158" y="168"/>
                      </a:lnTo>
                      <a:lnTo>
                        <a:pt x="156" y="164"/>
                      </a:lnTo>
                      <a:lnTo>
                        <a:pt x="156" y="1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52" name="Freeform 443"/>
                <p:cNvSpPr>
                  <a:spLocks/>
                </p:cNvSpPr>
                <p:nvPr/>
              </p:nvSpPr>
              <p:spPr bwMode="auto">
                <a:xfrm>
                  <a:off x="4028" y="943"/>
                  <a:ext cx="159" cy="380"/>
                </a:xfrm>
                <a:custGeom>
                  <a:avLst/>
                  <a:gdLst/>
                  <a:ahLst/>
                  <a:cxnLst>
                    <a:cxn ang="0">
                      <a:pos x="283" y="11"/>
                    </a:cxn>
                    <a:cxn ang="0">
                      <a:pos x="249" y="32"/>
                    </a:cxn>
                    <a:cxn ang="0">
                      <a:pos x="222" y="57"/>
                    </a:cxn>
                    <a:cxn ang="0">
                      <a:pos x="201" y="83"/>
                    </a:cxn>
                    <a:cxn ang="0">
                      <a:pos x="182" y="114"/>
                    </a:cxn>
                    <a:cxn ang="0">
                      <a:pos x="165" y="144"/>
                    </a:cxn>
                    <a:cxn ang="0">
                      <a:pos x="150" y="180"/>
                    </a:cxn>
                    <a:cxn ang="0">
                      <a:pos x="135" y="218"/>
                    </a:cxn>
                    <a:cxn ang="0">
                      <a:pos x="116" y="260"/>
                    </a:cxn>
                    <a:cxn ang="0">
                      <a:pos x="95" y="296"/>
                    </a:cxn>
                    <a:cxn ang="0">
                      <a:pos x="74" y="334"/>
                    </a:cxn>
                    <a:cxn ang="0">
                      <a:pos x="57" y="369"/>
                    </a:cxn>
                    <a:cxn ang="0">
                      <a:pos x="40" y="401"/>
                    </a:cxn>
                    <a:cxn ang="0">
                      <a:pos x="24" y="437"/>
                    </a:cxn>
                    <a:cxn ang="0">
                      <a:pos x="13" y="475"/>
                    </a:cxn>
                    <a:cxn ang="0">
                      <a:pos x="5" y="515"/>
                    </a:cxn>
                    <a:cxn ang="0">
                      <a:pos x="2" y="555"/>
                    </a:cxn>
                    <a:cxn ang="0">
                      <a:pos x="0" y="583"/>
                    </a:cxn>
                    <a:cxn ang="0">
                      <a:pos x="0" y="608"/>
                    </a:cxn>
                    <a:cxn ang="0">
                      <a:pos x="0" y="637"/>
                    </a:cxn>
                    <a:cxn ang="0">
                      <a:pos x="2" y="660"/>
                    </a:cxn>
                    <a:cxn ang="0">
                      <a:pos x="4" y="686"/>
                    </a:cxn>
                    <a:cxn ang="0">
                      <a:pos x="5" y="713"/>
                    </a:cxn>
                    <a:cxn ang="0">
                      <a:pos x="7" y="741"/>
                    </a:cxn>
                    <a:cxn ang="0">
                      <a:pos x="9" y="758"/>
                    </a:cxn>
                    <a:cxn ang="0">
                      <a:pos x="13" y="758"/>
                    </a:cxn>
                    <a:cxn ang="0">
                      <a:pos x="15" y="741"/>
                    </a:cxn>
                    <a:cxn ang="0">
                      <a:pos x="17" y="713"/>
                    </a:cxn>
                    <a:cxn ang="0">
                      <a:pos x="23" y="686"/>
                    </a:cxn>
                    <a:cxn ang="0">
                      <a:pos x="26" y="661"/>
                    </a:cxn>
                    <a:cxn ang="0">
                      <a:pos x="34" y="637"/>
                    </a:cxn>
                    <a:cxn ang="0">
                      <a:pos x="40" y="612"/>
                    </a:cxn>
                    <a:cxn ang="0">
                      <a:pos x="45" y="585"/>
                    </a:cxn>
                    <a:cxn ang="0">
                      <a:pos x="51" y="557"/>
                    </a:cxn>
                    <a:cxn ang="0">
                      <a:pos x="55" y="521"/>
                    </a:cxn>
                    <a:cxn ang="0">
                      <a:pos x="62" y="481"/>
                    </a:cxn>
                    <a:cxn ang="0">
                      <a:pos x="72" y="443"/>
                    </a:cxn>
                    <a:cxn ang="0">
                      <a:pos x="85" y="410"/>
                    </a:cxn>
                    <a:cxn ang="0">
                      <a:pos x="102" y="376"/>
                    </a:cxn>
                    <a:cxn ang="0">
                      <a:pos x="119" y="344"/>
                    </a:cxn>
                    <a:cxn ang="0">
                      <a:pos x="139" y="310"/>
                    </a:cxn>
                    <a:cxn ang="0">
                      <a:pos x="156" y="272"/>
                    </a:cxn>
                    <a:cxn ang="0">
                      <a:pos x="173" y="234"/>
                    </a:cxn>
                    <a:cxn ang="0">
                      <a:pos x="188" y="196"/>
                    </a:cxn>
                    <a:cxn ang="0">
                      <a:pos x="199" y="161"/>
                    </a:cxn>
                    <a:cxn ang="0">
                      <a:pos x="211" y="129"/>
                    </a:cxn>
                    <a:cxn ang="0">
                      <a:pos x="224" y="99"/>
                    </a:cxn>
                    <a:cxn ang="0">
                      <a:pos x="241" y="70"/>
                    </a:cxn>
                    <a:cxn ang="0">
                      <a:pos x="264" y="45"/>
                    </a:cxn>
                    <a:cxn ang="0">
                      <a:pos x="294" y="23"/>
                    </a:cxn>
                    <a:cxn ang="0">
                      <a:pos x="317" y="9"/>
                    </a:cxn>
                    <a:cxn ang="0">
                      <a:pos x="312" y="0"/>
                    </a:cxn>
                    <a:cxn ang="0">
                      <a:pos x="304" y="0"/>
                    </a:cxn>
                  </a:cxnLst>
                  <a:rect l="0" t="0" r="r" b="b"/>
                  <a:pathLst>
                    <a:path w="317" h="760">
                      <a:moveTo>
                        <a:pt x="304" y="0"/>
                      </a:moveTo>
                      <a:lnTo>
                        <a:pt x="283" y="11"/>
                      </a:lnTo>
                      <a:lnTo>
                        <a:pt x="266" y="21"/>
                      </a:lnTo>
                      <a:lnTo>
                        <a:pt x="249" y="32"/>
                      </a:lnTo>
                      <a:lnTo>
                        <a:pt x="235" y="44"/>
                      </a:lnTo>
                      <a:lnTo>
                        <a:pt x="222" y="57"/>
                      </a:lnTo>
                      <a:lnTo>
                        <a:pt x="213" y="70"/>
                      </a:lnTo>
                      <a:lnTo>
                        <a:pt x="201" y="83"/>
                      </a:lnTo>
                      <a:lnTo>
                        <a:pt x="192" y="99"/>
                      </a:lnTo>
                      <a:lnTo>
                        <a:pt x="182" y="114"/>
                      </a:lnTo>
                      <a:lnTo>
                        <a:pt x="173" y="129"/>
                      </a:lnTo>
                      <a:lnTo>
                        <a:pt x="165" y="144"/>
                      </a:lnTo>
                      <a:lnTo>
                        <a:pt x="158" y="163"/>
                      </a:lnTo>
                      <a:lnTo>
                        <a:pt x="150" y="180"/>
                      </a:lnTo>
                      <a:lnTo>
                        <a:pt x="144" y="199"/>
                      </a:lnTo>
                      <a:lnTo>
                        <a:pt x="135" y="218"/>
                      </a:lnTo>
                      <a:lnTo>
                        <a:pt x="127" y="237"/>
                      </a:lnTo>
                      <a:lnTo>
                        <a:pt x="116" y="260"/>
                      </a:lnTo>
                      <a:lnTo>
                        <a:pt x="106" y="277"/>
                      </a:lnTo>
                      <a:lnTo>
                        <a:pt x="95" y="296"/>
                      </a:lnTo>
                      <a:lnTo>
                        <a:pt x="85" y="317"/>
                      </a:lnTo>
                      <a:lnTo>
                        <a:pt x="74" y="334"/>
                      </a:lnTo>
                      <a:lnTo>
                        <a:pt x="66" y="352"/>
                      </a:lnTo>
                      <a:lnTo>
                        <a:pt x="57" y="369"/>
                      </a:lnTo>
                      <a:lnTo>
                        <a:pt x="47" y="386"/>
                      </a:lnTo>
                      <a:lnTo>
                        <a:pt x="40" y="401"/>
                      </a:lnTo>
                      <a:lnTo>
                        <a:pt x="32" y="418"/>
                      </a:lnTo>
                      <a:lnTo>
                        <a:pt x="24" y="437"/>
                      </a:lnTo>
                      <a:lnTo>
                        <a:pt x="19" y="456"/>
                      </a:lnTo>
                      <a:lnTo>
                        <a:pt x="13" y="475"/>
                      </a:lnTo>
                      <a:lnTo>
                        <a:pt x="9" y="494"/>
                      </a:lnTo>
                      <a:lnTo>
                        <a:pt x="5" y="515"/>
                      </a:lnTo>
                      <a:lnTo>
                        <a:pt x="4" y="538"/>
                      </a:lnTo>
                      <a:lnTo>
                        <a:pt x="2" y="555"/>
                      </a:lnTo>
                      <a:lnTo>
                        <a:pt x="0" y="568"/>
                      </a:lnTo>
                      <a:lnTo>
                        <a:pt x="0" y="583"/>
                      </a:lnTo>
                      <a:lnTo>
                        <a:pt x="0" y="597"/>
                      </a:lnTo>
                      <a:lnTo>
                        <a:pt x="0" y="608"/>
                      </a:lnTo>
                      <a:lnTo>
                        <a:pt x="0" y="623"/>
                      </a:lnTo>
                      <a:lnTo>
                        <a:pt x="0" y="637"/>
                      </a:lnTo>
                      <a:lnTo>
                        <a:pt x="2" y="648"/>
                      </a:lnTo>
                      <a:lnTo>
                        <a:pt x="2" y="660"/>
                      </a:lnTo>
                      <a:lnTo>
                        <a:pt x="4" y="673"/>
                      </a:lnTo>
                      <a:lnTo>
                        <a:pt x="4" y="686"/>
                      </a:lnTo>
                      <a:lnTo>
                        <a:pt x="5" y="699"/>
                      </a:lnTo>
                      <a:lnTo>
                        <a:pt x="5" y="713"/>
                      </a:lnTo>
                      <a:lnTo>
                        <a:pt x="7" y="728"/>
                      </a:lnTo>
                      <a:lnTo>
                        <a:pt x="7" y="741"/>
                      </a:lnTo>
                      <a:lnTo>
                        <a:pt x="7" y="758"/>
                      </a:lnTo>
                      <a:lnTo>
                        <a:pt x="9" y="758"/>
                      </a:lnTo>
                      <a:lnTo>
                        <a:pt x="11" y="760"/>
                      </a:lnTo>
                      <a:lnTo>
                        <a:pt x="13" y="758"/>
                      </a:lnTo>
                      <a:lnTo>
                        <a:pt x="15" y="758"/>
                      </a:lnTo>
                      <a:lnTo>
                        <a:pt x="15" y="741"/>
                      </a:lnTo>
                      <a:lnTo>
                        <a:pt x="17" y="728"/>
                      </a:lnTo>
                      <a:lnTo>
                        <a:pt x="17" y="713"/>
                      </a:lnTo>
                      <a:lnTo>
                        <a:pt x="19" y="699"/>
                      </a:lnTo>
                      <a:lnTo>
                        <a:pt x="23" y="686"/>
                      </a:lnTo>
                      <a:lnTo>
                        <a:pt x="23" y="673"/>
                      </a:lnTo>
                      <a:lnTo>
                        <a:pt x="26" y="661"/>
                      </a:lnTo>
                      <a:lnTo>
                        <a:pt x="30" y="648"/>
                      </a:lnTo>
                      <a:lnTo>
                        <a:pt x="34" y="637"/>
                      </a:lnTo>
                      <a:lnTo>
                        <a:pt x="36" y="625"/>
                      </a:lnTo>
                      <a:lnTo>
                        <a:pt x="40" y="612"/>
                      </a:lnTo>
                      <a:lnTo>
                        <a:pt x="43" y="599"/>
                      </a:lnTo>
                      <a:lnTo>
                        <a:pt x="45" y="585"/>
                      </a:lnTo>
                      <a:lnTo>
                        <a:pt x="47" y="574"/>
                      </a:lnTo>
                      <a:lnTo>
                        <a:pt x="51" y="557"/>
                      </a:lnTo>
                      <a:lnTo>
                        <a:pt x="53" y="544"/>
                      </a:lnTo>
                      <a:lnTo>
                        <a:pt x="55" y="521"/>
                      </a:lnTo>
                      <a:lnTo>
                        <a:pt x="57" y="500"/>
                      </a:lnTo>
                      <a:lnTo>
                        <a:pt x="62" y="481"/>
                      </a:lnTo>
                      <a:lnTo>
                        <a:pt x="68" y="462"/>
                      </a:lnTo>
                      <a:lnTo>
                        <a:pt x="72" y="443"/>
                      </a:lnTo>
                      <a:lnTo>
                        <a:pt x="80" y="428"/>
                      </a:lnTo>
                      <a:lnTo>
                        <a:pt x="85" y="410"/>
                      </a:lnTo>
                      <a:lnTo>
                        <a:pt x="95" y="393"/>
                      </a:lnTo>
                      <a:lnTo>
                        <a:pt x="102" y="376"/>
                      </a:lnTo>
                      <a:lnTo>
                        <a:pt x="110" y="361"/>
                      </a:lnTo>
                      <a:lnTo>
                        <a:pt x="119" y="344"/>
                      </a:lnTo>
                      <a:lnTo>
                        <a:pt x="127" y="329"/>
                      </a:lnTo>
                      <a:lnTo>
                        <a:pt x="139" y="310"/>
                      </a:lnTo>
                      <a:lnTo>
                        <a:pt x="146" y="293"/>
                      </a:lnTo>
                      <a:lnTo>
                        <a:pt x="156" y="272"/>
                      </a:lnTo>
                      <a:lnTo>
                        <a:pt x="167" y="255"/>
                      </a:lnTo>
                      <a:lnTo>
                        <a:pt x="173" y="234"/>
                      </a:lnTo>
                      <a:lnTo>
                        <a:pt x="182" y="215"/>
                      </a:lnTo>
                      <a:lnTo>
                        <a:pt x="188" y="196"/>
                      </a:lnTo>
                      <a:lnTo>
                        <a:pt x="194" y="180"/>
                      </a:lnTo>
                      <a:lnTo>
                        <a:pt x="199" y="161"/>
                      </a:lnTo>
                      <a:lnTo>
                        <a:pt x="205" y="146"/>
                      </a:lnTo>
                      <a:lnTo>
                        <a:pt x="211" y="129"/>
                      </a:lnTo>
                      <a:lnTo>
                        <a:pt x="218" y="116"/>
                      </a:lnTo>
                      <a:lnTo>
                        <a:pt x="224" y="99"/>
                      </a:lnTo>
                      <a:lnTo>
                        <a:pt x="232" y="85"/>
                      </a:lnTo>
                      <a:lnTo>
                        <a:pt x="241" y="70"/>
                      </a:lnTo>
                      <a:lnTo>
                        <a:pt x="253" y="57"/>
                      </a:lnTo>
                      <a:lnTo>
                        <a:pt x="264" y="45"/>
                      </a:lnTo>
                      <a:lnTo>
                        <a:pt x="277" y="34"/>
                      </a:lnTo>
                      <a:lnTo>
                        <a:pt x="294" y="23"/>
                      </a:lnTo>
                      <a:lnTo>
                        <a:pt x="312" y="15"/>
                      </a:lnTo>
                      <a:lnTo>
                        <a:pt x="317" y="9"/>
                      </a:lnTo>
                      <a:lnTo>
                        <a:pt x="317" y="4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53" name="Freeform 444"/>
                <p:cNvSpPr>
                  <a:spLocks/>
                </p:cNvSpPr>
                <p:nvPr/>
              </p:nvSpPr>
              <p:spPr bwMode="auto">
                <a:xfrm>
                  <a:off x="4018" y="1250"/>
                  <a:ext cx="123" cy="78"/>
                </a:xfrm>
                <a:custGeom>
                  <a:avLst/>
                  <a:gdLst/>
                  <a:ahLst/>
                  <a:cxnLst>
                    <a:cxn ang="0">
                      <a:pos x="215" y="2"/>
                    </a:cxn>
                    <a:cxn ang="0">
                      <a:pos x="199" y="0"/>
                    </a:cxn>
                    <a:cxn ang="0">
                      <a:pos x="190" y="2"/>
                    </a:cxn>
                    <a:cxn ang="0">
                      <a:pos x="184" y="8"/>
                    </a:cxn>
                    <a:cxn ang="0">
                      <a:pos x="180" y="11"/>
                    </a:cxn>
                    <a:cxn ang="0">
                      <a:pos x="160" y="11"/>
                    </a:cxn>
                    <a:cxn ang="0">
                      <a:pos x="135" y="23"/>
                    </a:cxn>
                    <a:cxn ang="0">
                      <a:pos x="118" y="44"/>
                    </a:cxn>
                    <a:cxn ang="0">
                      <a:pos x="101" y="70"/>
                    </a:cxn>
                    <a:cxn ang="0">
                      <a:pos x="87" y="97"/>
                    </a:cxn>
                    <a:cxn ang="0">
                      <a:pos x="72" y="120"/>
                    </a:cxn>
                    <a:cxn ang="0">
                      <a:pos x="53" y="135"/>
                    </a:cxn>
                    <a:cxn ang="0">
                      <a:pos x="30" y="139"/>
                    </a:cxn>
                    <a:cxn ang="0">
                      <a:pos x="9" y="133"/>
                    </a:cxn>
                    <a:cxn ang="0">
                      <a:pos x="2" y="137"/>
                    </a:cxn>
                    <a:cxn ang="0">
                      <a:pos x="0" y="143"/>
                    </a:cxn>
                    <a:cxn ang="0">
                      <a:pos x="2" y="150"/>
                    </a:cxn>
                    <a:cxn ang="0">
                      <a:pos x="21" y="156"/>
                    </a:cxn>
                    <a:cxn ang="0">
                      <a:pos x="47" y="154"/>
                    </a:cxn>
                    <a:cxn ang="0">
                      <a:pos x="68" y="143"/>
                    </a:cxn>
                    <a:cxn ang="0">
                      <a:pos x="91" y="123"/>
                    </a:cxn>
                    <a:cxn ang="0">
                      <a:pos x="112" y="103"/>
                    </a:cxn>
                    <a:cxn ang="0">
                      <a:pos x="133" y="82"/>
                    </a:cxn>
                    <a:cxn ang="0">
                      <a:pos x="158" y="63"/>
                    </a:cxn>
                    <a:cxn ang="0">
                      <a:pos x="184" y="53"/>
                    </a:cxn>
                    <a:cxn ang="0">
                      <a:pos x="205" y="51"/>
                    </a:cxn>
                    <a:cxn ang="0">
                      <a:pos x="215" y="49"/>
                    </a:cxn>
                    <a:cxn ang="0">
                      <a:pos x="224" y="46"/>
                    </a:cxn>
                    <a:cxn ang="0">
                      <a:pos x="234" y="42"/>
                    </a:cxn>
                    <a:cxn ang="0">
                      <a:pos x="239" y="32"/>
                    </a:cxn>
                    <a:cxn ang="0">
                      <a:pos x="241" y="19"/>
                    </a:cxn>
                    <a:cxn ang="0">
                      <a:pos x="236" y="9"/>
                    </a:cxn>
                    <a:cxn ang="0">
                      <a:pos x="228" y="4"/>
                    </a:cxn>
                    <a:cxn ang="0">
                      <a:pos x="224" y="4"/>
                    </a:cxn>
                  </a:cxnLst>
                  <a:rect l="0" t="0" r="r" b="b"/>
                  <a:pathLst>
                    <a:path w="245" h="156">
                      <a:moveTo>
                        <a:pt x="224" y="4"/>
                      </a:moveTo>
                      <a:lnTo>
                        <a:pt x="215" y="2"/>
                      </a:lnTo>
                      <a:lnTo>
                        <a:pt x="207" y="0"/>
                      </a:lnTo>
                      <a:lnTo>
                        <a:pt x="199" y="0"/>
                      </a:lnTo>
                      <a:lnTo>
                        <a:pt x="196" y="0"/>
                      </a:lnTo>
                      <a:lnTo>
                        <a:pt x="190" y="2"/>
                      </a:lnTo>
                      <a:lnTo>
                        <a:pt x="188" y="6"/>
                      </a:lnTo>
                      <a:lnTo>
                        <a:pt x="184" y="8"/>
                      </a:lnTo>
                      <a:lnTo>
                        <a:pt x="182" y="9"/>
                      </a:lnTo>
                      <a:lnTo>
                        <a:pt x="180" y="11"/>
                      </a:lnTo>
                      <a:lnTo>
                        <a:pt x="175" y="11"/>
                      </a:lnTo>
                      <a:lnTo>
                        <a:pt x="160" y="11"/>
                      </a:lnTo>
                      <a:lnTo>
                        <a:pt x="148" y="17"/>
                      </a:lnTo>
                      <a:lnTo>
                        <a:pt x="135" y="23"/>
                      </a:lnTo>
                      <a:lnTo>
                        <a:pt x="125" y="34"/>
                      </a:lnTo>
                      <a:lnTo>
                        <a:pt x="118" y="44"/>
                      </a:lnTo>
                      <a:lnTo>
                        <a:pt x="108" y="57"/>
                      </a:lnTo>
                      <a:lnTo>
                        <a:pt x="101" y="70"/>
                      </a:lnTo>
                      <a:lnTo>
                        <a:pt x="95" y="84"/>
                      </a:lnTo>
                      <a:lnTo>
                        <a:pt x="87" y="97"/>
                      </a:lnTo>
                      <a:lnTo>
                        <a:pt x="80" y="110"/>
                      </a:lnTo>
                      <a:lnTo>
                        <a:pt x="72" y="120"/>
                      </a:lnTo>
                      <a:lnTo>
                        <a:pt x="63" y="129"/>
                      </a:lnTo>
                      <a:lnTo>
                        <a:pt x="53" y="135"/>
                      </a:lnTo>
                      <a:lnTo>
                        <a:pt x="44" y="139"/>
                      </a:lnTo>
                      <a:lnTo>
                        <a:pt x="30" y="139"/>
                      </a:lnTo>
                      <a:lnTo>
                        <a:pt x="15" y="135"/>
                      </a:lnTo>
                      <a:lnTo>
                        <a:pt x="9" y="133"/>
                      </a:lnTo>
                      <a:lnTo>
                        <a:pt x="5" y="135"/>
                      </a:lnTo>
                      <a:lnTo>
                        <a:pt x="2" y="137"/>
                      </a:lnTo>
                      <a:lnTo>
                        <a:pt x="2" y="139"/>
                      </a:lnTo>
                      <a:lnTo>
                        <a:pt x="0" y="143"/>
                      </a:lnTo>
                      <a:lnTo>
                        <a:pt x="2" y="146"/>
                      </a:lnTo>
                      <a:lnTo>
                        <a:pt x="2" y="150"/>
                      </a:lnTo>
                      <a:lnTo>
                        <a:pt x="7" y="152"/>
                      </a:lnTo>
                      <a:lnTo>
                        <a:pt x="21" y="156"/>
                      </a:lnTo>
                      <a:lnTo>
                        <a:pt x="34" y="156"/>
                      </a:lnTo>
                      <a:lnTo>
                        <a:pt x="47" y="154"/>
                      </a:lnTo>
                      <a:lnTo>
                        <a:pt x="61" y="150"/>
                      </a:lnTo>
                      <a:lnTo>
                        <a:pt x="68" y="143"/>
                      </a:lnTo>
                      <a:lnTo>
                        <a:pt x="80" y="133"/>
                      </a:lnTo>
                      <a:lnTo>
                        <a:pt x="91" y="123"/>
                      </a:lnTo>
                      <a:lnTo>
                        <a:pt x="101" y="114"/>
                      </a:lnTo>
                      <a:lnTo>
                        <a:pt x="112" y="103"/>
                      </a:lnTo>
                      <a:lnTo>
                        <a:pt x="123" y="93"/>
                      </a:lnTo>
                      <a:lnTo>
                        <a:pt x="133" y="82"/>
                      </a:lnTo>
                      <a:lnTo>
                        <a:pt x="146" y="72"/>
                      </a:lnTo>
                      <a:lnTo>
                        <a:pt x="158" y="63"/>
                      </a:lnTo>
                      <a:lnTo>
                        <a:pt x="171" y="57"/>
                      </a:lnTo>
                      <a:lnTo>
                        <a:pt x="184" y="53"/>
                      </a:lnTo>
                      <a:lnTo>
                        <a:pt x="201" y="53"/>
                      </a:lnTo>
                      <a:lnTo>
                        <a:pt x="205" y="51"/>
                      </a:lnTo>
                      <a:lnTo>
                        <a:pt x="211" y="51"/>
                      </a:lnTo>
                      <a:lnTo>
                        <a:pt x="215" y="49"/>
                      </a:lnTo>
                      <a:lnTo>
                        <a:pt x="220" y="49"/>
                      </a:lnTo>
                      <a:lnTo>
                        <a:pt x="224" y="46"/>
                      </a:lnTo>
                      <a:lnTo>
                        <a:pt x="228" y="46"/>
                      </a:lnTo>
                      <a:lnTo>
                        <a:pt x="234" y="42"/>
                      </a:lnTo>
                      <a:lnTo>
                        <a:pt x="236" y="40"/>
                      </a:lnTo>
                      <a:lnTo>
                        <a:pt x="239" y="32"/>
                      </a:lnTo>
                      <a:lnTo>
                        <a:pt x="245" y="27"/>
                      </a:lnTo>
                      <a:lnTo>
                        <a:pt x="241" y="19"/>
                      </a:lnTo>
                      <a:lnTo>
                        <a:pt x="239" y="11"/>
                      </a:lnTo>
                      <a:lnTo>
                        <a:pt x="236" y="9"/>
                      </a:lnTo>
                      <a:lnTo>
                        <a:pt x="234" y="6"/>
                      </a:lnTo>
                      <a:lnTo>
                        <a:pt x="228" y="4"/>
                      </a:lnTo>
                      <a:lnTo>
                        <a:pt x="224" y="4"/>
                      </a:lnTo>
                      <a:lnTo>
                        <a:pt x="22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54" name="Freeform 445"/>
                <p:cNvSpPr>
                  <a:spLocks/>
                </p:cNvSpPr>
                <p:nvPr/>
              </p:nvSpPr>
              <p:spPr bwMode="auto">
                <a:xfrm>
                  <a:off x="4051" y="1325"/>
                  <a:ext cx="81" cy="463"/>
                </a:xfrm>
                <a:custGeom>
                  <a:avLst/>
                  <a:gdLst/>
                  <a:ahLst/>
                  <a:cxnLst>
                    <a:cxn ang="0">
                      <a:pos x="162" y="738"/>
                    </a:cxn>
                    <a:cxn ang="0">
                      <a:pos x="156" y="694"/>
                    </a:cxn>
                    <a:cxn ang="0">
                      <a:pos x="149" y="652"/>
                    </a:cxn>
                    <a:cxn ang="0">
                      <a:pos x="139" y="614"/>
                    </a:cxn>
                    <a:cxn ang="0">
                      <a:pos x="126" y="576"/>
                    </a:cxn>
                    <a:cxn ang="0">
                      <a:pos x="111" y="540"/>
                    </a:cxn>
                    <a:cxn ang="0">
                      <a:pos x="97" y="498"/>
                    </a:cxn>
                    <a:cxn ang="0">
                      <a:pos x="82" y="456"/>
                    </a:cxn>
                    <a:cxn ang="0">
                      <a:pos x="69" y="401"/>
                    </a:cxn>
                    <a:cxn ang="0">
                      <a:pos x="55" y="346"/>
                    </a:cxn>
                    <a:cxn ang="0">
                      <a:pos x="46" y="295"/>
                    </a:cxn>
                    <a:cxn ang="0">
                      <a:pos x="38" y="243"/>
                    </a:cxn>
                    <a:cxn ang="0">
                      <a:pos x="33" y="196"/>
                    </a:cxn>
                    <a:cxn ang="0">
                      <a:pos x="29" y="145"/>
                    </a:cxn>
                    <a:cxn ang="0">
                      <a:pos x="29" y="93"/>
                    </a:cxn>
                    <a:cxn ang="0">
                      <a:pos x="29" y="34"/>
                    </a:cxn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16" y="34"/>
                    </a:cxn>
                    <a:cxn ang="0">
                      <a:pos x="12" y="93"/>
                    </a:cxn>
                    <a:cxn ang="0">
                      <a:pos x="8" y="148"/>
                    </a:cxn>
                    <a:cxn ang="0">
                      <a:pos x="4" y="200"/>
                    </a:cxn>
                    <a:cxn ang="0">
                      <a:pos x="0" y="251"/>
                    </a:cxn>
                    <a:cxn ang="0">
                      <a:pos x="0" y="302"/>
                    </a:cxn>
                    <a:cxn ang="0">
                      <a:pos x="6" y="354"/>
                    </a:cxn>
                    <a:cxn ang="0">
                      <a:pos x="16" y="413"/>
                    </a:cxn>
                    <a:cxn ang="0">
                      <a:pos x="29" y="466"/>
                    </a:cxn>
                    <a:cxn ang="0">
                      <a:pos x="42" y="508"/>
                    </a:cxn>
                    <a:cxn ang="0">
                      <a:pos x="55" y="546"/>
                    </a:cxn>
                    <a:cxn ang="0">
                      <a:pos x="69" y="584"/>
                    </a:cxn>
                    <a:cxn ang="0">
                      <a:pos x="80" y="620"/>
                    </a:cxn>
                    <a:cxn ang="0">
                      <a:pos x="88" y="656"/>
                    </a:cxn>
                    <a:cxn ang="0">
                      <a:pos x="95" y="696"/>
                    </a:cxn>
                    <a:cxn ang="0">
                      <a:pos x="99" y="738"/>
                    </a:cxn>
                    <a:cxn ang="0">
                      <a:pos x="101" y="770"/>
                    </a:cxn>
                    <a:cxn ang="0">
                      <a:pos x="101" y="791"/>
                    </a:cxn>
                    <a:cxn ang="0">
                      <a:pos x="105" y="808"/>
                    </a:cxn>
                    <a:cxn ang="0">
                      <a:pos x="107" y="825"/>
                    </a:cxn>
                    <a:cxn ang="0">
                      <a:pos x="111" y="840"/>
                    </a:cxn>
                    <a:cxn ang="0">
                      <a:pos x="111" y="858"/>
                    </a:cxn>
                    <a:cxn ang="0">
                      <a:pos x="113" y="875"/>
                    </a:cxn>
                    <a:cxn ang="0">
                      <a:pos x="114" y="892"/>
                    </a:cxn>
                    <a:cxn ang="0">
                      <a:pos x="113" y="907"/>
                    </a:cxn>
                    <a:cxn ang="0">
                      <a:pos x="116" y="916"/>
                    </a:cxn>
                    <a:cxn ang="0">
                      <a:pos x="126" y="922"/>
                    </a:cxn>
                    <a:cxn ang="0">
                      <a:pos x="141" y="926"/>
                    </a:cxn>
                    <a:cxn ang="0">
                      <a:pos x="151" y="918"/>
                    </a:cxn>
                    <a:cxn ang="0">
                      <a:pos x="156" y="911"/>
                    </a:cxn>
                    <a:cxn ang="0">
                      <a:pos x="158" y="897"/>
                    </a:cxn>
                    <a:cxn ang="0">
                      <a:pos x="160" y="877"/>
                    </a:cxn>
                    <a:cxn ang="0">
                      <a:pos x="160" y="859"/>
                    </a:cxn>
                    <a:cxn ang="0">
                      <a:pos x="162" y="842"/>
                    </a:cxn>
                    <a:cxn ang="0">
                      <a:pos x="162" y="827"/>
                    </a:cxn>
                    <a:cxn ang="0">
                      <a:pos x="162" y="810"/>
                    </a:cxn>
                    <a:cxn ang="0">
                      <a:pos x="162" y="791"/>
                    </a:cxn>
                    <a:cxn ang="0">
                      <a:pos x="162" y="772"/>
                    </a:cxn>
                    <a:cxn ang="0">
                      <a:pos x="162" y="762"/>
                    </a:cxn>
                  </a:cxnLst>
                  <a:rect l="0" t="0" r="r" b="b"/>
                  <a:pathLst>
                    <a:path w="162" h="926">
                      <a:moveTo>
                        <a:pt x="162" y="762"/>
                      </a:moveTo>
                      <a:lnTo>
                        <a:pt x="162" y="738"/>
                      </a:lnTo>
                      <a:lnTo>
                        <a:pt x="160" y="715"/>
                      </a:lnTo>
                      <a:lnTo>
                        <a:pt x="156" y="694"/>
                      </a:lnTo>
                      <a:lnTo>
                        <a:pt x="152" y="673"/>
                      </a:lnTo>
                      <a:lnTo>
                        <a:pt x="149" y="652"/>
                      </a:lnTo>
                      <a:lnTo>
                        <a:pt x="145" y="633"/>
                      </a:lnTo>
                      <a:lnTo>
                        <a:pt x="139" y="614"/>
                      </a:lnTo>
                      <a:lnTo>
                        <a:pt x="133" y="597"/>
                      </a:lnTo>
                      <a:lnTo>
                        <a:pt x="126" y="576"/>
                      </a:lnTo>
                      <a:lnTo>
                        <a:pt x="118" y="557"/>
                      </a:lnTo>
                      <a:lnTo>
                        <a:pt x="111" y="540"/>
                      </a:lnTo>
                      <a:lnTo>
                        <a:pt x="105" y="519"/>
                      </a:lnTo>
                      <a:lnTo>
                        <a:pt x="97" y="498"/>
                      </a:lnTo>
                      <a:lnTo>
                        <a:pt x="90" y="477"/>
                      </a:lnTo>
                      <a:lnTo>
                        <a:pt x="82" y="456"/>
                      </a:lnTo>
                      <a:lnTo>
                        <a:pt x="76" y="434"/>
                      </a:lnTo>
                      <a:lnTo>
                        <a:pt x="69" y="401"/>
                      </a:lnTo>
                      <a:lnTo>
                        <a:pt x="61" y="375"/>
                      </a:lnTo>
                      <a:lnTo>
                        <a:pt x="55" y="346"/>
                      </a:lnTo>
                      <a:lnTo>
                        <a:pt x="50" y="320"/>
                      </a:lnTo>
                      <a:lnTo>
                        <a:pt x="46" y="295"/>
                      </a:lnTo>
                      <a:lnTo>
                        <a:pt x="40" y="268"/>
                      </a:lnTo>
                      <a:lnTo>
                        <a:pt x="38" y="243"/>
                      </a:lnTo>
                      <a:lnTo>
                        <a:pt x="35" y="221"/>
                      </a:lnTo>
                      <a:lnTo>
                        <a:pt x="33" y="196"/>
                      </a:lnTo>
                      <a:lnTo>
                        <a:pt x="31" y="171"/>
                      </a:lnTo>
                      <a:lnTo>
                        <a:pt x="29" y="145"/>
                      </a:lnTo>
                      <a:lnTo>
                        <a:pt x="29" y="120"/>
                      </a:lnTo>
                      <a:lnTo>
                        <a:pt x="29" y="93"/>
                      </a:lnTo>
                      <a:lnTo>
                        <a:pt x="29" y="65"/>
                      </a:lnTo>
                      <a:lnTo>
                        <a:pt x="29" y="34"/>
                      </a:lnTo>
                      <a:lnTo>
                        <a:pt x="29" y="6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6" y="6"/>
                      </a:lnTo>
                      <a:lnTo>
                        <a:pt x="16" y="34"/>
                      </a:lnTo>
                      <a:lnTo>
                        <a:pt x="14" y="67"/>
                      </a:lnTo>
                      <a:lnTo>
                        <a:pt x="12" y="93"/>
                      </a:lnTo>
                      <a:lnTo>
                        <a:pt x="10" y="122"/>
                      </a:lnTo>
                      <a:lnTo>
                        <a:pt x="8" y="148"/>
                      </a:lnTo>
                      <a:lnTo>
                        <a:pt x="6" y="175"/>
                      </a:lnTo>
                      <a:lnTo>
                        <a:pt x="4" y="200"/>
                      </a:lnTo>
                      <a:lnTo>
                        <a:pt x="2" y="226"/>
                      </a:lnTo>
                      <a:lnTo>
                        <a:pt x="0" y="251"/>
                      </a:lnTo>
                      <a:lnTo>
                        <a:pt x="0" y="276"/>
                      </a:lnTo>
                      <a:lnTo>
                        <a:pt x="0" y="302"/>
                      </a:lnTo>
                      <a:lnTo>
                        <a:pt x="2" y="329"/>
                      </a:lnTo>
                      <a:lnTo>
                        <a:pt x="6" y="354"/>
                      </a:lnTo>
                      <a:lnTo>
                        <a:pt x="10" y="382"/>
                      </a:lnTo>
                      <a:lnTo>
                        <a:pt x="16" y="413"/>
                      </a:lnTo>
                      <a:lnTo>
                        <a:pt x="23" y="445"/>
                      </a:lnTo>
                      <a:lnTo>
                        <a:pt x="29" y="466"/>
                      </a:lnTo>
                      <a:lnTo>
                        <a:pt x="36" y="487"/>
                      </a:lnTo>
                      <a:lnTo>
                        <a:pt x="42" y="508"/>
                      </a:lnTo>
                      <a:lnTo>
                        <a:pt x="50" y="527"/>
                      </a:lnTo>
                      <a:lnTo>
                        <a:pt x="55" y="546"/>
                      </a:lnTo>
                      <a:lnTo>
                        <a:pt x="61" y="567"/>
                      </a:lnTo>
                      <a:lnTo>
                        <a:pt x="69" y="584"/>
                      </a:lnTo>
                      <a:lnTo>
                        <a:pt x="76" y="603"/>
                      </a:lnTo>
                      <a:lnTo>
                        <a:pt x="80" y="620"/>
                      </a:lnTo>
                      <a:lnTo>
                        <a:pt x="86" y="637"/>
                      </a:lnTo>
                      <a:lnTo>
                        <a:pt x="88" y="656"/>
                      </a:lnTo>
                      <a:lnTo>
                        <a:pt x="94" y="677"/>
                      </a:lnTo>
                      <a:lnTo>
                        <a:pt x="95" y="696"/>
                      </a:lnTo>
                      <a:lnTo>
                        <a:pt x="99" y="717"/>
                      </a:lnTo>
                      <a:lnTo>
                        <a:pt x="99" y="738"/>
                      </a:lnTo>
                      <a:lnTo>
                        <a:pt x="101" y="762"/>
                      </a:lnTo>
                      <a:lnTo>
                        <a:pt x="101" y="770"/>
                      </a:lnTo>
                      <a:lnTo>
                        <a:pt x="101" y="782"/>
                      </a:lnTo>
                      <a:lnTo>
                        <a:pt x="101" y="791"/>
                      </a:lnTo>
                      <a:lnTo>
                        <a:pt x="103" y="801"/>
                      </a:lnTo>
                      <a:lnTo>
                        <a:pt x="105" y="808"/>
                      </a:lnTo>
                      <a:lnTo>
                        <a:pt x="105" y="818"/>
                      </a:lnTo>
                      <a:lnTo>
                        <a:pt x="107" y="825"/>
                      </a:lnTo>
                      <a:lnTo>
                        <a:pt x="109" y="835"/>
                      </a:lnTo>
                      <a:lnTo>
                        <a:pt x="111" y="840"/>
                      </a:lnTo>
                      <a:lnTo>
                        <a:pt x="111" y="850"/>
                      </a:lnTo>
                      <a:lnTo>
                        <a:pt x="111" y="858"/>
                      </a:lnTo>
                      <a:lnTo>
                        <a:pt x="113" y="865"/>
                      </a:lnTo>
                      <a:lnTo>
                        <a:pt x="113" y="875"/>
                      </a:lnTo>
                      <a:lnTo>
                        <a:pt x="114" y="884"/>
                      </a:lnTo>
                      <a:lnTo>
                        <a:pt x="114" y="892"/>
                      </a:lnTo>
                      <a:lnTo>
                        <a:pt x="114" y="903"/>
                      </a:lnTo>
                      <a:lnTo>
                        <a:pt x="113" y="907"/>
                      </a:lnTo>
                      <a:lnTo>
                        <a:pt x="114" y="911"/>
                      </a:lnTo>
                      <a:lnTo>
                        <a:pt x="116" y="916"/>
                      </a:lnTo>
                      <a:lnTo>
                        <a:pt x="118" y="918"/>
                      </a:lnTo>
                      <a:lnTo>
                        <a:pt x="126" y="922"/>
                      </a:lnTo>
                      <a:lnTo>
                        <a:pt x="133" y="926"/>
                      </a:lnTo>
                      <a:lnTo>
                        <a:pt x="141" y="926"/>
                      </a:lnTo>
                      <a:lnTo>
                        <a:pt x="149" y="922"/>
                      </a:lnTo>
                      <a:lnTo>
                        <a:pt x="151" y="918"/>
                      </a:lnTo>
                      <a:lnTo>
                        <a:pt x="154" y="916"/>
                      </a:lnTo>
                      <a:lnTo>
                        <a:pt x="156" y="911"/>
                      </a:lnTo>
                      <a:lnTo>
                        <a:pt x="158" y="907"/>
                      </a:lnTo>
                      <a:lnTo>
                        <a:pt x="158" y="897"/>
                      </a:lnTo>
                      <a:lnTo>
                        <a:pt x="158" y="886"/>
                      </a:lnTo>
                      <a:lnTo>
                        <a:pt x="160" y="877"/>
                      </a:lnTo>
                      <a:lnTo>
                        <a:pt x="160" y="869"/>
                      </a:lnTo>
                      <a:lnTo>
                        <a:pt x="160" y="859"/>
                      </a:lnTo>
                      <a:lnTo>
                        <a:pt x="162" y="852"/>
                      </a:lnTo>
                      <a:lnTo>
                        <a:pt x="162" y="842"/>
                      </a:lnTo>
                      <a:lnTo>
                        <a:pt x="162" y="835"/>
                      </a:lnTo>
                      <a:lnTo>
                        <a:pt x="162" y="827"/>
                      </a:lnTo>
                      <a:lnTo>
                        <a:pt x="162" y="818"/>
                      </a:lnTo>
                      <a:lnTo>
                        <a:pt x="162" y="810"/>
                      </a:lnTo>
                      <a:lnTo>
                        <a:pt x="162" y="801"/>
                      </a:lnTo>
                      <a:lnTo>
                        <a:pt x="162" y="791"/>
                      </a:lnTo>
                      <a:lnTo>
                        <a:pt x="162" y="783"/>
                      </a:lnTo>
                      <a:lnTo>
                        <a:pt x="162" y="772"/>
                      </a:lnTo>
                      <a:lnTo>
                        <a:pt x="162" y="762"/>
                      </a:lnTo>
                      <a:lnTo>
                        <a:pt x="162" y="7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55" name="Freeform 446"/>
                <p:cNvSpPr>
                  <a:spLocks/>
                </p:cNvSpPr>
                <p:nvPr/>
              </p:nvSpPr>
              <p:spPr bwMode="auto">
                <a:xfrm>
                  <a:off x="4031" y="987"/>
                  <a:ext cx="78" cy="98"/>
                </a:xfrm>
                <a:custGeom>
                  <a:avLst/>
                  <a:gdLst/>
                  <a:ahLst/>
                  <a:cxnLst>
                    <a:cxn ang="0">
                      <a:pos x="137" y="6"/>
                    </a:cxn>
                    <a:cxn ang="0">
                      <a:pos x="128" y="17"/>
                    </a:cxn>
                    <a:cxn ang="0">
                      <a:pos x="118" y="29"/>
                    </a:cxn>
                    <a:cxn ang="0">
                      <a:pos x="109" y="38"/>
                    </a:cxn>
                    <a:cxn ang="0">
                      <a:pos x="101" y="48"/>
                    </a:cxn>
                    <a:cxn ang="0">
                      <a:pos x="92" y="57"/>
                    </a:cxn>
                    <a:cxn ang="0">
                      <a:pos x="86" y="67"/>
                    </a:cxn>
                    <a:cxn ang="0">
                      <a:pos x="76" y="74"/>
                    </a:cxn>
                    <a:cxn ang="0">
                      <a:pos x="69" y="84"/>
                    </a:cxn>
                    <a:cxn ang="0">
                      <a:pos x="59" y="92"/>
                    </a:cxn>
                    <a:cxn ang="0">
                      <a:pos x="52" y="101"/>
                    </a:cxn>
                    <a:cxn ang="0">
                      <a:pos x="44" y="109"/>
                    </a:cxn>
                    <a:cxn ang="0">
                      <a:pos x="37" y="120"/>
                    </a:cxn>
                    <a:cxn ang="0">
                      <a:pos x="29" y="130"/>
                    </a:cxn>
                    <a:cxn ang="0">
                      <a:pos x="19" y="141"/>
                    </a:cxn>
                    <a:cxn ang="0">
                      <a:pos x="12" y="152"/>
                    </a:cxn>
                    <a:cxn ang="0">
                      <a:pos x="6" y="168"/>
                    </a:cxn>
                    <a:cxn ang="0">
                      <a:pos x="2" y="169"/>
                    </a:cxn>
                    <a:cxn ang="0">
                      <a:pos x="0" y="173"/>
                    </a:cxn>
                    <a:cxn ang="0">
                      <a:pos x="0" y="179"/>
                    </a:cxn>
                    <a:cxn ang="0">
                      <a:pos x="2" y="183"/>
                    </a:cxn>
                    <a:cxn ang="0">
                      <a:pos x="6" y="188"/>
                    </a:cxn>
                    <a:cxn ang="0">
                      <a:pos x="12" y="194"/>
                    </a:cxn>
                    <a:cxn ang="0">
                      <a:pos x="19" y="196"/>
                    </a:cxn>
                    <a:cxn ang="0">
                      <a:pos x="29" y="196"/>
                    </a:cxn>
                    <a:cxn ang="0">
                      <a:pos x="35" y="194"/>
                    </a:cxn>
                    <a:cxn ang="0">
                      <a:pos x="42" y="187"/>
                    </a:cxn>
                    <a:cxn ang="0">
                      <a:pos x="50" y="173"/>
                    </a:cxn>
                    <a:cxn ang="0">
                      <a:pos x="57" y="162"/>
                    </a:cxn>
                    <a:cxn ang="0">
                      <a:pos x="63" y="150"/>
                    </a:cxn>
                    <a:cxn ang="0">
                      <a:pos x="69" y="139"/>
                    </a:cxn>
                    <a:cxn ang="0">
                      <a:pos x="76" y="130"/>
                    </a:cxn>
                    <a:cxn ang="0">
                      <a:pos x="82" y="120"/>
                    </a:cxn>
                    <a:cxn ang="0">
                      <a:pos x="90" y="109"/>
                    </a:cxn>
                    <a:cxn ang="0">
                      <a:pos x="97" y="101"/>
                    </a:cxn>
                    <a:cxn ang="0">
                      <a:pos x="103" y="92"/>
                    </a:cxn>
                    <a:cxn ang="0">
                      <a:pos x="109" y="80"/>
                    </a:cxn>
                    <a:cxn ang="0">
                      <a:pos x="116" y="71"/>
                    </a:cxn>
                    <a:cxn ang="0">
                      <a:pos x="122" y="61"/>
                    </a:cxn>
                    <a:cxn ang="0">
                      <a:pos x="130" y="52"/>
                    </a:cxn>
                    <a:cxn ang="0">
                      <a:pos x="137" y="40"/>
                    </a:cxn>
                    <a:cxn ang="0">
                      <a:pos x="145" y="29"/>
                    </a:cxn>
                    <a:cxn ang="0">
                      <a:pos x="154" y="17"/>
                    </a:cxn>
                    <a:cxn ang="0">
                      <a:pos x="156" y="14"/>
                    </a:cxn>
                    <a:cxn ang="0">
                      <a:pos x="156" y="10"/>
                    </a:cxn>
                    <a:cxn ang="0">
                      <a:pos x="154" y="6"/>
                    </a:cxn>
                    <a:cxn ang="0">
                      <a:pos x="151" y="4"/>
                    </a:cxn>
                    <a:cxn ang="0">
                      <a:pos x="149" y="0"/>
                    </a:cxn>
                    <a:cxn ang="0">
                      <a:pos x="145" y="0"/>
                    </a:cxn>
                    <a:cxn ang="0">
                      <a:pos x="139" y="2"/>
                    </a:cxn>
                    <a:cxn ang="0">
                      <a:pos x="137" y="6"/>
                    </a:cxn>
                    <a:cxn ang="0">
                      <a:pos x="137" y="6"/>
                    </a:cxn>
                  </a:cxnLst>
                  <a:rect l="0" t="0" r="r" b="b"/>
                  <a:pathLst>
                    <a:path w="156" h="196">
                      <a:moveTo>
                        <a:pt x="137" y="6"/>
                      </a:moveTo>
                      <a:lnTo>
                        <a:pt x="128" y="17"/>
                      </a:lnTo>
                      <a:lnTo>
                        <a:pt x="118" y="29"/>
                      </a:lnTo>
                      <a:lnTo>
                        <a:pt x="109" y="38"/>
                      </a:lnTo>
                      <a:lnTo>
                        <a:pt x="101" y="48"/>
                      </a:lnTo>
                      <a:lnTo>
                        <a:pt x="92" y="57"/>
                      </a:lnTo>
                      <a:lnTo>
                        <a:pt x="86" y="67"/>
                      </a:lnTo>
                      <a:lnTo>
                        <a:pt x="76" y="74"/>
                      </a:lnTo>
                      <a:lnTo>
                        <a:pt x="69" y="84"/>
                      </a:lnTo>
                      <a:lnTo>
                        <a:pt x="59" y="92"/>
                      </a:lnTo>
                      <a:lnTo>
                        <a:pt x="52" y="101"/>
                      </a:lnTo>
                      <a:lnTo>
                        <a:pt x="44" y="109"/>
                      </a:lnTo>
                      <a:lnTo>
                        <a:pt x="37" y="120"/>
                      </a:lnTo>
                      <a:lnTo>
                        <a:pt x="29" y="130"/>
                      </a:lnTo>
                      <a:lnTo>
                        <a:pt x="19" y="141"/>
                      </a:lnTo>
                      <a:lnTo>
                        <a:pt x="12" y="152"/>
                      </a:lnTo>
                      <a:lnTo>
                        <a:pt x="6" y="168"/>
                      </a:lnTo>
                      <a:lnTo>
                        <a:pt x="2" y="169"/>
                      </a:lnTo>
                      <a:lnTo>
                        <a:pt x="0" y="173"/>
                      </a:lnTo>
                      <a:lnTo>
                        <a:pt x="0" y="179"/>
                      </a:lnTo>
                      <a:lnTo>
                        <a:pt x="2" y="183"/>
                      </a:lnTo>
                      <a:lnTo>
                        <a:pt x="6" y="188"/>
                      </a:lnTo>
                      <a:lnTo>
                        <a:pt x="12" y="194"/>
                      </a:lnTo>
                      <a:lnTo>
                        <a:pt x="19" y="196"/>
                      </a:lnTo>
                      <a:lnTo>
                        <a:pt x="29" y="196"/>
                      </a:lnTo>
                      <a:lnTo>
                        <a:pt x="35" y="194"/>
                      </a:lnTo>
                      <a:lnTo>
                        <a:pt x="42" y="187"/>
                      </a:lnTo>
                      <a:lnTo>
                        <a:pt x="50" y="173"/>
                      </a:lnTo>
                      <a:lnTo>
                        <a:pt x="57" y="162"/>
                      </a:lnTo>
                      <a:lnTo>
                        <a:pt x="63" y="150"/>
                      </a:lnTo>
                      <a:lnTo>
                        <a:pt x="69" y="139"/>
                      </a:lnTo>
                      <a:lnTo>
                        <a:pt x="76" y="130"/>
                      </a:lnTo>
                      <a:lnTo>
                        <a:pt x="82" y="120"/>
                      </a:lnTo>
                      <a:lnTo>
                        <a:pt x="90" y="109"/>
                      </a:lnTo>
                      <a:lnTo>
                        <a:pt x="97" y="101"/>
                      </a:lnTo>
                      <a:lnTo>
                        <a:pt x="103" y="92"/>
                      </a:lnTo>
                      <a:lnTo>
                        <a:pt x="109" y="80"/>
                      </a:lnTo>
                      <a:lnTo>
                        <a:pt x="116" y="71"/>
                      </a:lnTo>
                      <a:lnTo>
                        <a:pt x="122" y="61"/>
                      </a:lnTo>
                      <a:lnTo>
                        <a:pt x="130" y="52"/>
                      </a:lnTo>
                      <a:lnTo>
                        <a:pt x="137" y="40"/>
                      </a:lnTo>
                      <a:lnTo>
                        <a:pt x="145" y="29"/>
                      </a:lnTo>
                      <a:lnTo>
                        <a:pt x="154" y="17"/>
                      </a:lnTo>
                      <a:lnTo>
                        <a:pt x="156" y="14"/>
                      </a:lnTo>
                      <a:lnTo>
                        <a:pt x="156" y="10"/>
                      </a:lnTo>
                      <a:lnTo>
                        <a:pt x="154" y="6"/>
                      </a:lnTo>
                      <a:lnTo>
                        <a:pt x="151" y="4"/>
                      </a:lnTo>
                      <a:lnTo>
                        <a:pt x="149" y="0"/>
                      </a:lnTo>
                      <a:lnTo>
                        <a:pt x="145" y="0"/>
                      </a:lnTo>
                      <a:lnTo>
                        <a:pt x="139" y="2"/>
                      </a:lnTo>
                      <a:lnTo>
                        <a:pt x="137" y="6"/>
                      </a:lnTo>
                      <a:lnTo>
                        <a:pt x="13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56" name="Freeform 447"/>
                <p:cNvSpPr>
                  <a:spLocks/>
                </p:cNvSpPr>
                <p:nvPr/>
              </p:nvSpPr>
              <p:spPr bwMode="auto">
                <a:xfrm>
                  <a:off x="4033" y="930"/>
                  <a:ext cx="52" cy="45"/>
                </a:xfrm>
                <a:custGeom>
                  <a:avLst/>
                  <a:gdLst/>
                  <a:ahLst/>
                  <a:cxnLst>
                    <a:cxn ang="0">
                      <a:pos x="103" y="12"/>
                    </a:cxn>
                    <a:cxn ang="0">
                      <a:pos x="99" y="6"/>
                    </a:cxn>
                    <a:cxn ang="0">
                      <a:pos x="90" y="0"/>
                    </a:cxn>
                    <a:cxn ang="0">
                      <a:pos x="76" y="2"/>
                    </a:cxn>
                    <a:cxn ang="0">
                      <a:pos x="67" y="10"/>
                    </a:cxn>
                    <a:cxn ang="0">
                      <a:pos x="65" y="15"/>
                    </a:cxn>
                    <a:cxn ang="0">
                      <a:pos x="67" y="27"/>
                    </a:cxn>
                    <a:cxn ang="0">
                      <a:pos x="71" y="38"/>
                    </a:cxn>
                    <a:cxn ang="0">
                      <a:pos x="71" y="50"/>
                    </a:cxn>
                    <a:cxn ang="0">
                      <a:pos x="72" y="63"/>
                    </a:cxn>
                    <a:cxn ang="0">
                      <a:pos x="65" y="69"/>
                    </a:cxn>
                    <a:cxn ang="0">
                      <a:pos x="50" y="65"/>
                    </a:cxn>
                    <a:cxn ang="0">
                      <a:pos x="36" y="61"/>
                    </a:cxn>
                    <a:cxn ang="0">
                      <a:pos x="23" y="61"/>
                    </a:cxn>
                    <a:cxn ang="0">
                      <a:pos x="14" y="59"/>
                    </a:cxn>
                    <a:cxn ang="0">
                      <a:pos x="6" y="57"/>
                    </a:cxn>
                    <a:cxn ang="0">
                      <a:pos x="2" y="61"/>
                    </a:cxn>
                    <a:cxn ang="0">
                      <a:pos x="0" y="67"/>
                    </a:cxn>
                    <a:cxn ang="0">
                      <a:pos x="4" y="72"/>
                    </a:cxn>
                    <a:cxn ang="0">
                      <a:pos x="14" y="76"/>
                    </a:cxn>
                    <a:cxn ang="0">
                      <a:pos x="21" y="78"/>
                    </a:cxn>
                    <a:cxn ang="0">
                      <a:pos x="31" y="78"/>
                    </a:cxn>
                    <a:cxn ang="0">
                      <a:pos x="38" y="80"/>
                    </a:cxn>
                    <a:cxn ang="0">
                      <a:pos x="52" y="84"/>
                    </a:cxn>
                    <a:cxn ang="0">
                      <a:pos x="65" y="88"/>
                    </a:cxn>
                    <a:cxn ang="0">
                      <a:pos x="72" y="90"/>
                    </a:cxn>
                    <a:cxn ang="0">
                      <a:pos x="82" y="91"/>
                    </a:cxn>
                    <a:cxn ang="0">
                      <a:pos x="90" y="90"/>
                    </a:cxn>
                    <a:cxn ang="0">
                      <a:pos x="93" y="78"/>
                    </a:cxn>
                    <a:cxn ang="0">
                      <a:pos x="95" y="71"/>
                    </a:cxn>
                    <a:cxn ang="0">
                      <a:pos x="99" y="57"/>
                    </a:cxn>
                    <a:cxn ang="0">
                      <a:pos x="103" y="44"/>
                    </a:cxn>
                    <a:cxn ang="0">
                      <a:pos x="105" y="38"/>
                    </a:cxn>
                    <a:cxn ang="0">
                      <a:pos x="105" y="29"/>
                    </a:cxn>
                    <a:cxn ang="0">
                      <a:pos x="105" y="21"/>
                    </a:cxn>
                    <a:cxn ang="0">
                      <a:pos x="105" y="15"/>
                    </a:cxn>
                  </a:cxnLst>
                  <a:rect l="0" t="0" r="r" b="b"/>
                  <a:pathLst>
                    <a:path w="105" h="91">
                      <a:moveTo>
                        <a:pt x="105" y="15"/>
                      </a:moveTo>
                      <a:lnTo>
                        <a:pt x="103" y="12"/>
                      </a:lnTo>
                      <a:lnTo>
                        <a:pt x="101" y="10"/>
                      </a:lnTo>
                      <a:lnTo>
                        <a:pt x="99" y="6"/>
                      </a:lnTo>
                      <a:lnTo>
                        <a:pt x="95" y="4"/>
                      </a:lnTo>
                      <a:lnTo>
                        <a:pt x="90" y="0"/>
                      </a:lnTo>
                      <a:lnTo>
                        <a:pt x="82" y="0"/>
                      </a:lnTo>
                      <a:lnTo>
                        <a:pt x="76" y="2"/>
                      </a:lnTo>
                      <a:lnTo>
                        <a:pt x="71" y="6"/>
                      </a:lnTo>
                      <a:lnTo>
                        <a:pt x="67" y="10"/>
                      </a:lnTo>
                      <a:lnTo>
                        <a:pt x="65" y="12"/>
                      </a:lnTo>
                      <a:lnTo>
                        <a:pt x="65" y="15"/>
                      </a:lnTo>
                      <a:lnTo>
                        <a:pt x="67" y="21"/>
                      </a:lnTo>
                      <a:lnTo>
                        <a:pt x="67" y="27"/>
                      </a:lnTo>
                      <a:lnTo>
                        <a:pt x="69" y="33"/>
                      </a:lnTo>
                      <a:lnTo>
                        <a:pt x="71" y="38"/>
                      </a:lnTo>
                      <a:lnTo>
                        <a:pt x="71" y="44"/>
                      </a:lnTo>
                      <a:lnTo>
                        <a:pt x="71" y="50"/>
                      </a:lnTo>
                      <a:lnTo>
                        <a:pt x="72" y="57"/>
                      </a:lnTo>
                      <a:lnTo>
                        <a:pt x="72" y="63"/>
                      </a:lnTo>
                      <a:lnTo>
                        <a:pt x="72" y="71"/>
                      </a:lnTo>
                      <a:lnTo>
                        <a:pt x="65" y="69"/>
                      </a:lnTo>
                      <a:lnTo>
                        <a:pt x="57" y="67"/>
                      </a:lnTo>
                      <a:lnTo>
                        <a:pt x="50" y="65"/>
                      </a:lnTo>
                      <a:lnTo>
                        <a:pt x="42" y="65"/>
                      </a:lnTo>
                      <a:lnTo>
                        <a:pt x="36" y="61"/>
                      </a:lnTo>
                      <a:lnTo>
                        <a:pt x="27" y="61"/>
                      </a:lnTo>
                      <a:lnTo>
                        <a:pt x="23" y="61"/>
                      </a:lnTo>
                      <a:lnTo>
                        <a:pt x="19" y="59"/>
                      </a:lnTo>
                      <a:lnTo>
                        <a:pt x="14" y="59"/>
                      </a:lnTo>
                      <a:lnTo>
                        <a:pt x="12" y="59"/>
                      </a:lnTo>
                      <a:lnTo>
                        <a:pt x="6" y="57"/>
                      </a:lnTo>
                      <a:lnTo>
                        <a:pt x="2" y="59"/>
                      </a:lnTo>
                      <a:lnTo>
                        <a:pt x="2" y="61"/>
                      </a:lnTo>
                      <a:lnTo>
                        <a:pt x="2" y="65"/>
                      </a:lnTo>
                      <a:lnTo>
                        <a:pt x="0" y="67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8" y="76"/>
                      </a:lnTo>
                      <a:lnTo>
                        <a:pt x="14" y="76"/>
                      </a:lnTo>
                      <a:lnTo>
                        <a:pt x="17" y="78"/>
                      </a:lnTo>
                      <a:lnTo>
                        <a:pt x="21" y="78"/>
                      </a:lnTo>
                      <a:lnTo>
                        <a:pt x="25" y="78"/>
                      </a:lnTo>
                      <a:lnTo>
                        <a:pt x="31" y="78"/>
                      </a:lnTo>
                      <a:lnTo>
                        <a:pt x="34" y="80"/>
                      </a:lnTo>
                      <a:lnTo>
                        <a:pt x="38" y="80"/>
                      </a:lnTo>
                      <a:lnTo>
                        <a:pt x="42" y="82"/>
                      </a:lnTo>
                      <a:lnTo>
                        <a:pt x="52" y="84"/>
                      </a:lnTo>
                      <a:lnTo>
                        <a:pt x="59" y="88"/>
                      </a:lnTo>
                      <a:lnTo>
                        <a:pt x="65" y="88"/>
                      </a:lnTo>
                      <a:lnTo>
                        <a:pt x="69" y="90"/>
                      </a:lnTo>
                      <a:lnTo>
                        <a:pt x="72" y="90"/>
                      </a:lnTo>
                      <a:lnTo>
                        <a:pt x="78" y="91"/>
                      </a:lnTo>
                      <a:lnTo>
                        <a:pt x="82" y="91"/>
                      </a:lnTo>
                      <a:lnTo>
                        <a:pt x="88" y="90"/>
                      </a:lnTo>
                      <a:lnTo>
                        <a:pt x="90" y="90"/>
                      </a:lnTo>
                      <a:lnTo>
                        <a:pt x="93" y="84"/>
                      </a:lnTo>
                      <a:lnTo>
                        <a:pt x="93" y="78"/>
                      </a:lnTo>
                      <a:lnTo>
                        <a:pt x="95" y="74"/>
                      </a:lnTo>
                      <a:lnTo>
                        <a:pt x="95" y="71"/>
                      </a:lnTo>
                      <a:lnTo>
                        <a:pt x="97" y="67"/>
                      </a:lnTo>
                      <a:lnTo>
                        <a:pt x="99" y="57"/>
                      </a:lnTo>
                      <a:lnTo>
                        <a:pt x="103" y="50"/>
                      </a:lnTo>
                      <a:lnTo>
                        <a:pt x="103" y="44"/>
                      </a:lnTo>
                      <a:lnTo>
                        <a:pt x="103" y="42"/>
                      </a:lnTo>
                      <a:lnTo>
                        <a:pt x="105" y="38"/>
                      </a:lnTo>
                      <a:lnTo>
                        <a:pt x="105" y="33"/>
                      </a:lnTo>
                      <a:lnTo>
                        <a:pt x="105" y="29"/>
                      </a:lnTo>
                      <a:lnTo>
                        <a:pt x="105" y="25"/>
                      </a:lnTo>
                      <a:lnTo>
                        <a:pt x="105" y="21"/>
                      </a:lnTo>
                      <a:lnTo>
                        <a:pt x="105" y="15"/>
                      </a:lnTo>
                      <a:lnTo>
                        <a:pt x="105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57" name="Freeform 448"/>
                <p:cNvSpPr>
                  <a:spLocks/>
                </p:cNvSpPr>
                <p:nvPr/>
              </p:nvSpPr>
              <p:spPr bwMode="auto">
                <a:xfrm>
                  <a:off x="4056" y="855"/>
                  <a:ext cx="31" cy="15"/>
                </a:xfrm>
                <a:custGeom>
                  <a:avLst/>
                  <a:gdLst/>
                  <a:ahLst/>
                  <a:cxnLst>
                    <a:cxn ang="0">
                      <a:pos x="51" y="2"/>
                    </a:cxn>
                    <a:cxn ang="0">
                      <a:pos x="45" y="0"/>
                    </a:cxn>
                    <a:cxn ang="0">
                      <a:pos x="42" y="0"/>
                    </a:cxn>
                    <a:cxn ang="0">
                      <a:pos x="36" y="0"/>
                    </a:cxn>
                    <a:cxn ang="0">
                      <a:pos x="30" y="2"/>
                    </a:cxn>
                    <a:cxn ang="0">
                      <a:pos x="26" y="2"/>
                    </a:cxn>
                    <a:cxn ang="0">
                      <a:pos x="21" y="2"/>
                    </a:cxn>
                    <a:cxn ang="0">
                      <a:pos x="17" y="2"/>
                    </a:cxn>
                    <a:cxn ang="0">
                      <a:pos x="11" y="6"/>
                    </a:cxn>
                    <a:cxn ang="0">
                      <a:pos x="6" y="6"/>
                    </a:cxn>
                    <a:cxn ang="0">
                      <a:pos x="2" y="8"/>
                    </a:cxn>
                    <a:cxn ang="0">
                      <a:pos x="0" y="13"/>
                    </a:cxn>
                    <a:cxn ang="0">
                      <a:pos x="0" y="19"/>
                    </a:cxn>
                    <a:cxn ang="0">
                      <a:pos x="0" y="21"/>
                    </a:cxn>
                    <a:cxn ang="0">
                      <a:pos x="4" y="27"/>
                    </a:cxn>
                    <a:cxn ang="0">
                      <a:pos x="7" y="29"/>
                    </a:cxn>
                    <a:cxn ang="0">
                      <a:pos x="13" y="30"/>
                    </a:cxn>
                    <a:cxn ang="0">
                      <a:pos x="19" y="29"/>
                    </a:cxn>
                    <a:cxn ang="0">
                      <a:pos x="21" y="29"/>
                    </a:cxn>
                    <a:cxn ang="0">
                      <a:pos x="25" y="27"/>
                    </a:cxn>
                    <a:cxn ang="0">
                      <a:pos x="30" y="27"/>
                    </a:cxn>
                    <a:cxn ang="0">
                      <a:pos x="32" y="27"/>
                    </a:cxn>
                    <a:cxn ang="0">
                      <a:pos x="36" y="27"/>
                    </a:cxn>
                    <a:cxn ang="0">
                      <a:pos x="42" y="27"/>
                    </a:cxn>
                    <a:cxn ang="0">
                      <a:pos x="45" y="29"/>
                    </a:cxn>
                    <a:cxn ang="0">
                      <a:pos x="49" y="27"/>
                    </a:cxn>
                    <a:cxn ang="0">
                      <a:pos x="53" y="21"/>
                    </a:cxn>
                    <a:cxn ang="0">
                      <a:pos x="57" y="17"/>
                    </a:cxn>
                    <a:cxn ang="0">
                      <a:pos x="63" y="17"/>
                    </a:cxn>
                    <a:cxn ang="0">
                      <a:pos x="51" y="2"/>
                    </a:cxn>
                    <a:cxn ang="0">
                      <a:pos x="51" y="2"/>
                    </a:cxn>
                  </a:cxnLst>
                  <a:rect l="0" t="0" r="r" b="b"/>
                  <a:pathLst>
                    <a:path w="63" h="30">
                      <a:moveTo>
                        <a:pt x="51" y="2"/>
                      </a:move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36" y="0"/>
                      </a:lnTo>
                      <a:lnTo>
                        <a:pt x="30" y="2"/>
                      </a:lnTo>
                      <a:lnTo>
                        <a:pt x="26" y="2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1" y="6"/>
                      </a:lnTo>
                      <a:lnTo>
                        <a:pt x="6" y="6"/>
                      </a:lnTo>
                      <a:lnTo>
                        <a:pt x="2" y="8"/>
                      </a:lnTo>
                      <a:lnTo>
                        <a:pt x="0" y="13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4" y="27"/>
                      </a:lnTo>
                      <a:lnTo>
                        <a:pt x="7" y="29"/>
                      </a:lnTo>
                      <a:lnTo>
                        <a:pt x="13" y="30"/>
                      </a:lnTo>
                      <a:lnTo>
                        <a:pt x="19" y="29"/>
                      </a:lnTo>
                      <a:lnTo>
                        <a:pt x="21" y="29"/>
                      </a:lnTo>
                      <a:lnTo>
                        <a:pt x="25" y="27"/>
                      </a:lnTo>
                      <a:lnTo>
                        <a:pt x="30" y="27"/>
                      </a:lnTo>
                      <a:lnTo>
                        <a:pt x="32" y="27"/>
                      </a:lnTo>
                      <a:lnTo>
                        <a:pt x="36" y="27"/>
                      </a:lnTo>
                      <a:lnTo>
                        <a:pt x="42" y="27"/>
                      </a:lnTo>
                      <a:lnTo>
                        <a:pt x="45" y="29"/>
                      </a:lnTo>
                      <a:lnTo>
                        <a:pt x="49" y="27"/>
                      </a:lnTo>
                      <a:lnTo>
                        <a:pt x="53" y="21"/>
                      </a:lnTo>
                      <a:lnTo>
                        <a:pt x="57" y="17"/>
                      </a:lnTo>
                      <a:lnTo>
                        <a:pt x="63" y="17"/>
                      </a:lnTo>
                      <a:lnTo>
                        <a:pt x="51" y="2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58" name="Freeform 449"/>
                <p:cNvSpPr>
                  <a:spLocks/>
                </p:cNvSpPr>
                <p:nvPr/>
              </p:nvSpPr>
              <p:spPr bwMode="auto">
                <a:xfrm>
                  <a:off x="4101" y="929"/>
                  <a:ext cx="108" cy="67"/>
                </a:xfrm>
                <a:custGeom>
                  <a:avLst/>
                  <a:gdLst/>
                  <a:ahLst/>
                  <a:cxnLst>
                    <a:cxn ang="0">
                      <a:pos x="196" y="2"/>
                    </a:cxn>
                    <a:cxn ang="0">
                      <a:pos x="177" y="6"/>
                    </a:cxn>
                    <a:cxn ang="0">
                      <a:pos x="162" y="10"/>
                    </a:cxn>
                    <a:cxn ang="0">
                      <a:pos x="145" y="14"/>
                    </a:cxn>
                    <a:cxn ang="0">
                      <a:pos x="133" y="17"/>
                    </a:cxn>
                    <a:cxn ang="0">
                      <a:pos x="118" y="23"/>
                    </a:cxn>
                    <a:cxn ang="0">
                      <a:pos x="105" y="29"/>
                    </a:cxn>
                    <a:cxn ang="0">
                      <a:pos x="91" y="35"/>
                    </a:cxn>
                    <a:cxn ang="0">
                      <a:pos x="80" y="40"/>
                    </a:cxn>
                    <a:cxn ang="0">
                      <a:pos x="69" y="46"/>
                    </a:cxn>
                    <a:cxn ang="0">
                      <a:pos x="57" y="55"/>
                    </a:cxn>
                    <a:cxn ang="0">
                      <a:pos x="46" y="63"/>
                    </a:cxn>
                    <a:cxn ang="0">
                      <a:pos x="36" y="74"/>
                    </a:cxn>
                    <a:cxn ang="0">
                      <a:pos x="27" y="84"/>
                    </a:cxn>
                    <a:cxn ang="0">
                      <a:pos x="17" y="95"/>
                    </a:cxn>
                    <a:cxn ang="0">
                      <a:pos x="10" y="109"/>
                    </a:cxn>
                    <a:cxn ang="0">
                      <a:pos x="2" y="122"/>
                    </a:cxn>
                    <a:cxn ang="0">
                      <a:pos x="0" y="126"/>
                    </a:cxn>
                    <a:cxn ang="0">
                      <a:pos x="2" y="130"/>
                    </a:cxn>
                    <a:cxn ang="0">
                      <a:pos x="4" y="133"/>
                    </a:cxn>
                    <a:cxn ang="0">
                      <a:pos x="8" y="135"/>
                    </a:cxn>
                    <a:cxn ang="0">
                      <a:pos x="12" y="135"/>
                    </a:cxn>
                    <a:cxn ang="0">
                      <a:pos x="15" y="135"/>
                    </a:cxn>
                    <a:cxn ang="0">
                      <a:pos x="19" y="133"/>
                    </a:cxn>
                    <a:cxn ang="0">
                      <a:pos x="23" y="131"/>
                    </a:cxn>
                    <a:cxn ang="0">
                      <a:pos x="29" y="118"/>
                    </a:cxn>
                    <a:cxn ang="0">
                      <a:pos x="38" y="109"/>
                    </a:cxn>
                    <a:cxn ang="0">
                      <a:pos x="46" y="97"/>
                    </a:cxn>
                    <a:cxn ang="0">
                      <a:pos x="55" y="90"/>
                    </a:cxn>
                    <a:cxn ang="0">
                      <a:pos x="63" y="80"/>
                    </a:cxn>
                    <a:cxn ang="0">
                      <a:pos x="74" y="74"/>
                    </a:cxn>
                    <a:cxn ang="0">
                      <a:pos x="84" y="69"/>
                    </a:cxn>
                    <a:cxn ang="0">
                      <a:pos x="95" y="63"/>
                    </a:cxn>
                    <a:cxn ang="0">
                      <a:pos x="107" y="59"/>
                    </a:cxn>
                    <a:cxn ang="0">
                      <a:pos x="120" y="54"/>
                    </a:cxn>
                    <a:cxn ang="0">
                      <a:pos x="131" y="52"/>
                    </a:cxn>
                    <a:cxn ang="0">
                      <a:pos x="145" y="46"/>
                    </a:cxn>
                    <a:cxn ang="0">
                      <a:pos x="158" y="44"/>
                    </a:cxn>
                    <a:cxn ang="0">
                      <a:pos x="173" y="40"/>
                    </a:cxn>
                    <a:cxn ang="0">
                      <a:pos x="187" y="38"/>
                    </a:cxn>
                    <a:cxn ang="0">
                      <a:pos x="202" y="35"/>
                    </a:cxn>
                    <a:cxn ang="0">
                      <a:pos x="207" y="35"/>
                    </a:cxn>
                    <a:cxn ang="0">
                      <a:pos x="209" y="33"/>
                    </a:cxn>
                    <a:cxn ang="0">
                      <a:pos x="213" y="29"/>
                    </a:cxn>
                    <a:cxn ang="0">
                      <a:pos x="215" y="29"/>
                    </a:cxn>
                    <a:cxn ang="0">
                      <a:pos x="217" y="21"/>
                    </a:cxn>
                    <a:cxn ang="0">
                      <a:pos x="217" y="16"/>
                    </a:cxn>
                    <a:cxn ang="0">
                      <a:pos x="213" y="8"/>
                    </a:cxn>
                    <a:cxn ang="0">
                      <a:pos x="209" y="4"/>
                    </a:cxn>
                    <a:cxn ang="0">
                      <a:pos x="206" y="2"/>
                    </a:cxn>
                    <a:cxn ang="0">
                      <a:pos x="202" y="2"/>
                    </a:cxn>
                    <a:cxn ang="0">
                      <a:pos x="198" y="0"/>
                    </a:cxn>
                    <a:cxn ang="0">
                      <a:pos x="196" y="2"/>
                    </a:cxn>
                    <a:cxn ang="0">
                      <a:pos x="196" y="2"/>
                    </a:cxn>
                  </a:cxnLst>
                  <a:rect l="0" t="0" r="r" b="b"/>
                  <a:pathLst>
                    <a:path w="217" h="135">
                      <a:moveTo>
                        <a:pt x="196" y="2"/>
                      </a:moveTo>
                      <a:lnTo>
                        <a:pt x="177" y="6"/>
                      </a:lnTo>
                      <a:lnTo>
                        <a:pt x="162" y="10"/>
                      </a:lnTo>
                      <a:lnTo>
                        <a:pt x="145" y="14"/>
                      </a:lnTo>
                      <a:lnTo>
                        <a:pt x="133" y="17"/>
                      </a:lnTo>
                      <a:lnTo>
                        <a:pt x="118" y="23"/>
                      </a:lnTo>
                      <a:lnTo>
                        <a:pt x="105" y="29"/>
                      </a:lnTo>
                      <a:lnTo>
                        <a:pt x="91" y="35"/>
                      </a:lnTo>
                      <a:lnTo>
                        <a:pt x="80" y="40"/>
                      </a:lnTo>
                      <a:lnTo>
                        <a:pt x="69" y="46"/>
                      </a:lnTo>
                      <a:lnTo>
                        <a:pt x="57" y="55"/>
                      </a:lnTo>
                      <a:lnTo>
                        <a:pt x="46" y="63"/>
                      </a:lnTo>
                      <a:lnTo>
                        <a:pt x="36" y="74"/>
                      </a:lnTo>
                      <a:lnTo>
                        <a:pt x="27" y="84"/>
                      </a:lnTo>
                      <a:lnTo>
                        <a:pt x="17" y="95"/>
                      </a:lnTo>
                      <a:lnTo>
                        <a:pt x="10" y="109"/>
                      </a:lnTo>
                      <a:lnTo>
                        <a:pt x="2" y="122"/>
                      </a:lnTo>
                      <a:lnTo>
                        <a:pt x="0" y="126"/>
                      </a:lnTo>
                      <a:lnTo>
                        <a:pt x="2" y="130"/>
                      </a:lnTo>
                      <a:lnTo>
                        <a:pt x="4" y="133"/>
                      </a:lnTo>
                      <a:lnTo>
                        <a:pt x="8" y="135"/>
                      </a:lnTo>
                      <a:lnTo>
                        <a:pt x="12" y="135"/>
                      </a:lnTo>
                      <a:lnTo>
                        <a:pt x="15" y="135"/>
                      </a:lnTo>
                      <a:lnTo>
                        <a:pt x="19" y="133"/>
                      </a:lnTo>
                      <a:lnTo>
                        <a:pt x="23" y="131"/>
                      </a:lnTo>
                      <a:lnTo>
                        <a:pt x="29" y="118"/>
                      </a:lnTo>
                      <a:lnTo>
                        <a:pt x="38" y="109"/>
                      </a:lnTo>
                      <a:lnTo>
                        <a:pt x="46" y="97"/>
                      </a:lnTo>
                      <a:lnTo>
                        <a:pt x="55" y="90"/>
                      </a:lnTo>
                      <a:lnTo>
                        <a:pt x="63" y="80"/>
                      </a:lnTo>
                      <a:lnTo>
                        <a:pt x="74" y="74"/>
                      </a:lnTo>
                      <a:lnTo>
                        <a:pt x="84" y="69"/>
                      </a:lnTo>
                      <a:lnTo>
                        <a:pt x="95" y="63"/>
                      </a:lnTo>
                      <a:lnTo>
                        <a:pt x="107" y="59"/>
                      </a:lnTo>
                      <a:lnTo>
                        <a:pt x="120" y="54"/>
                      </a:lnTo>
                      <a:lnTo>
                        <a:pt x="131" y="52"/>
                      </a:lnTo>
                      <a:lnTo>
                        <a:pt x="145" y="46"/>
                      </a:lnTo>
                      <a:lnTo>
                        <a:pt x="158" y="44"/>
                      </a:lnTo>
                      <a:lnTo>
                        <a:pt x="173" y="40"/>
                      </a:lnTo>
                      <a:lnTo>
                        <a:pt x="187" y="38"/>
                      </a:lnTo>
                      <a:lnTo>
                        <a:pt x="202" y="35"/>
                      </a:lnTo>
                      <a:lnTo>
                        <a:pt x="207" y="35"/>
                      </a:lnTo>
                      <a:lnTo>
                        <a:pt x="209" y="33"/>
                      </a:lnTo>
                      <a:lnTo>
                        <a:pt x="213" y="29"/>
                      </a:lnTo>
                      <a:lnTo>
                        <a:pt x="215" y="29"/>
                      </a:lnTo>
                      <a:lnTo>
                        <a:pt x="217" y="21"/>
                      </a:lnTo>
                      <a:lnTo>
                        <a:pt x="217" y="16"/>
                      </a:lnTo>
                      <a:lnTo>
                        <a:pt x="213" y="8"/>
                      </a:lnTo>
                      <a:lnTo>
                        <a:pt x="209" y="4"/>
                      </a:lnTo>
                      <a:lnTo>
                        <a:pt x="206" y="2"/>
                      </a:lnTo>
                      <a:lnTo>
                        <a:pt x="202" y="2"/>
                      </a:lnTo>
                      <a:lnTo>
                        <a:pt x="198" y="0"/>
                      </a:lnTo>
                      <a:lnTo>
                        <a:pt x="196" y="2"/>
                      </a:lnTo>
                      <a:lnTo>
                        <a:pt x="19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59" name="Freeform 450"/>
                <p:cNvSpPr>
                  <a:spLocks/>
                </p:cNvSpPr>
                <p:nvPr/>
              </p:nvSpPr>
              <p:spPr bwMode="auto">
                <a:xfrm>
                  <a:off x="4112" y="1244"/>
                  <a:ext cx="31" cy="83"/>
                </a:xfrm>
                <a:custGeom>
                  <a:avLst/>
                  <a:gdLst/>
                  <a:ahLst/>
                  <a:cxnLst>
                    <a:cxn ang="0">
                      <a:pos x="63" y="13"/>
                    </a:cxn>
                    <a:cxn ang="0">
                      <a:pos x="61" y="5"/>
                    </a:cxn>
                    <a:cxn ang="0">
                      <a:pos x="51" y="0"/>
                    </a:cxn>
                    <a:cxn ang="0">
                      <a:pos x="46" y="3"/>
                    </a:cxn>
                    <a:cxn ang="0">
                      <a:pos x="36" y="13"/>
                    </a:cxn>
                    <a:cxn ang="0">
                      <a:pos x="29" y="24"/>
                    </a:cxn>
                    <a:cxn ang="0">
                      <a:pos x="23" y="34"/>
                    </a:cxn>
                    <a:cxn ang="0">
                      <a:pos x="15" y="45"/>
                    </a:cxn>
                    <a:cxn ang="0">
                      <a:pos x="10" y="57"/>
                    </a:cxn>
                    <a:cxn ang="0">
                      <a:pos x="6" y="66"/>
                    </a:cxn>
                    <a:cxn ang="0">
                      <a:pos x="0" y="77"/>
                    </a:cxn>
                    <a:cxn ang="0">
                      <a:pos x="0" y="93"/>
                    </a:cxn>
                    <a:cxn ang="0">
                      <a:pos x="0" y="104"/>
                    </a:cxn>
                    <a:cxn ang="0">
                      <a:pos x="2" y="115"/>
                    </a:cxn>
                    <a:cxn ang="0">
                      <a:pos x="6" y="125"/>
                    </a:cxn>
                    <a:cxn ang="0">
                      <a:pos x="11" y="133"/>
                    </a:cxn>
                    <a:cxn ang="0">
                      <a:pos x="23" y="144"/>
                    </a:cxn>
                    <a:cxn ang="0">
                      <a:pos x="34" y="155"/>
                    </a:cxn>
                    <a:cxn ang="0">
                      <a:pos x="46" y="161"/>
                    </a:cxn>
                    <a:cxn ang="0">
                      <a:pos x="51" y="163"/>
                    </a:cxn>
                    <a:cxn ang="0">
                      <a:pos x="48" y="159"/>
                    </a:cxn>
                    <a:cxn ang="0">
                      <a:pos x="42" y="154"/>
                    </a:cxn>
                    <a:cxn ang="0">
                      <a:pos x="36" y="142"/>
                    </a:cxn>
                    <a:cxn ang="0">
                      <a:pos x="34" y="131"/>
                    </a:cxn>
                    <a:cxn ang="0">
                      <a:pos x="34" y="121"/>
                    </a:cxn>
                    <a:cxn ang="0">
                      <a:pos x="34" y="114"/>
                    </a:cxn>
                    <a:cxn ang="0">
                      <a:pos x="34" y="104"/>
                    </a:cxn>
                    <a:cxn ang="0">
                      <a:pos x="36" y="93"/>
                    </a:cxn>
                    <a:cxn ang="0">
                      <a:pos x="36" y="81"/>
                    </a:cxn>
                    <a:cxn ang="0">
                      <a:pos x="38" y="72"/>
                    </a:cxn>
                    <a:cxn ang="0">
                      <a:pos x="40" y="62"/>
                    </a:cxn>
                    <a:cxn ang="0">
                      <a:pos x="46" y="51"/>
                    </a:cxn>
                    <a:cxn ang="0">
                      <a:pos x="48" y="43"/>
                    </a:cxn>
                    <a:cxn ang="0">
                      <a:pos x="53" y="34"/>
                    </a:cxn>
                    <a:cxn ang="0">
                      <a:pos x="59" y="22"/>
                    </a:cxn>
                    <a:cxn ang="0">
                      <a:pos x="63" y="19"/>
                    </a:cxn>
                  </a:cxnLst>
                  <a:rect l="0" t="0" r="r" b="b"/>
                  <a:pathLst>
                    <a:path w="63" h="165">
                      <a:moveTo>
                        <a:pt x="63" y="19"/>
                      </a:moveTo>
                      <a:lnTo>
                        <a:pt x="63" y="13"/>
                      </a:lnTo>
                      <a:lnTo>
                        <a:pt x="63" y="9"/>
                      </a:lnTo>
                      <a:lnTo>
                        <a:pt x="61" y="5"/>
                      </a:lnTo>
                      <a:lnTo>
                        <a:pt x="57" y="3"/>
                      </a:lnTo>
                      <a:lnTo>
                        <a:pt x="51" y="0"/>
                      </a:lnTo>
                      <a:lnTo>
                        <a:pt x="49" y="1"/>
                      </a:lnTo>
                      <a:lnTo>
                        <a:pt x="46" y="3"/>
                      </a:lnTo>
                      <a:lnTo>
                        <a:pt x="40" y="7"/>
                      </a:lnTo>
                      <a:lnTo>
                        <a:pt x="36" y="13"/>
                      </a:lnTo>
                      <a:lnTo>
                        <a:pt x="32" y="19"/>
                      </a:lnTo>
                      <a:lnTo>
                        <a:pt x="29" y="24"/>
                      </a:lnTo>
                      <a:lnTo>
                        <a:pt x="27" y="30"/>
                      </a:lnTo>
                      <a:lnTo>
                        <a:pt x="23" y="34"/>
                      </a:lnTo>
                      <a:lnTo>
                        <a:pt x="19" y="39"/>
                      </a:lnTo>
                      <a:lnTo>
                        <a:pt x="15" y="45"/>
                      </a:lnTo>
                      <a:lnTo>
                        <a:pt x="11" y="51"/>
                      </a:lnTo>
                      <a:lnTo>
                        <a:pt x="10" y="57"/>
                      </a:lnTo>
                      <a:lnTo>
                        <a:pt x="8" y="62"/>
                      </a:lnTo>
                      <a:lnTo>
                        <a:pt x="6" y="66"/>
                      </a:lnTo>
                      <a:lnTo>
                        <a:pt x="4" y="74"/>
                      </a:lnTo>
                      <a:lnTo>
                        <a:pt x="0" y="77"/>
                      </a:lnTo>
                      <a:lnTo>
                        <a:pt x="0" y="85"/>
                      </a:lnTo>
                      <a:lnTo>
                        <a:pt x="0" y="93"/>
                      </a:lnTo>
                      <a:lnTo>
                        <a:pt x="0" y="100"/>
                      </a:lnTo>
                      <a:lnTo>
                        <a:pt x="0" y="104"/>
                      </a:lnTo>
                      <a:lnTo>
                        <a:pt x="0" y="110"/>
                      </a:lnTo>
                      <a:lnTo>
                        <a:pt x="2" y="115"/>
                      </a:lnTo>
                      <a:lnTo>
                        <a:pt x="6" y="121"/>
                      </a:lnTo>
                      <a:lnTo>
                        <a:pt x="6" y="125"/>
                      </a:lnTo>
                      <a:lnTo>
                        <a:pt x="8" y="131"/>
                      </a:lnTo>
                      <a:lnTo>
                        <a:pt x="11" y="133"/>
                      </a:lnTo>
                      <a:lnTo>
                        <a:pt x="15" y="138"/>
                      </a:lnTo>
                      <a:lnTo>
                        <a:pt x="23" y="144"/>
                      </a:lnTo>
                      <a:lnTo>
                        <a:pt x="30" y="152"/>
                      </a:lnTo>
                      <a:lnTo>
                        <a:pt x="34" y="155"/>
                      </a:lnTo>
                      <a:lnTo>
                        <a:pt x="40" y="157"/>
                      </a:lnTo>
                      <a:lnTo>
                        <a:pt x="46" y="161"/>
                      </a:lnTo>
                      <a:lnTo>
                        <a:pt x="51" y="165"/>
                      </a:lnTo>
                      <a:lnTo>
                        <a:pt x="51" y="163"/>
                      </a:lnTo>
                      <a:lnTo>
                        <a:pt x="51" y="161"/>
                      </a:lnTo>
                      <a:lnTo>
                        <a:pt x="48" y="159"/>
                      </a:lnTo>
                      <a:lnTo>
                        <a:pt x="46" y="155"/>
                      </a:lnTo>
                      <a:lnTo>
                        <a:pt x="42" y="154"/>
                      </a:lnTo>
                      <a:lnTo>
                        <a:pt x="40" y="150"/>
                      </a:lnTo>
                      <a:lnTo>
                        <a:pt x="36" y="142"/>
                      </a:lnTo>
                      <a:lnTo>
                        <a:pt x="36" y="134"/>
                      </a:lnTo>
                      <a:lnTo>
                        <a:pt x="34" y="131"/>
                      </a:lnTo>
                      <a:lnTo>
                        <a:pt x="34" y="127"/>
                      </a:lnTo>
                      <a:lnTo>
                        <a:pt x="34" y="121"/>
                      </a:lnTo>
                      <a:lnTo>
                        <a:pt x="34" y="117"/>
                      </a:lnTo>
                      <a:lnTo>
                        <a:pt x="34" y="114"/>
                      </a:lnTo>
                      <a:lnTo>
                        <a:pt x="34" y="108"/>
                      </a:lnTo>
                      <a:lnTo>
                        <a:pt x="34" y="104"/>
                      </a:lnTo>
                      <a:lnTo>
                        <a:pt x="36" y="100"/>
                      </a:lnTo>
                      <a:lnTo>
                        <a:pt x="36" y="93"/>
                      </a:lnTo>
                      <a:lnTo>
                        <a:pt x="36" y="87"/>
                      </a:lnTo>
                      <a:lnTo>
                        <a:pt x="36" y="81"/>
                      </a:lnTo>
                      <a:lnTo>
                        <a:pt x="38" y="77"/>
                      </a:lnTo>
                      <a:lnTo>
                        <a:pt x="38" y="72"/>
                      </a:lnTo>
                      <a:lnTo>
                        <a:pt x="40" y="66"/>
                      </a:lnTo>
                      <a:lnTo>
                        <a:pt x="40" y="62"/>
                      </a:lnTo>
                      <a:lnTo>
                        <a:pt x="42" y="57"/>
                      </a:lnTo>
                      <a:lnTo>
                        <a:pt x="46" y="51"/>
                      </a:lnTo>
                      <a:lnTo>
                        <a:pt x="46" y="47"/>
                      </a:lnTo>
                      <a:lnTo>
                        <a:pt x="48" y="43"/>
                      </a:lnTo>
                      <a:lnTo>
                        <a:pt x="51" y="39"/>
                      </a:lnTo>
                      <a:lnTo>
                        <a:pt x="53" y="34"/>
                      </a:lnTo>
                      <a:lnTo>
                        <a:pt x="57" y="28"/>
                      </a:lnTo>
                      <a:lnTo>
                        <a:pt x="59" y="22"/>
                      </a:lnTo>
                      <a:lnTo>
                        <a:pt x="63" y="19"/>
                      </a:lnTo>
                      <a:lnTo>
                        <a:pt x="63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60" name="Freeform 451"/>
                <p:cNvSpPr>
                  <a:spLocks/>
                </p:cNvSpPr>
                <p:nvPr/>
              </p:nvSpPr>
              <p:spPr bwMode="auto">
                <a:xfrm>
                  <a:off x="4154" y="983"/>
                  <a:ext cx="97" cy="342"/>
                </a:xfrm>
                <a:custGeom>
                  <a:avLst/>
                  <a:gdLst/>
                  <a:ahLst/>
                  <a:cxnLst>
                    <a:cxn ang="0">
                      <a:pos x="188" y="237"/>
                    </a:cxn>
                    <a:cxn ang="0">
                      <a:pos x="184" y="203"/>
                    </a:cxn>
                    <a:cxn ang="0">
                      <a:pos x="182" y="169"/>
                    </a:cxn>
                    <a:cxn ang="0">
                      <a:pos x="177" y="137"/>
                    </a:cxn>
                    <a:cxn ang="0">
                      <a:pos x="171" y="104"/>
                    </a:cxn>
                    <a:cxn ang="0">
                      <a:pos x="161" y="76"/>
                    </a:cxn>
                    <a:cxn ang="0">
                      <a:pos x="148" y="45"/>
                    </a:cxn>
                    <a:cxn ang="0">
                      <a:pos x="125" y="19"/>
                    </a:cxn>
                    <a:cxn ang="0">
                      <a:pos x="106" y="0"/>
                    </a:cxn>
                    <a:cxn ang="0">
                      <a:pos x="97" y="0"/>
                    </a:cxn>
                    <a:cxn ang="0">
                      <a:pos x="89" y="7"/>
                    </a:cxn>
                    <a:cxn ang="0">
                      <a:pos x="89" y="19"/>
                    </a:cxn>
                    <a:cxn ang="0">
                      <a:pos x="104" y="36"/>
                    </a:cxn>
                    <a:cxn ang="0">
                      <a:pos x="121" y="64"/>
                    </a:cxn>
                    <a:cxn ang="0">
                      <a:pos x="133" y="93"/>
                    </a:cxn>
                    <a:cxn ang="0">
                      <a:pos x="140" y="119"/>
                    </a:cxn>
                    <a:cxn ang="0">
                      <a:pos x="142" y="148"/>
                    </a:cxn>
                    <a:cxn ang="0">
                      <a:pos x="146" y="180"/>
                    </a:cxn>
                    <a:cxn ang="0">
                      <a:pos x="146" y="213"/>
                    </a:cxn>
                    <a:cxn ang="0">
                      <a:pos x="148" y="245"/>
                    </a:cxn>
                    <a:cxn ang="0">
                      <a:pos x="152" y="291"/>
                    </a:cxn>
                    <a:cxn ang="0">
                      <a:pos x="154" y="344"/>
                    </a:cxn>
                    <a:cxn ang="0">
                      <a:pos x="152" y="395"/>
                    </a:cxn>
                    <a:cxn ang="0">
                      <a:pos x="142" y="441"/>
                    </a:cxn>
                    <a:cxn ang="0">
                      <a:pos x="129" y="486"/>
                    </a:cxn>
                    <a:cxn ang="0">
                      <a:pos x="108" y="528"/>
                    </a:cxn>
                    <a:cxn ang="0">
                      <a:pos x="81" y="568"/>
                    </a:cxn>
                    <a:cxn ang="0">
                      <a:pos x="47" y="608"/>
                    </a:cxn>
                    <a:cxn ang="0">
                      <a:pos x="24" y="631"/>
                    </a:cxn>
                    <a:cxn ang="0">
                      <a:pos x="15" y="638"/>
                    </a:cxn>
                    <a:cxn ang="0">
                      <a:pos x="5" y="644"/>
                    </a:cxn>
                    <a:cxn ang="0">
                      <a:pos x="0" y="654"/>
                    </a:cxn>
                    <a:cxn ang="0">
                      <a:pos x="0" y="661"/>
                    </a:cxn>
                    <a:cxn ang="0">
                      <a:pos x="3" y="669"/>
                    </a:cxn>
                    <a:cxn ang="0">
                      <a:pos x="11" y="678"/>
                    </a:cxn>
                    <a:cxn ang="0">
                      <a:pos x="24" y="682"/>
                    </a:cxn>
                    <a:cxn ang="0">
                      <a:pos x="32" y="680"/>
                    </a:cxn>
                    <a:cxn ang="0">
                      <a:pos x="42" y="673"/>
                    </a:cxn>
                    <a:cxn ang="0">
                      <a:pos x="53" y="667"/>
                    </a:cxn>
                    <a:cxn ang="0">
                      <a:pos x="80" y="640"/>
                    </a:cxn>
                    <a:cxn ang="0">
                      <a:pos x="118" y="597"/>
                    </a:cxn>
                    <a:cxn ang="0">
                      <a:pos x="148" y="553"/>
                    </a:cxn>
                    <a:cxn ang="0">
                      <a:pos x="169" y="505"/>
                    </a:cxn>
                    <a:cxn ang="0">
                      <a:pos x="184" y="456"/>
                    </a:cxn>
                    <a:cxn ang="0">
                      <a:pos x="194" y="403"/>
                    </a:cxn>
                    <a:cxn ang="0">
                      <a:pos x="194" y="348"/>
                    </a:cxn>
                    <a:cxn ang="0">
                      <a:pos x="194" y="291"/>
                    </a:cxn>
                    <a:cxn ang="0">
                      <a:pos x="190" y="258"/>
                    </a:cxn>
                  </a:cxnLst>
                  <a:rect l="0" t="0" r="r" b="b"/>
                  <a:pathLst>
                    <a:path w="194" h="684">
                      <a:moveTo>
                        <a:pt x="190" y="258"/>
                      </a:moveTo>
                      <a:lnTo>
                        <a:pt x="188" y="237"/>
                      </a:lnTo>
                      <a:lnTo>
                        <a:pt x="186" y="220"/>
                      </a:lnTo>
                      <a:lnTo>
                        <a:pt x="184" y="203"/>
                      </a:lnTo>
                      <a:lnTo>
                        <a:pt x="182" y="186"/>
                      </a:lnTo>
                      <a:lnTo>
                        <a:pt x="182" y="169"/>
                      </a:lnTo>
                      <a:lnTo>
                        <a:pt x="180" y="152"/>
                      </a:lnTo>
                      <a:lnTo>
                        <a:pt x="177" y="137"/>
                      </a:lnTo>
                      <a:lnTo>
                        <a:pt x="175" y="121"/>
                      </a:lnTo>
                      <a:lnTo>
                        <a:pt x="171" y="104"/>
                      </a:lnTo>
                      <a:lnTo>
                        <a:pt x="167" y="91"/>
                      </a:lnTo>
                      <a:lnTo>
                        <a:pt x="161" y="76"/>
                      </a:lnTo>
                      <a:lnTo>
                        <a:pt x="156" y="61"/>
                      </a:lnTo>
                      <a:lnTo>
                        <a:pt x="148" y="45"/>
                      </a:lnTo>
                      <a:lnTo>
                        <a:pt x="137" y="32"/>
                      </a:lnTo>
                      <a:lnTo>
                        <a:pt x="125" y="19"/>
                      </a:lnTo>
                      <a:lnTo>
                        <a:pt x="114" y="3"/>
                      </a:lnTo>
                      <a:lnTo>
                        <a:pt x="106" y="0"/>
                      </a:ln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93" y="3"/>
                      </a:lnTo>
                      <a:lnTo>
                        <a:pt x="89" y="7"/>
                      </a:lnTo>
                      <a:lnTo>
                        <a:pt x="89" y="13"/>
                      </a:lnTo>
                      <a:lnTo>
                        <a:pt x="89" y="19"/>
                      </a:lnTo>
                      <a:lnTo>
                        <a:pt x="93" y="24"/>
                      </a:lnTo>
                      <a:lnTo>
                        <a:pt x="104" y="36"/>
                      </a:lnTo>
                      <a:lnTo>
                        <a:pt x="114" y="51"/>
                      </a:lnTo>
                      <a:lnTo>
                        <a:pt x="121" y="64"/>
                      </a:lnTo>
                      <a:lnTo>
                        <a:pt x="129" y="78"/>
                      </a:lnTo>
                      <a:lnTo>
                        <a:pt x="133" y="93"/>
                      </a:lnTo>
                      <a:lnTo>
                        <a:pt x="137" y="104"/>
                      </a:lnTo>
                      <a:lnTo>
                        <a:pt x="140" y="119"/>
                      </a:lnTo>
                      <a:lnTo>
                        <a:pt x="142" y="135"/>
                      </a:lnTo>
                      <a:lnTo>
                        <a:pt x="142" y="148"/>
                      </a:lnTo>
                      <a:lnTo>
                        <a:pt x="144" y="163"/>
                      </a:lnTo>
                      <a:lnTo>
                        <a:pt x="146" y="180"/>
                      </a:lnTo>
                      <a:lnTo>
                        <a:pt x="146" y="195"/>
                      </a:lnTo>
                      <a:lnTo>
                        <a:pt x="146" y="213"/>
                      </a:lnTo>
                      <a:lnTo>
                        <a:pt x="148" y="228"/>
                      </a:lnTo>
                      <a:lnTo>
                        <a:pt x="148" y="245"/>
                      </a:lnTo>
                      <a:lnTo>
                        <a:pt x="150" y="264"/>
                      </a:lnTo>
                      <a:lnTo>
                        <a:pt x="152" y="291"/>
                      </a:lnTo>
                      <a:lnTo>
                        <a:pt x="154" y="319"/>
                      </a:lnTo>
                      <a:lnTo>
                        <a:pt x="154" y="344"/>
                      </a:lnTo>
                      <a:lnTo>
                        <a:pt x="154" y="370"/>
                      </a:lnTo>
                      <a:lnTo>
                        <a:pt x="152" y="395"/>
                      </a:lnTo>
                      <a:lnTo>
                        <a:pt x="148" y="418"/>
                      </a:lnTo>
                      <a:lnTo>
                        <a:pt x="142" y="441"/>
                      </a:lnTo>
                      <a:lnTo>
                        <a:pt x="137" y="464"/>
                      </a:lnTo>
                      <a:lnTo>
                        <a:pt x="129" y="486"/>
                      </a:lnTo>
                      <a:lnTo>
                        <a:pt x="119" y="507"/>
                      </a:lnTo>
                      <a:lnTo>
                        <a:pt x="108" y="528"/>
                      </a:lnTo>
                      <a:lnTo>
                        <a:pt x="97" y="549"/>
                      </a:lnTo>
                      <a:lnTo>
                        <a:pt x="81" y="568"/>
                      </a:lnTo>
                      <a:lnTo>
                        <a:pt x="66" y="589"/>
                      </a:lnTo>
                      <a:lnTo>
                        <a:pt x="47" y="608"/>
                      </a:lnTo>
                      <a:lnTo>
                        <a:pt x="28" y="627"/>
                      </a:lnTo>
                      <a:lnTo>
                        <a:pt x="24" y="631"/>
                      </a:lnTo>
                      <a:lnTo>
                        <a:pt x="21" y="635"/>
                      </a:lnTo>
                      <a:lnTo>
                        <a:pt x="15" y="638"/>
                      </a:lnTo>
                      <a:lnTo>
                        <a:pt x="9" y="642"/>
                      </a:lnTo>
                      <a:lnTo>
                        <a:pt x="5" y="644"/>
                      </a:lnTo>
                      <a:lnTo>
                        <a:pt x="3" y="650"/>
                      </a:lnTo>
                      <a:lnTo>
                        <a:pt x="0" y="654"/>
                      </a:lnTo>
                      <a:lnTo>
                        <a:pt x="0" y="657"/>
                      </a:lnTo>
                      <a:lnTo>
                        <a:pt x="0" y="661"/>
                      </a:lnTo>
                      <a:lnTo>
                        <a:pt x="2" y="665"/>
                      </a:lnTo>
                      <a:lnTo>
                        <a:pt x="3" y="669"/>
                      </a:lnTo>
                      <a:lnTo>
                        <a:pt x="5" y="673"/>
                      </a:lnTo>
                      <a:lnTo>
                        <a:pt x="11" y="678"/>
                      </a:lnTo>
                      <a:lnTo>
                        <a:pt x="21" y="684"/>
                      </a:lnTo>
                      <a:lnTo>
                        <a:pt x="24" y="682"/>
                      </a:lnTo>
                      <a:lnTo>
                        <a:pt x="28" y="682"/>
                      </a:lnTo>
                      <a:lnTo>
                        <a:pt x="32" y="680"/>
                      </a:lnTo>
                      <a:lnTo>
                        <a:pt x="38" y="678"/>
                      </a:lnTo>
                      <a:lnTo>
                        <a:pt x="42" y="673"/>
                      </a:lnTo>
                      <a:lnTo>
                        <a:pt x="47" y="669"/>
                      </a:lnTo>
                      <a:lnTo>
                        <a:pt x="53" y="667"/>
                      </a:lnTo>
                      <a:lnTo>
                        <a:pt x="59" y="663"/>
                      </a:lnTo>
                      <a:lnTo>
                        <a:pt x="80" y="640"/>
                      </a:lnTo>
                      <a:lnTo>
                        <a:pt x="100" y="619"/>
                      </a:lnTo>
                      <a:lnTo>
                        <a:pt x="118" y="597"/>
                      </a:lnTo>
                      <a:lnTo>
                        <a:pt x="133" y="576"/>
                      </a:lnTo>
                      <a:lnTo>
                        <a:pt x="148" y="553"/>
                      </a:lnTo>
                      <a:lnTo>
                        <a:pt x="159" y="528"/>
                      </a:lnTo>
                      <a:lnTo>
                        <a:pt x="169" y="505"/>
                      </a:lnTo>
                      <a:lnTo>
                        <a:pt x="178" y="481"/>
                      </a:lnTo>
                      <a:lnTo>
                        <a:pt x="184" y="456"/>
                      </a:lnTo>
                      <a:lnTo>
                        <a:pt x="190" y="429"/>
                      </a:lnTo>
                      <a:lnTo>
                        <a:pt x="194" y="403"/>
                      </a:lnTo>
                      <a:lnTo>
                        <a:pt x="194" y="376"/>
                      </a:lnTo>
                      <a:lnTo>
                        <a:pt x="194" y="348"/>
                      </a:lnTo>
                      <a:lnTo>
                        <a:pt x="194" y="319"/>
                      </a:lnTo>
                      <a:lnTo>
                        <a:pt x="194" y="291"/>
                      </a:lnTo>
                      <a:lnTo>
                        <a:pt x="190" y="258"/>
                      </a:lnTo>
                      <a:lnTo>
                        <a:pt x="190" y="2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61" name="Freeform 452"/>
                <p:cNvSpPr>
                  <a:spLocks/>
                </p:cNvSpPr>
                <p:nvPr/>
              </p:nvSpPr>
              <p:spPr bwMode="auto">
                <a:xfrm>
                  <a:off x="3968" y="960"/>
                  <a:ext cx="93" cy="206"/>
                </a:xfrm>
                <a:custGeom>
                  <a:avLst/>
                  <a:gdLst/>
                  <a:ahLst/>
                  <a:cxnLst>
                    <a:cxn ang="0">
                      <a:pos x="148" y="40"/>
                    </a:cxn>
                    <a:cxn ang="0">
                      <a:pos x="139" y="76"/>
                    </a:cxn>
                    <a:cxn ang="0">
                      <a:pos x="126" y="110"/>
                    </a:cxn>
                    <a:cxn ang="0">
                      <a:pos x="106" y="141"/>
                    </a:cxn>
                    <a:cxn ang="0">
                      <a:pos x="86" y="173"/>
                    </a:cxn>
                    <a:cxn ang="0">
                      <a:pos x="68" y="203"/>
                    </a:cxn>
                    <a:cxn ang="0">
                      <a:pos x="51" y="238"/>
                    </a:cxn>
                    <a:cxn ang="0">
                      <a:pos x="46" y="274"/>
                    </a:cxn>
                    <a:cxn ang="0">
                      <a:pos x="44" y="306"/>
                    </a:cxn>
                    <a:cxn ang="0">
                      <a:pos x="51" y="321"/>
                    </a:cxn>
                    <a:cxn ang="0">
                      <a:pos x="63" y="333"/>
                    </a:cxn>
                    <a:cxn ang="0">
                      <a:pos x="80" y="342"/>
                    </a:cxn>
                    <a:cxn ang="0">
                      <a:pos x="97" y="348"/>
                    </a:cxn>
                    <a:cxn ang="0">
                      <a:pos x="120" y="352"/>
                    </a:cxn>
                    <a:cxn ang="0">
                      <a:pos x="143" y="357"/>
                    </a:cxn>
                    <a:cxn ang="0">
                      <a:pos x="164" y="365"/>
                    </a:cxn>
                    <a:cxn ang="0">
                      <a:pos x="179" y="373"/>
                    </a:cxn>
                    <a:cxn ang="0">
                      <a:pos x="184" y="380"/>
                    </a:cxn>
                    <a:cxn ang="0">
                      <a:pos x="186" y="392"/>
                    </a:cxn>
                    <a:cxn ang="0">
                      <a:pos x="179" y="405"/>
                    </a:cxn>
                    <a:cxn ang="0">
                      <a:pos x="167" y="411"/>
                    </a:cxn>
                    <a:cxn ang="0">
                      <a:pos x="158" y="411"/>
                    </a:cxn>
                    <a:cxn ang="0">
                      <a:pos x="141" y="403"/>
                    </a:cxn>
                    <a:cxn ang="0">
                      <a:pos x="114" y="394"/>
                    </a:cxn>
                    <a:cxn ang="0">
                      <a:pos x="86" y="382"/>
                    </a:cxn>
                    <a:cxn ang="0">
                      <a:pos x="63" y="373"/>
                    </a:cxn>
                    <a:cxn ang="0">
                      <a:pos x="40" y="361"/>
                    </a:cxn>
                    <a:cxn ang="0">
                      <a:pos x="21" y="348"/>
                    </a:cxn>
                    <a:cxn ang="0">
                      <a:pos x="8" y="331"/>
                    </a:cxn>
                    <a:cxn ang="0">
                      <a:pos x="0" y="308"/>
                    </a:cxn>
                    <a:cxn ang="0">
                      <a:pos x="2" y="274"/>
                    </a:cxn>
                    <a:cxn ang="0">
                      <a:pos x="11" y="238"/>
                    </a:cxn>
                    <a:cxn ang="0">
                      <a:pos x="27" y="203"/>
                    </a:cxn>
                    <a:cxn ang="0">
                      <a:pos x="46" y="171"/>
                    </a:cxn>
                    <a:cxn ang="0">
                      <a:pos x="67" y="141"/>
                    </a:cxn>
                    <a:cxn ang="0">
                      <a:pos x="86" y="110"/>
                    </a:cxn>
                    <a:cxn ang="0">
                      <a:pos x="101" y="76"/>
                    </a:cxn>
                    <a:cxn ang="0">
                      <a:pos x="110" y="40"/>
                    </a:cxn>
                    <a:cxn ang="0">
                      <a:pos x="112" y="13"/>
                    </a:cxn>
                    <a:cxn ang="0">
                      <a:pos x="114" y="6"/>
                    </a:cxn>
                    <a:cxn ang="0">
                      <a:pos x="124" y="0"/>
                    </a:cxn>
                    <a:cxn ang="0">
                      <a:pos x="137" y="0"/>
                    </a:cxn>
                    <a:cxn ang="0">
                      <a:pos x="145" y="6"/>
                    </a:cxn>
                    <a:cxn ang="0">
                      <a:pos x="150" y="13"/>
                    </a:cxn>
                    <a:cxn ang="0">
                      <a:pos x="150" y="17"/>
                    </a:cxn>
                  </a:cxnLst>
                  <a:rect l="0" t="0" r="r" b="b"/>
                  <a:pathLst>
                    <a:path w="186" h="413">
                      <a:moveTo>
                        <a:pt x="150" y="17"/>
                      </a:moveTo>
                      <a:lnTo>
                        <a:pt x="148" y="40"/>
                      </a:lnTo>
                      <a:lnTo>
                        <a:pt x="145" y="59"/>
                      </a:lnTo>
                      <a:lnTo>
                        <a:pt x="139" y="76"/>
                      </a:lnTo>
                      <a:lnTo>
                        <a:pt x="133" y="95"/>
                      </a:lnTo>
                      <a:lnTo>
                        <a:pt x="126" y="110"/>
                      </a:lnTo>
                      <a:lnTo>
                        <a:pt x="116" y="127"/>
                      </a:lnTo>
                      <a:lnTo>
                        <a:pt x="106" y="141"/>
                      </a:lnTo>
                      <a:lnTo>
                        <a:pt x="97" y="158"/>
                      </a:lnTo>
                      <a:lnTo>
                        <a:pt x="86" y="173"/>
                      </a:lnTo>
                      <a:lnTo>
                        <a:pt x="76" y="188"/>
                      </a:lnTo>
                      <a:lnTo>
                        <a:pt x="68" y="203"/>
                      </a:lnTo>
                      <a:lnTo>
                        <a:pt x="61" y="221"/>
                      </a:lnTo>
                      <a:lnTo>
                        <a:pt x="51" y="238"/>
                      </a:lnTo>
                      <a:lnTo>
                        <a:pt x="48" y="255"/>
                      </a:lnTo>
                      <a:lnTo>
                        <a:pt x="46" y="274"/>
                      </a:lnTo>
                      <a:lnTo>
                        <a:pt x="44" y="297"/>
                      </a:lnTo>
                      <a:lnTo>
                        <a:pt x="44" y="306"/>
                      </a:lnTo>
                      <a:lnTo>
                        <a:pt x="48" y="316"/>
                      </a:lnTo>
                      <a:lnTo>
                        <a:pt x="51" y="321"/>
                      </a:lnTo>
                      <a:lnTo>
                        <a:pt x="57" y="329"/>
                      </a:lnTo>
                      <a:lnTo>
                        <a:pt x="63" y="333"/>
                      </a:lnTo>
                      <a:lnTo>
                        <a:pt x="70" y="338"/>
                      </a:lnTo>
                      <a:lnTo>
                        <a:pt x="80" y="342"/>
                      </a:lnTo>
                      <a:lnTo>
                        <a:pt x="89" y="344"/>
                      </a:lnTo>
                      <a:lnTo>
                        <a:pt x="97" y="348"/>
                      </a:lnTo>
                      <a:lnTo>
                        <a:pt x="108" y="350"/>
                      </a:lnTo>
                      <a:lnTo>
                        <a:pt x="120" y="352"/>
                      </a:lnTo>
                      <a:lnTo>
                        <a:pt x="131" y="356"/>
                      </a:lnTo>
                      <a:lnTo>
                        <a:pt x="143" y="357"/>
                      </a:lnTo>
                      <a:lnTo>
                        <a:pt x="152" y="361"/>
                      </a:lnTo>
                      <a:lnTo>
                        <a:pt x="164" y="365"/>
                      </a:lnTo>
                      <a:lnTo>
                        <a:pt x="175" y="371"/>
                      </a:lnTo>
                      <a:lnTo>
                        <a:pt x="179" y="373"/>
                      </a:lnTo>
                      <a:lnTo>
                        <a:pt x="183" y="376"/>
                      </a:lnTo>
                      <a:lnTo>
                        <a:pt x="184" y="380"/>
                      </a:lnTo>
                      <a:lnTo>
                        <a:pt x="186" y="384"/>
                      </a:lnTo>
                      <a:lnTo>
                        <a:pt x="186" y="392"/>
                      </a:lnTo>
                      <a:lnTo>
                        <a:pt x="184" y="399"/>
                      </a:lnTo>
                      <a:lnTo>
                        <a:pt x="179" y="405"/>
                      </a:lnTo>
                      <a:lnTo>
                        <a:pt x="173" y="411"/>
                      </a:lnTo>
                      <a:lnTo>
                        <a:pt x="167" y="411"/>
                      </a:lnTo>
                      <a:lnTo>
                        <a:pt x="164" y="413"/>
                      </a:lnTo>
                      <a:lnTo>
                        <a:pt x="158" y="411"/>
                      </a:lnTo>
                      <a:lnTo>
                        <a:pt x="156" y="411"/>
                      </a:lnTo>
                      <a:lnTo>
                        <a:pt x="141" y="403"/>
                      </a:lnTo>
                      <a:lnTo>
                        <a:pt x="127" y="399"/>
                      </a:lnTo>
                      <a:lnTo>
                        <a:pt x="114" y="394"/>
                      </a:lnTo>
                      <a:lnTo>
                        <a:pt x="101" y="388"/>
                      </a:lnTo>
                      <a:lnTo>
                        <a:pt x="86" y="382"/>
                      </a:lnTo>
                      <a:lnTo>
                        <a:pt x="74" y="378"/>
                      </a:lnTo>
                      <a:lnTo>
                        <a:pt x="63" y="373"/>
                      </a:lnTo>
                      <a:lnTo>
                        <a:pt x="51" y="369"/>
                      </a:lnTo>
                      <a:lnTo>
                        <a:pt x="40" y="361"/>
                      </a:lnTo>
                      <a:lnTo>
                        <a:pt x="30" y="356"/>
                      </a:lnTo>
                      <a:lnTo>
                        <a:pt x="21" y="348"/>
                      </a:lnTo>
                      <a:lnTo>
                        <a:pt x="15" y="340"/>
                      </a:lnTo>
                      <a:lnTo>
                        <a:pt x="8" y="331"/>
                      </a:lnTo>
                      <a:lnTo>
                        <a:pt x="4" y="319"/>
                      </a:lnTo>
                      <a:lnTo>
                        <a:pt x="0" y="308"/>
                      </a:lnTo>
                      <a:lnTo>
                        <a:pt x="0" y="297"/>
                      </a:lnTo>
                      <a:lnTo>
                        <a:pt x="2" y="274"/>
                      </a:lnTo>
                      <a:lnTo>
                        <a:pt x="6" y="255"/>
                      </a:lnTo>
                      <a:lnTo>
                        <a:pt x="11" y="238"/>
                      </a:lnTo>
                      <a:lnTo>
                        <a:pt x="17" y="221"/>
                      </a:lnTo>
                      <a:lnTo>
                        <a:pt x="27" y="203"/>
                      </a:lnTo>
                      <a:lnTo>
                        <a:pt x="34" y="186"/>
                      </a:lnTo>
                      <a:lnTo>
                        <a:pt x="46" y="171"/>
                      </a:lnTo>
                      <a:lnTo>
                        <a:pt x="57" y="156"/>
                      </a:lnTo>
                      <a:lnTo>
                        <a:pt x="67" y="141"/>
                      </a:lnTo>
                      <a:lnTo>
                        <a:pt x="76" y="127"/>
                      </a:lnTo>
                      <a:lnTo>
                        <a:pt x="86" y="110"/>
                      </a:lnTo>
                      <a:lnTo>
                        <a:pt x="95" y="95"/>
                      </a:lnTo>
                      <a:lnTo>
                        <a:pt x="101" y="76"/>
                      </a:lnTo>
                      <a:lnTo>
                        <a:pt x="106" y="59"/>
                      </a:lnTo>
                      <a:lnTo>
                        <a:pt x="110" y="40"/>
                      </a:lnTo>
                      <a:lnTo>
                        <a:pt x="112" y="17"/>
                      </a:lnTo>
                      <a:lnTo>
                        <a:pt x="112" y="13"/>
                      </a:lnTo>
                      <a:lnTo>
                        <a:pt x="114" y="10"/>
                      </a:lnTo>
                      <a:lnTo>
                        <a:pt x="114" y="6"/>
                      </a:lnTo>
                      <a:lnTo>
                        <a:pt x="118" y="4"/>
                      </a:lnTo>
                      <a:lnTo>
                        <a:pt x="124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45" y="4"/>
                      </a:lnTo>
                      <a:lnTo>
                        <a:pt x="145" y="6"/>
                      </a:lnTo>
                      <a:lnTo>
                        <a:pt x="148" y="10"/>
                      </a:lnTo>
                      <a:lnTo>
                        <a:pt x="150" y="13"/>
                      </a:lnTo>
                      <a:lnTo>
                        <a:pt x="150" y="17"/>
                      </a:lnTo>
                      <a:lnTo>
                        <a:pt x="15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62" name="Freeform 453"/>
                <p:cNvSpPr>
                  <a:spLocks/>
                </p:cNvSpPr>
                <p:nvPr/>
              </p:nvSpPr>
              <p:spPr bwMode="auto">
                <a:xfrm>
                  <a:off x="4116" y="924"/>
                  <a:ext cx="88" cy="43"/>
                </a:xfrm>
                <a:custGeom>
                  <a:avLst/>
                  <a:gdLst/>
                  <a:ahLst/>
                  <a:cxnLst>
                    <a:cxn ang="0">
                      <a:pos x="176" y="38"/>
                    </a:cxn>
                    <a:cxn ang="0">
                      <a:pos x="173" y="28"/>
                    </a:cxn>
                    <a:cxn ang="0">
                      <a:pos x="167" y="15"/>
                    </a:cxn>
                    <a:cxn ang="0">
                      <a:pos x="159" y="4"/>
                    </a:cxn>
                    <a:cxn ang="0">
                      <a:pos x="148" y="0"/>
                    </a:cxn>
                    <a:cxn ang="0">
                      <a:pos x="137" y="4"/>
                    </a:cxn>
                    <a:cxn ang="0">
                      <a:pos x="129" y="9"/>
                    </a:cxn>
                    <a:cxn ang="0">
                      <a:pos x="119" y="15"/>
                    </a:cxn>
                    <a:cxn ang="0">
                      <a:pos x="110" y="23"/>
                    </a:cxn>
                    <a:cxn ang="0">
                      <a:pos x="102" y="30"/>
                    </a:cxn>
                    <a:cxn ang="0">
                      <a:pos x="93" y="38"/>
                    </a:cxn>
                    <a:cxn ang="0">
                      <a:pos x="85" y="44"/>
                    </a:cxn>
                    <a:cxn ang="0">
                      <a:pos x="74" y="49"/>
                    </a:cxn>
                    <a:cxn ang="0">
                      <a:pos x="60" y="55"/>
                    </a:cxn>
                    <a:cxn ang="0">
                      <a:pos x="45" y="61"/>
                    </a:cxn>
                    <a:cxn ang="0">
                      <a:pos x="32" y="64"/>
                    </a:cxn>
                    <a:cxn ang="0">
                      <a:pos x="19" y="68"/>
                    </a:cxn>
                    <a:cxn ang="0">
                      <a:pos x="9" y="70"/>
                    </a:cxn>
                    <a:cxn ang="0">
                      <a:pos x="3" y="72"/>
                    </a:cxn>
                    <a:cxn ang="0">
                      <a:pos x="0" y="78"/>
                    </a:cxn>
                    <a:cxn ang="0">
                      <a:pos x="3" y="83"/>
                    </a:cxn>
                    <a:cxn ang="0">
                      <a:pos x="9" y="85"/>
                    </a:cxn>
                    <a:cxn ang="0">
                      <a:pos x="15" y="85"/>
                    </a:cxn>
                    <a:cxn ang="0">
                      <a:pos x="22" y="85"/>
                    </a:cxn>
                    <a:cxn ang="0">
                      <a:pos x="32" y="83"/>
                    </a:cxn>
                    <a:cxn ang="0">
                      <a:pos x="43" y="82"/>
                    </a:cxn>
                    <a:cxn ang="0">
                      <a:pos x="59" y="78"/>
                    </a:cxn>
                    <a:cxn ang="0">
                      <a:pos x="74" y="72"/>
                    </a:cxn>
                    <a:cxn ang="0">
                      <a:pos x="91" y="64"/>
                    </a:cxn>
                    <a:cxn ang="0">
                      <a:pos x="102" y="57"/>
                    </a:cxn>
                    <a:cxn ang="0">
                      <a:pos x="114" y="49"/>
                    </a:cxn>
                    <a:cxn ang="0">
                      <a:pos x="119" y="44"/>
                    </a:cxn>
                    <a:cxn ang="0">
                      <a:pos x="127" y="34"/>
                    </a:cxn>
                    <a:cxn ang="0">
                      <a:pos x="135" y="28"/>
                    </a:cxn>
                    <a:cxn ang="0">
                      <a:pos x="142" y="26"/>
                    </a:cxn>
                    <a:cxn ang="0">
                      <a:pos x="152" y="26"/>
                    </a:cxn>
                    <a:cxn ang="0">
                      <a:pos x="157" y="28"/>
                    </a:cxn>
                    <a:cxn ang="0">
                      <a:pos x="165" y="32"/>
                    </a:cxn>
                    <a:cxn ang="0">
                      <a:pos x="165" y="42"/>
                    </a:cxn>
                    <a:cxn ang="0">
                      <a:pos x="176" y="40"/>
                    </a:cxn>
                  </a:cxnLst>
                  <a:rect l="0" t="0" r="r" b="b"/>
                  <a:pathLst>
                    <a:path w="176" h="85">
                      <a:moveTo>
                        <a:pt x="176" y="40"/>
                      </a:moveTo>
                      <a:lnTo>
                        <a:pt x="176" y="38"/>
                      </a:lnTo>
                      <a:lnTo>
                        <a:pt x="175" y="34"/>
                      </a:lnTo>
                      <a:lnTo>
                        <a:pt x="173" y="28"/>
                      </a:lnTo>
                      <a:lnTo>
                        <a:pt x="171" y="21"/>
                      </a:lnTo>
                      <a:lnTo>
                        <a:pt x="167" y="15"/>
                      </a:lnTo>
                      <a:lnTo>
                        <a:pt x="165" y="9"/>
                      </a:lnTo>
                      <a:lnTo>
                        <a:pt x="159" y="4"/>
                      </a:lnTo>
                      <a:lnTo>
                        <a:pt x="154" y="2"/>
                      </a:lnTo>
                      <a:lnTo>
                        <a:pt x="148" y="0"/>
                      </a:lnTo>
                      <a:lnTo>
                        <a:pt x="140" y="4"/>
                      </a:lnTo>
                      <a:lnTo>
                        <a:pt x="137" y="4"/>
                      </a:lnTo>
                      <a:lnTo>
                        <a:pt x="131" y="7"/>
                      </a:lnTo>
                      <a:lnTo>
                        <a:pt x="129" y="9"/>
                      </a:lnTo>
                      <a:lnTo>
                        <a:pt x="125" y="13"/>
                      </a:lnTo>
                      <a:lnTo>
                        <a:pt x="119" y="15"/>
                      </a:lnTo>
                      <a:lnTo>
                        <a:pt x="114" y="21"/>
                      </a:lnTo>
                      <a:lnTo>
                        <a:pt x="110" y="23"/>
                      </a:lnTo>
                      <a:lnTo>
                        <a:pt x="106" y="26"/>
                      </a:lnTo>
                      <a:lnTo>
                        <a:pt x="102" y="30"/>
                      </a:lnTo>
                      <a:lnTo>
                        <a:pt x="97" y="34"/>
                      </a:lnTo>
                      <a:lnTo>
                        <a:pt x="93" y="38"/>
                      </a:lnTo>
                      <a:lnTo>
                        <a:pt x="91" y="42"/>
                      </a:lnTo>
                      <a:lnTo>
                        <a:pt x="85" y="44"/>
                      </a:lnTo>
                      <a:lnTo>
                        <a:pt x="79" y="47"/>
                      </a:lnTo>
                      <a:lnTo>
                        <a:pt x="74" y="49"/>
                      </a:lnTo>
                      <a:lnTo>
                        <a:pt x="68" y="51"/>
                      </a:lnTo>
                      <a:lnTo>
                        <a:pt x="60" y="55"/>
                      </a:lnTo>
                      <a:lnTo>
                        <a:pt x="53" y="57"/>
                      </a:lnTo>
                      <a:lnTo>
                        <a:pt x="45" y="61"/>
                      </a:lnTo>
                      <a:lnTo>
                        <a:pt x="38" y="63"/>
                      </a:lnTo>
                      <a:lnTo>
                        <a:pt x="32" y="64"/>
                      </a:lnTo>
                      <a:lnTo>
                        <a:pt x="24" y="66"/>
                      </a:lnTo>
                      <a:lnTo>
                        <a:pt x="19" y="68"/>
                      </a:lnTo>
                      <a:lnTo>
                        <a:pt x="13" y="70"/>
                      </a:lnTo>
                      <a:lnTo>
                        <a:pt x="9" y="70"/>
                      </a:lnTo>
                      <a:lnTo>
                        <a:pt x="5" y="72"/>
                      </a:lnTo>
                      <a:lnTo>
                        <a:pt x="3" y="72"/>
                      </a:lnTo>
                      <a:lnTo>
                        <a:pt x="3" y="72"/>
                      </a:lnTo>
                      <a:lnTo>
                        <a:pt x="0" y="78"/>
                      </a:lnTo>
                      <a:lnTo>
                        <a:pt x="0" y="82"/>
                      </a:lnTo>
                      <a:lnTo>
                        <a:pt x="3" y="83"/>
                      </a:lnTo>
                      <a:lnTo>
                        <a:pt x="9" y="85"/>
                      </a:lnTo>
                      <a:lnTo>
                        <a:pt x="9" y="85"/>
                      </a:lnTo>
                      <a:lnTo>
                        <a:pt x="13" y="85"/>
                      </a:lnTo>
                      <a:lnTo>
                        <a:pt x="15" y="85"/>
                      </a:lnTo>
                      <a:lnTo>
                        <a:pt x="21" y="85"/>
                      </a:lnTo>
                      <a:lnTo>
                        <a:pt x="22" y="85"/>
                      </a:lnTo>
                      <a:lnTo>
                        <a:pt x="28" y="85"/>
                      </a:lnTo>
                      <a:lnTo>
                        <a:pt x="32" y="83"/>
                      </a:lnTo>
                      <a:lnTo>
                        <a:pt x="38" y="83"/>
                      </a:lnTo>
                      <a:lnTo>
                        <a:pt x="43" y="82"/>
                      </a:lnTo>
                      <a:lnTo>
                        <a:pt x="51" y="82"/>
                      </a:lnTo>
                      <a:lnTo>
                        <a:pt x="59" y="78"/>
                      </a:lnTo>
                      <a:lnTo>
                        <a:pt x="66" y="76"/>
                      </a:lnTo>
                      <a:lnTo>
                        <a:pt x="74" y="72"/>
                      </a:lnTo>
                      <a:lnTo>
                        <a:pt x="83" y="70"/>
                      </a:lnTo>
                      <a:lnTo>
                        <a:pt x="91" y="64"/>
                      </a:lnTo>
                      <a:lnTo>
                        <a:pt x="97" y="61"/>
                      </a:lnTo>
                      <a:lnTo>
                        <a:pt x="102" y="57"/>
                      </a:lnTo>
                      <a:lnTo>
                        <a:pt x="108" y="53"/>
                      </a:lnTo>
                      <a:lnTo>
                        <a:pt x="114" y="49"/>
                      </a:lnTo>
                      <a:lnTo>
                        <a:pt x="116" y="47"/>
                      </a:lnTo>
                      <a:lnTo>
                        <a:pt x="119" y="44"/>
                      </a:lnTo>
                      <a:lnTo>
                        <a:pt x="123" y="40"/>
                      </a:lnTo>
                      <a:lnTo>
                        <a:pt x="127" y="34"/>
                      </a:lnTo>
                      <a:lnTo>
                        <a:pt x="133" y="30"/>
                      </a:lnTo>
                      <a:lnTo>
                        <a:pt x="135" y="28"/>
                      </a:lnTo>
                      <a:lnTo>
                        <a:pt x="138" y="26"/>
                      </a:lnTo>
                      <a:lnTo>
                        <a:pt x="142" y="26"/>
                      </a:lnTo>
                      <a:lnTo>
                        <a:pt x="148" y="26"/>
                      </a:lnTo>
                      <a:lnTo>
                        <a:pt x="152" y="26"/>
                      </a:lnTo>
                      <a:lnTo>
                        <a:pt x="156" y="26"/>
                      </a:lnTo>
                      <a:lnTo>
                        <a:pt x="157" y="28"/>
                      </a:lnTo>
                      <a:lnTo>
                        <a:pt x="161" y="30"/>
                      </a:lnTo>
                      <a:lnTo>
                        <a:pt x="165" y="32"/>
                      </a:lnTo>
                      <a:lnTo>
                        <a:pt x="165" y="36"/>
                      </a:lnTo>
                      <a:lnTo>
                        <a:pt x="165" y="42"/>
                      </a:lnTo>
                      <a:lnTo>
                        <a:pt x="165" y="44"/>
                      </a:lnTo>
                      <a:lnTo>
                        <a:pt x="176" y="40"/>
                      </a:lnTo>
                      <a:lnTo>
                        <a:pt x="176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63" name="Freeform 454"/>
                <p:cNvSpPr>
                  <a:spLocks/>
                </p:cNvSpPr>
                <p:nvPr/>
              </p:nvSpPr>
              <p:spPr bwMode="auto">
                <a:xfrm>
                  <a:off x="4032" y="852"/>
                  <a:ext cx="53" cy="99"/>
                </a:xfrm>
                <a:custGeom>
                  <a:avLst/>
                  <a:gdLst/>
                  <a:ahLst/>
                  <a:cxnLst>
                    <a:cxn ang="0">
                      <a:pos x="95" y="2"/>
                    </a:cxn>
                    <a:cxn ang="0">
                      <a:pos x="101" y="0"/>
                    </a:cxn>
                    <a:cxn ang="0">
                      <a:pos x="107" y="2"/>
                    </a:cxn>
                    <a:cxn ang="0">
                      <a:pos x="107" y="8"/>
                    </a:cxn>
                    <a:cxn ang="0">
                      <a:pos x="105" y="14"/>
                    </a:cxn>
                    <a:cxn ang="0">
                      <a:pos x="95" y="19"/>
                    </a:cxn>
                    <a:cxn ang="0">
                      <a:pos x="86" y="29"/>
                    </a:cxn>
                    <a:cxn ang="0">
                      <a:pos x="78" y="38"/>
                    </a:cxn>
                    <a:cxn ang="0">
                      <a:pos x="73" y="46"/>
                    </a:cxn>
                    <a:cxn ang="0">
                      <a:pos x="67" y="55"/>
                    </a:cxn>
                    <a:cxn ang="0">
                      <a:pos x="61" y="65"/>
                    </a:cxn>
                    <a:cxn ang="0">
                      <a:pos x="57" y="74"/>
                    </a:cxn>
                    <a:cxn ang="0">
                      <a:pos x="55" y="86"/>
                    </a:cxn>
                    <a:cxn ang="0">
                      <a:pos x="54" y="95"/>
                    </a:cxn>
                    <a:cxn ang="0">
                      <a:pos x="50" y="107"/>
                    </a:cxn>
                    <a:cxn ang="0">
                      <a:pos x="50" y="118"/>
                    </a:cxn>
                    <a:cxn ang="0">
                      <a:pos x="48" y="130"/>
                    </a:cxn>
                    <a:cxn ang="0">
                      <a:pos x="44" y="141"/>
                    </a:cxn>
                    <a:cxn ang="0">
                      <a:pos x="44" y="154"/>
                    </a:cxn>
                    <a:cxn ang="0">
                      <a:pos x="42" y="166"/>
                    </a:cxn>
                    <a:cxn ang="0">
                      <a:pos x="40" y="177"/>
                    </a:cxn>
                    <a:cxn ang="0">
                      <a:pos x="38" y="183"/>
                    </a:cxn>
                    <a:cxn ang="0">
                      <a:pos x="36" y="189"/>
                    </a:cxn>
                    <a:cxn ang="0">
                      <a:pos x="36" y="194"/>
                    </a:cxn>
                    <a:cxn ang="0">
                      <a:pos x="35" y="200"/>
                    </a:cxn>
                    <a:cxn ang="0">
                      <a:pos x="27" y="200"/>
                    </a:cxn>
                    <a:cxn ang="0">
                      <a:pos x="21" y="200"/>
                    </a:cxn>
                    <a:cxn ang="0">
                      <a:pos x="16" y="200"/>
                    </a:cxn>
                    <a:cxn ang="0">
                      <a:pos x="10" y="200"/>
                    </a:cxn>
                    <a:cxn ang="0">
                      <a:pos x="4" y="194"/>
                    </a:cxn>
                    <a:cxn ang="0">
                      <a:pos x="2" y="187"/>
                    </a:cxn>
                    <a:cxn ang="0">
                      <a:pos x="0" y="183"/>
                    </a:cxn>
                    <a:cxn ang="0">
                      <a:pos x="0" y="177"/>
                    </a:cxn>
                    <a:cxn ang="0">
                      <a:pos x="0" y="173"/>
                    </a:cxn>
                    <a:cxn ang="0">
                      <a:pos x="2" y="170"/>
                    </a:cxn>
                    <a:cxn ang="0">
                      <a:pos x="4" y="154"/>
                    </a:cxn>
                    <a:cxn ang="0">
                      <a:pos x="6" y="141"/>
                    </a:cxn>
                    <a:cxn ang="0">
                      <a:pos x="10" y="130"/>
                    </a:cxn>
                    <a:cxn ang="0">
                      <a:pos x="14" y="118"/>
                    </a:cxn>
                    <a:cxn ang="0">
                      <a:pos x="16" y="107"/>
                    </a:cxn>
                    <a:cxn ang="0">
                      <a:pos x="21" y="95"/>
                    </a:cxn>
                    <a:cxn ang="0">
                      <a:pos x="25" y="84"/>
                    </a:cxn>
                    <a:cxn ang="0">
                      <a:pos x="31" y="74"/>
                    </a:cxn>
                    <a:cxn ang="0">
                      <a:pos x="35" y="65"/>
                    </a:cxn>
                    <a:cxn ang="0">
                      <a:pos x="40" y="55"/>
                    </a:cxn>
                    <a:cxn ang="0">
                      <a:pos x="48" y="44"/>
                    </a:cxn>
                    <a:cxn ang="0">
                      <a:pos x="55" y="36"/>
                    </a:cxn>
                    <a:cxn ang="0">
                      <a:pos x="63" y="27"/>
                    </a:cxn>
                    <a:cxn ang="0">
                      <a:pos x="73" y="17"/>
                    </a:cxn>
                    <a:cxn ang="0">
                      <a:pos x="84" y="8"/>
                    </a:cxn>
                    <a:cxn ang="0">
                      <a:pos x="95" y="2"/>
                    </a:cxn>
                    <a:cxn ang="0">
                      <a:pos x="95" y="2"/>
                    </a:cxn>
                  </a:cxnLst>
                  <a:rect l="0" t="0" r="r" b="b"/>
                  <a:pathLst>
                    <a:path w="107" h="200">
                      <a:moveTo>
                        <a:pt x="95" y="2"/>
                      </a:moveTo>
                      <a:lnTo>
                        <a:pt x="101" y="0"/>
                      </a:lnTo>
                      <a:lnTo>
                        <a:pt x="107" y="2"/>
                      </a:lnTo>
                      <a:lnTo>
                        <a:pt x="107" y="8"/>
                      </a:lnTo>
                      <a:lnTo>
                        <a:pt x="105" y="14"/>
                      </a:lnTo>
                      <a:lnTo>
                        <a:pt x="95" y="19"/>
                      </a:lnTo>
                      <a:lnTo>
                        <a:pt x="86" y="29"/>
                      </a:lnTo>
                      <a:lnTo>
                        <a:pt x="78" y="38"/>
                      </a:lnTo>
                      <a:lnTo>
                        <a:pt x="73" y="46"/>
                      </a:lnTo>
                      <a:lnTo>
                        <a:pt x="67" y="55"/>
                      </a:lnTo>
                      <a:lnTo>
                        <a:pt x="61" y="65"/>
                      </a:lnTo>
                      <a:lnTo>
                        <a:pt x="57" y="74"/>
                      </a:lnTo>
                      <a:lnTo>
                        <a:pt x="55" y="86"/>
                      </a:lnTo>
                      <a:lnTo>
                        <a:pt x="54" y="95"/>
                      </a:lnTo>
                      <a:lnTo>
                        <a:pt x="50" y="107"/>
                      </a:lnTo>
                      <a:lnTo>
                        <a:pt x="50" y="118"/>
                      </a:lnTo>
                      <a:lnTo>
                        <a:pt x="48" y="130"/>
                      </a:lnTo>
                      <a:lnTo>
                        <a:pt x="44" y="141"/>
                      </a:lnTo>
                      <a:lnTo>
                        <a:pt x="44" y="154"/>
                      </a:lnTo>
                      <a:lnTo>
                        <a:pt x="42" y="166"/>
                      </a:lnTo>
                      <a:lnTo>
                        <a:pt x="40" y="177"/>
                      </a:lnTo>
                      <a:lnTo>
                        <a:pt x="38" y="183"/>
                      </a:lnTo>
                      <a:lnTo>
                        <a:pt x="36" y="189"/>
                      </a:lnTo>
                      <a:lnTo>
                        <a:pt x="36" y="194"/>
                      </a:lnTo>
                      <a:lnTo>
                        <a:pt x="35" y="200"/>
                      </a:lnTo>
                      <a:lnTo>
                        <a:pt x="27" y="200"/>
                      </a:lnTo>
                      <a:lnTo>
                        <a:pt x="21" y="200"/>
                      </a:lnTo>
                      <a:lnTo>
                        <a:pt x="16" y="200"/>
                      </a:lnTo>
                      <a:lnTo>
                        <a:pt x="10" y="200"/>
                      </a:lnTo>
                      <a:lnTo>
                        <a:pt x="4" y="194"/>
                      </a:lnTo>
                      <a:lnTo>
                        <a:pt x="2" y="187"/>
                      </a:lnTo>
                      <a:lnTo>
                        <a:pt x="0" y="183"/>
                      </a:lnTo>
                      <a:lnTo>
                        <a:pt x="0" y="177"/>
                      </a:lnTo>
                      <a:lnTo>
                        <a:pt x="0" y="173"/>
                      </a:lnTo>
                      <a:lnTo>
                        <a:pt x="2" y="170"/>
                      </a:lnTo>
                      <a:lnTo>
                        <a:pt x="4" y="154"/>
                      </a:lnTo>
                      <a:lnTo>
                        <a:pt x="6" y="141"/>
                      </a:lnTo>
                      <a:lnTo>
                        <a:pt x="10" y="130"/>
                      </a:lnTo>
                      <a:lnTo>
                        <a:pt x="14" y="118"/>
                      </a:lnTo>
                      <a:lnTo>
                        <a:pt x="16" y="107"/>
                      </a:lnTo>
                      <a:lnTo>
                        <a:pt x="21" y="95"/>
                      </a:lnTo>
                      <a:lnTo>
                        <a:pt x="25" y="84"/>
                      </a:lnTo>
                      <a:lnTo>
                        <a:pt x="31" y="74"/>
                      </a:lnTo>
                      <a:lnTo>
                        <a:pt x="35" y="65"/>
                      </a:lnTo>
                      <a:lnTo>
                        <a:pt x="40" y="55"/>
                      </a:lnTo>
                      <a:lnTo>
                        <a:pt x="48" y="44"/>
                      </a:lnTo>
                      <a:lnTo>
                        <a:pt x="55" y="36"/>
                      </a:lnTo>
                      <a:lnTo>
                        <a:pt x="63" y="27"/>
                      </a:lnTo>
                      <a:lnTo>
                        <a:pt x="73" y="17"/>
                      </a:lnTo>
                      <a:lnTo>
                        <a:pt x="84" y="8"/>
                      </a:lnTo>
                      <a:lnTo>
                        <a:pt x="95" y="2"/>
                      </a:lnTo>
                      <a:lnTo>
                        <a:pt x="95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64" name="Freeform 455"/>
                <p:cNvSpPr>
                  <a:spLocks/>
                </p:cNvSpPr>
                <p:nvPr/>
              </p:nvSpPr>
              <p:spPr bwMode="auto">
                <a:xfrm>
                  <a:off x="4170" y="1327"/>
                  <a:ext cx="50" cy="448"/>
                </a:xfrm>
                <a:custGeom>
                  <a:avLst/>
                  <a:gdLst/>
                  <a:ahLst/>
                  <a:cxnLst>
                    <a:cxn ang="0">
                      <a:pos x="91" y="2"/>
                    </a:cxn>
                    <a:cxn ang="0">
                      <a:pos x="84" y="0"/>
                    </a:cxn>
                    <a:cxn ang="0">
                      <a:pos x="74" y="19"/>
                    </a:cxn>
                    <a:cxn ang="0">
                      <a:pos x="63" y="51"/>
                    </a:cxn>
                    <a:cxn ang="0">
                      <a:pos x="49" y="78"/>
                    </a:cxn>
                    <a:cxn ang="0">
                      <a:pos x="36" y="106"/>
                    </a:cxn>
                    <a:cxn ang="0">
                      <a:pos x="27" y="129"/>
                    </a:cxn>
                    <a:cxn ang="0">
                      <a:pos x="17" y="158"/>
                    </a:cxn>
                    <a:cxn ang="0">
                      <a:pos x="10" y="186"/>
                    </a:cxn>
                    <a:cxn ang="0">
                      <a:pos x="4" y="217"/>
                    </a:cxn>
                    <a:cxn ang="0">
                      <a:pos x="0" y="268"/>
                    </a:cxn>
                    <a:cxn ang="0">
                      <a:pos x="2" y="350"/>
                    </a:cxn>
                    <a:cxn ang="0">
                      <a:pos x="10" y="441"/>
                    </a:cxn>
                    <a:cxn ang="0">
                      <a:pos x="19" y="536"/>
                    </a:cxn>
                    <a:cxn ang="0">
                      <a:pos x="29" y="629"/>
                    </a:cxn>
                    <a:cxn ang="0">
                      <a:pos x="32" y="720"/>
                    </a:cxn>
                    <a:cxn ang="0">
                      <a:pos x="29" y="800"/>
                    </a:cxn>
                    <a:cxn ang="0">
                      <a:pos x="15" y="863"/>
                    </a:cxn>
                    <a:cxn ang="0">
                      <a:pos x="4" y="888"/>
                    </a:cxn>
                    <a:cxn ang="0">
                      <a:pos x="13" y="893"/>
                    </a:cxn>
                    <a:cxn ang="0">
                      <a:pos x="27" y="895"/>
                    </a:cxn>
                    <a:cxn ang="0">
                      <a:pos x="34" y="895"/>
                    </a:cxn>
                    <a:cxn ang="0">
                      <a:pos x="44" y="893"/>
                    </a:cxn>
                    <a:cxn ang="0">
                      <a:pos x="51" y="886"/>
                    </a:cxn>
                    <a:cxn ang="0">
                      <a:pos x="74" y="844"/>
                    </a:cxn>
                    <a:cxn ang="0">
                      <a:pos x="97" y="766"/>
                    </a:cxn>
                    <a:cxn ang="0">
                      <a:pos x="101" y="688"/>
                    </a:cxn>
                    <a:cxn ang="0">
                      <a:pos x="95" y="608"/>
                    </a:cxn>
                    <a:cxn ang="0">
                      <a:pos x="80" y="527"/>
                    </a:cxn>
                    <a:cxn ang="0">
                      <a:pos x="63" y="443"/>
                    </a:cxn>
                    <a:cxn ang="0">
                      <a:pos x="51" y="361"/>
                    </a:cxn>
                    <a:cxn ang="0">
                      <a:pos x="46" y="279"/>
                    </a:cxn>
                    <a:cxn ang="0">
                      <a:pos x="49" y="222"/>
                    </a:cxn>
                    <a:cxn ang="0">
                      <a:pos x="51" y="190"/>
                    </a:cxn>
                    <a:cxn ang="0">
                      <a:pos x="55" y="162"/>
                    </a:cxn>
                    <a:cxn ang="0">
                      <a:pos x="57" y="135"/>
                    </a:cxn>
                    <a:cxn ang="0">
                      <a:pos x="63" y="106"/>
                    </a:cxn>
                    <a:cxn ang="0">
                      <a:pos x="68" y="80"/>
                    </a:cxn>
                    <a:cxn ang="0">
                      <a:pos x="76" y="53"/>
                    </a:cxn>
                    <a:cxn ang="0">
                      <a:pos x="86" y="23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101" h="895">
                      <a:moveTo>
                        <a:pt x="93" y="8"/>
                      </a:moveTo>
                      <a:lnTo>
                        <a:pt x="91" y="2"/>
                      </a:lnTo>
                      <a:lnTo>
                        <a:pt x="87" y="0"/>
                      </a:lnTo>
                      <a:lnTo>
                        <a:pt x="84" y="0"/>
                      </a:lnTo>
                      <a:lnTo>
                        <a:pt x="82" y="6"/>
                      </a:lnTo>
                      <a:lnTo>
                        <a:pt x="74" y="19"/>
                      </a:lnTo>
                      <a:lnTo>
                        <a:pt x="68" y="36"/>
                      </a:lnTo>
                      <a:lnTo>
                        <a:pt x="63" y="51"/>
                      </a:lnTo>
                      <a:lnTo>
                        <a:pt x="55" y="66"/>
                      </a:lnTo>
                      <a:lnTo>
                        <a:pt x="49" y="78"/>
                      </a:lnTo>
                      <a:lnTo>
                        <a:pt x="44" y="91"/>
                      </a:lnTo>
                      <a:lnTo>
                        <a:pt x="36" y="106"/>
                      </a:lnTo>
                      <a:lnTo>
                        <a:pt x="32" y="118"/>
                      </a:lnTo>
                      <a:lnTo>
                        <a:pt x="27" y="129"/>
                      </a:lnTo>
                      <a:lnTo>
                        <a:pt x="23" y="143"/>
                      </a:lnTo>
                      <a:lnTo>
                        <a:pt x="17" y="158"/>
                      </a:lnTo>
                      <a:lnTo>
                        <a:pt x="13" y="171"/>
                      </a:lnTo>
                      <a:lnTo>
                        <a:pt x="10" y="186"/>
                      </a:lnTo>
                      <a:lnTo>
                        <a:pt x="6" y="201"/>
                      </a:lnTo>
                      <a:lnTo>
                        <a:pt x="4" y="217"/>
                      </a:lnTo>
                      <a:lnTo>
                        <a:pt x="4" y="236"/>
                      </a:lnTo>
                      <a:lnTo>
                        <a:pt x="0" y="268"/>
                      </a:lnTo>
                      <a:lnTo>
                        <a:pt x="0" y="310"/>
                      </a:lnTo>
                      <a:lnTo>
                        <a:pt x="2" y="350"/>
                      </a:lnTo>
                      <a:lnTo>
                        <a:pt x="6" y="395"/>
                      </a:lnTo>
                      <a:lnTo>
                        <a:pt x="10" y="441"/>
                      </a:lnTo>
                      <a:lnTo>
                        <a:pt x="15" y="489"/>
                      </a:lnTo>
                      <a:lnTo>
                        <a:pt x="19" y="536"/>
                      </a:lnTo>
                      <a:lnTo>
                        <a:pt x="25" y="584"/>
                      </a:lnTo>
                      <a:lnTo>
                        <a:pt x="29" y="629"/>
                      </a:lnTo>
                      <a:lnTo>
                        <a:pt x="30" y="675"/>
                      </a:lnTo>
                      <a:lnTo>
                        <a:pt x="32" y="720"/>
                      </a:lnTo>
                      <a:lnTo>
                        <a:pt x="32" y="760"/>
                      </a:lnTo>
                      <a:lnTo>
                        <a:pt x="29" y="800"/>
                      </a:lnTo>
                      <a:lnTo>
                        <a:pt x="23" y="833"/>
                      </a:lnTo>
                      <a:lnTo>
                        <a:pt x="15" y="863"/>
                      </a:lnTo>
                      <a:lnTo>
                        <a:pt x="4" y="888"/>
                      </a:lnTo>
                      <a:lnTo>
                        <a:pt x="4" y="888"/>
                      </a:lnTo>
                      <a:lnTo>
                        <a:pt x="8" y="892"/>
                      </a:lnTo>
                      <a:lnTo>
                        <a:pt x="13" y="893"/>
                      </a:lnTo>
                      <a:lnTo>
                        <a:pt x="23" y="895"/>
                      </a:lnTo>
                      <a:lnTo>
                        <a:pt x="27" y="895"/>
                      </a:lnTo>
                      <a:lnTo>
                        <a:pt x="30" y="895"/>
                      </a:lnTo>
                      <a:lnTo>
                        <a:pt x="34" y="895"/>
                      </a:lnTo>
                      <a:lnTo>
                        <a:pt x="40" y="895"/>
                      </a:lnTo>
                      <a:lnTo>
                        <a:pt x="44" y="893"/>
                      </a:lnTo>
                      <a:lnTo>
                        <a:pt x="48" y="890"/>
                      </a:lnTo>
                      <a:lnTo>
                        <a:pt x="51" y="886"/>
                      </a:lnTo>
                      <a:lnTo>
                        <a:pt x="57" y="882"/>
                      </a:lnTo>
                      <a:lnTo>
                        <a:pt x="74" y="844"/>
                      </a:lnTo>
                      <a:lnTo>
                        <a:pt x="87" y="806"/>
                      </a:lnTo>
                      <a:lnTo>
                        <a:pt x="97" y="766"/>
                      </a:lnTo>
                      <a:lnTo>
                        <a:pt x="101" y="728"/>
                      </a:lnTo>
                      <a:lnTo>
                        <a:pt x="101" y="688"/>
                      </a:lnTo>
                      <a:lnTo>
                        <a:pt x="99" y="650"/>
                      </a:lnTo>
                      <a:lnTo>
                        <a:pt x="95" y="608"/>
                      </a:lnTo>
                      <a:lnTo>
                        <a:pt x="87" y="568"/>
                      </a:lnTo>
                      <a:lnTo>
                        <a:pt x="80" y="527"/>
                      </a:lnTo>
                      <a:lnTo>
                        <a:pt x="72" y="485"/>
                      </a:lnTo>
                      <a:lnTo>
                        <a:pt x="63" y="443"/>
                      </a:lnTo>
                      <a:lnTo>
                        <a:pt x="57" y="403"/>
                      </a:lnTo>
                      <a:lnTo>
                        <a:pt x="51" y="361"/>
                      </a:lnTo>
                      <a:lnTo>
                        <a:pt x="46" y="321"/>
                      </a:lnTo>
                      <a:lnTo>
                        <a:pt x="46" y="279"/>
                      </a:lnTo>
                      <a:lnTo>
                        <a:pt x="48" y="239"/>
                      </a:lnTo>
                      <a:lnTo>
                        <a:pt x="49" y="222"/>
                      </a:lnTo>
                      <a:lnTo>
                        <a:pt x="51" y="205"/>
                      </a:lnTo>
                      <a:lnTo>
                        <a:pt x="51" y="190"/>
                      </a:lnTo>
                      <a:lnTo>
                        <a:pt x="53" y="177"/>
                      </a:lnTo>
                      <a:lnTo>
                        <a:pt x="55" y="162"/>
                      </a:lnTo>
                      <a:lnTo>
                        <a:pt x="57" y="146"/>
                      </a:lnTo>
                      <a:lnTo>
                        <a:pt x="57" y="135"/>
                      </a:lnTo>
                      <a:lnTo>
                        <a:pt x="61" y="122"/>
                      </a:lnTo>
                      <a:lnTo>
                        <a:pt x="63" y="106"/>
                      </a:lnTo>
                      <a:lnTo>
                        <a:pt x="65" y="95"/>
                      </a:lnTo>
                      <a:lnTo>
                        <a:pt x="68" y="80"/>
                      </a:lnTo>
                      <a:lnTo>
                        <a:pt x="72" y="66"/>
                      </a:lnTo>
                      <a:lnTo>
                        <a:pt x="76" y="53"/>
                      </a:lnTo>
                      <a:lnTo>
                        <a:pt x="82" y="38"/>
                      </a:lnTo>
                      <a:lnTo>
                        <a:pt x="86" y="23"/>
                      </a:lnTo>
                      <a:lnTo>
                        <a:pt x="93" y="8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65" name="Freeform 456"/>
                <p:cNvSpPr>
                  <a:spLocks/>
                </p:cNvSpPr>
                <p:nvPr/>
              </p:nvSpPr>
              <p:spPr bwMode="auto">
                <a:xfrm>
                  <a:off x="4082" y="834"/>
                  <a:ext cx="63" cy="107"/>
                </a:xfrm>
                <a:custGeom>
                  <a:avLst/>
                  <a:gdLst/>
                  <a:ahLst/>
                  <a:cxnLst>
                    <a:cxn ang="0">
                      <a:pos x="67" y="23"/>
                    </a:cxn>
                    <a:cxn ang="0">
                      <a:pos x="50" y="33"/>
                    </a:cxn>
                    <a:cxn ang="0">
                      <a:pos x="38" y="44"/>
                    </a:cxn>
                    <a:cxn ang="0">
                      <a:pos x="33" y="55"/>
                    </a:cxn>
                    <a:cxn ang="0">
                      <a:pos x="29" y="71"/>
                    </a:cxn>
                    <a:cxn ang="0">
                      <a:pos x="29" y="88"/>
                    </a:cxn>
                    <a:cxn ang="0">
                      <a:pos x="31" y="107"/>
                    </a:cxn>
                    <a:cxn ang="0">
                      <a:pos x="33" y="129"/>
                    </a:cxn>
                    <a:cxn ang="0">
                      <a:pos x="38" y="148"/>
                    </a:cxn>
                    <a:cxn ang="0">
                      <a:pos x="38" y="158"/>
                    </a:cxn>
                    <a:cxn ang="0">
                      <a:pos x="38" y="171"/>
                    </a:cxn>
                    <a:cxn ang="0">
                      <a:pos x="40" y="183"/>
                    </a:cxn>
                    <a:cxn ang="0">
                      <a:pos x="46" y="188"/>
                    </a:cxn>
                    <a:cxn ang="0">
                      <a:pos x="52" y="190"/>
                    </a:cxn>
                    <a:cxn ang="0">
                      <a:pos x="65" y="190"/>
                    </a:cxn>
                    <a:cxn ang="0">
                      <a:pos x="78" y="185"/>
                    </a:cxn>
                    <a:cxn ang="0">
                      <a:pos x="91" y="171"/>
                    </a:cxn>
                    <a:cxn ang="0">
                      <a:pos x="101" y="158"/>
                    </a:cxn>
                    <a:cxn ang="0">
                      <a:pos x="107" y="147"/>
                    </a:cxn>
                    <a:cxn ang="0">
                      <a:pos x="112" y="148"/>
                    </a:cxn>
                    <a:cxn ang="0">
                      <a:pos x="122" y="160"/>
                    </a:cxn>
                    <a:cxn ang="0">
                      <a:pos x="128" y="171"/>
                    </a:cxn>
                    <a:cxn ang="0">
                      <a:pos x="124" y="185"/>
                    </a:cxn>
                    <a:cxn ang="0">
                      <a:pos x="120" y="194"/>
                    </a:cxn>
                    <a:cxn ang="0">
                      <a:pos x="112" y="206"/>
                    </a:cxn>
                    <a:cxn ang="0">
                      <a:pos x="103" y="213"/>
                    </a:cxn>
                    <a:cxn ang="0">
                      <a:pos x="93" y="213"/>
                    </a:cxn>
                    <a:cxn ang="0">
                      <a:pos x="86" y="215"/>
                    </a:cxn>
                    <a:cxn ang="0">
                      <a:pos x="72" y="215"/>
                    </a:cxn>
                    <a:cxn ang="0">
                      <a:pos x="55" y="213"/>
                    </a:cxn>
                    <a:cxn ang="0">
                      <a:pos x="44" y="213"/>
                    </a:cxn>
                    <a:cxn ang="0">
                      <a:pos x="33" y="207"/>
                    </a:cxn>
                    <a:cxn ang="0">
                      <a:pos x="27" y="202"/>
                    </a:cxn>
                    <a:cxn ang="0">
                      <a:pos x="21" y="196"/>
                    </a:cxn>
                    <a:cxn ang="0">
                      <a:pos x="17" y="185"/>
                    </a:cxn>
                    <a:cxn ang="0">
                      <a:pos x="15" y="169"/>
                    </a:cxn>
                    <a:cxn ang="0">
                      <a:pos x="10" y="141"/>
                    </a:cxn>
                    <a:cxn ang="0">
                      <a:pos x="6" y="109"/>
                    </a:cxn>
                    <a:cxn ang="0">
                      <a:pos x="2" y="80"/>
                    </a:cxn>
                    <a:cxn ang="0">
                      <a:pos x="0" y="55"/>
                    </a:cxn>
                    <a:cxn ang="0">
                      <a:pos x="2" y="38"/>
                    </a:cxn>
                    <a:cxn ang="0">
                      <a:pos x="8" y="21"/>
                    </a:cxn>
                    <a:cxn ang="0">
                      <a:pos x="21" y="10"/>
                    </a:cxn>
                    <a:cxn ang="0">
                      <a:pos x="44" y="4"/>
                    </a:cxn>
                    <a:cxn ang="0">
                      <a:pos x="63" y="0"/>
                    </a:cxn>
                    <a:cxn ang="0">
                      <a:pos x="72" y="0"/>
                    </a:cxn>
                    <a:cxn ang="0">
                      <a:pos x="84" y="2"/>
                    </a:cxn>
                    <a:cxn ang="0">
                      <a:pos x="90" y="10"/>
                    </a:cxn>
                    <a:cxn ang="0">
                      <a:pos x="86" y="15"/>
                    </a:cxn>
                    <a:cxn ang="0">
                      <a:pos x="80" y="19"/>
                    </a:cxn>
                    <a:cxn ang="0">
                      <a:pos x="76" y="21"/>
                    </a:cxn>
                  </a:cxnLst>
                  <a:rect l="0" t="0" r="r" b="b"/>
                  <a:pathLst>
                    <a:path w="128" h="215">
                      <a:moveTo>
                        <a:pt x="76" y="21"/>
                      </a:moveTo>
                      <a:lnTo>
                        <a:pt x="67" y="23"/>
                      </a:lnTo>
                      <a:lnTo>
                        <a:pt x="57" y="29"/>
                      </a:lnTo>
                      <a:lnTo>
                        <a:pt x="50" y="33"/>
                      </a:lnTo>
                      <a:lnTo>
                        <a:pt x="44" y="38"/>
                      </a:lnTo>
                      <a:lnTo>
                        <a:pt x="38" y="44"/>
                      </a:lnTo>
                      <a:lnTo>
                        <a:pt x="36" y="50"/>
                      </a:lnTo>
                      <a:lnTo>
                        <a:pt x="33" y="55"/>
                      </a:lnTo>
                      <a:lnTo>
                        <a:pt x="33" y="63"/>
                      </a:lnTo>
                      <a:lnTo>
                        <a:pt x="29" y="71"/>
                      </a:lnTo>
                      <a:lnTo>
                        <a:pt x="29" y="80"/>
                      </a:lnTo>
                      <a:lnTo>
                        <a:pt x="29" y="88"/>
                      </a:lnTo>
                      <a:lnTo>
                        <a:pt x="31" y="97"/>
                      </a:lnTo>
                      <a:lnTo>
                        <a:pt x="31" y="107"/>
                      </a:lnTo>
                      <a:lnTo>
                        <a:pt x="33" y="118"/>
                      </a:lnTo>
                      <a:lnTo>
                        <a:pt x="33" y="129"/>
                      </a:lnTo>
                      <a:lnTo>
                        <a:pt x="36" y="143"/>
                      </a:lnTo>
                      <a:lnTo>
                        <a:pt x="38" y="148"/>
                      </a:lnTo>
                      <a:lnTo>
                        <a:pt x="38" y="152"/>
                      </a:lnTo>
                      <a:lnTo>
                        <a:pt x="38" y="158"/>
                      </a:lnTo>
                      <a:lnTo>
                        <a:pt x="38" y="162"/>
                      </a:lnTo>
                      <a:lnTo>
                        <a:pt x="38" y="171"/>
                      </a:lnTo>
                      <a:lnTo>
                        <a:pt x="40" y="177"/>
                      </a:lnTo>
                      <a:lnTo>
                        <a:pt x="40" y="183"/>
                      </a:lnTo>
                      <a:lnTo>
                        <a:pt x="44" y="187"/>
                      </a:lnTo>
                      <a:lnTo>
                        <a:pt x="46" y="188"/>
                      </a:lnTo>
                      <a:lnTo>
                        <a:pt x="50" y="190"/>
                      </a:lnTo>
                      <a:lnTo>
                        <a:pt x="52" y="190"/>
                      </a:lnTo>
                      <a:lnTo>
                        <a:pt x="57" y="190"/>
                      </a:lnTo>
                      <a:lnTo>
                        <a:pt x="65" y="190"/>
                      </a:lnTo>
                      <a:lnTo>
                        <a:pt x="72" y="190"/>
                      </a:lnTo>
                      <a:lnTo>
                        <a:pt x="78" y="185"/>
                      </a:lnTo>
                      <a:lnTo>
                        <a:pt x="86" y="181"/>
                      </a:lnTo>
                      <a:lnTo>
                        <a:pt x="91" y="171"/>
                      </a:lnTo>
                      <a:lnTo>
                        <a:pt x="97" y="166"/>
                      </a:lnTo>
                      <a:lnTo>
                        <a:pt x="101" y="158"/>
                      </a:lnTo>
                      <a:lnTo>
                        <a:pt x="105" y="148"/>
                      </a:lnTo>
                      <a:lnTo>
                        <a:pt x="107" y="147"/>
                      </a:lnTo>
                      <a:lnTo>
                        <a:pt x="110" y="147"/>
                      </a:lnTo>
                      <a:lnTo>
                        <a:pt x="112" y="148"/>
                      </a:lnTo>
                      <a:lnTo>
                        <a:pt x="118" y="154"/>
                      </a:lnTo>
                      <a:lnTo>
                        <a:pt x="122" y="160"/>
                      </a:lnTo>
                      <a:lnTo>
                        <a:pt x="124" y="166"/>
                      </a:lnTo>
                      <a:lnTo>
                        <a:pt x="128" y="171"/>
                      </a:lnTo>
                      <a:lnTo>
                        <a:pt x="128" y="177"/>
                      </a:lnTo>
                      <a:lnTo>
                        <a:pt x="124" y="185"/>
                      </a:lnTo>
                      <a:lnTo>
                        <a:pt x="124" y="190"/>
                      </a:lnTo>
                      <a:lnTo>
                        <a:pt x="120" y="194"/>
                      </a:lnTo>
                      <a:lnTo>
                        <a:pt x="118" y="200"/>
                      </a:lnTo>
                      <a:lnTo>
                        <a:pt x="112" y="206"/>
                      </a:lnTo>
                      <a:lnTo>
                        <a:pt x="110" y="211"/>
                      </a:lnTo>
                      <a:lnTo>
                        <a:pt x="103" y="213"/>
                      </a:lnTo>
                      <a:lnTo>
                        <a:pt x="97" y="213"/>
                      </a:lnTo>
                      <a:lnTo>
                        <a:pt x="93" y="213"/>
                      </a:lnTo>
                      <a:lnTo>
                        <a:pt x="90" y="213"/>
                      </a:lnTo>
                      <a:lnTo>
                        <a:pt x="86" y="215"/>
                      </a:lnTo>
                      <a:lnTo>
                        <a:pt x="82" y="215"/>
                      </a:lnTo>
                      <a:lnTo>
                        <a:pt x="72" y="215"/>
                      </a:lnTo>
                      <a:lnTo>
                        <a:pt x="65" y="213"/>
                      </a:lnTo>
                      <a:lnTo>
                        <a:pt x="55" y="213"/>
                      </a:lnTo>
                      <a:lnTo>
                        <a:pt x="50" y="213"/>
                      </a:lnTo>
                      <a:lnTo>
                        <a:pt x="44" y="213"/>
                      </a:lnTo>
                      <a:lnTo>
                        <a:pt x="38" y="211"/>
                      </a:lnTo>
                      <a:lnTo>
                        <a:pt x="33" y="207"/>
                      </a:lnTo>
                      <a:lnTo>
                        <a:pt x="31" y="207"/>
                      </a:lnTo>
                      <a:lnTo>
                        <a:pt x="27" y="202"/>
                      </a:lnTo>
                      <a:lnTo>
                        <a:pt x="23" y="200"/>
                      </a:lnTo>
                      <a:lnTo>
                        <a:pt x="21" y="196"/>
                      </a:lnTo>
                      <a:lnTo>
                        <a:pt x="19" y="190"/>
                      </a:lnTo>
                      <a:lnTo>
                        <a:pt x="17" y="185"/>
                      </a:lnTo>
                      <a:lnTo>
                        <a:pt x="15" y="177"/>
                      </a:lnTo>
                      <a:lnTo>
                        <a:pt x="15" y="169"/>
                      </a:lnTo>
                      <a:lnTo>
                        <a:pt x="15" y="160"/>
                      </a:lnTo>
                      <a:lnTo>
                        <a:pt x="10" y="141"/>
                      </a:lnTo>
                      <a:lnTo>
                        <a:pt x="8" y="124"/>
                      </a:lnTo>
                      <a:lnTo>
                        <a:pt x="6" y="109"/>
                      </a:lnTo>
                      <a:lnTo>
                        <a:pt x="4" y="93"/>
                      </a:lnTo>
                      <a:lnTo>
                        <a:pt x="2" y="80"/>
                      </a:lnTo>
                      <a:lnTo>
                        <a:pt x="0" y="69"/>
                      </a:lnTo>
                      <a:lnTo>
                        <a:pt x="0" y="55"/>
                      </a:lnTo>
                      <a:lnTo>
                        <a:pt x="2" y="48"/>
                      </a:lnTo>
                      <a:lnTo>
                        <a:pt x="2" y="38"/>
                      </a:lnTo>
                      <a:lnTo>
                        <a:pt x="4" y="29"/>
                      </a:lnTo>
                      <a:lnTo>
                        <a:pt x="8" y="21"/>
                      </a:lnTo>
                      <a:lnTo>
                        <a:pt x="15" y="15"/>
                      </a:lnTo>
                      <a:lnTo>
                        <a:pt x="21" y="10"/>
                      </a:lnTo>
                      <a:lnTo>
                        <a:pt x="33" y="8"/>
                      </a:lnTo>
                      <a:lnTo>
                        <a:pt x="44" y="4"/>
                      </a:lnTo>
                      <a:lnTo>
                        <a:pt x="57" y="2"/>
                      </a:lnTo>
                      <a:lnTo>
                        <a:pt x="63" y="0"/>
                      </a:lnTo>
                      <a:lnTo>
                        <a:pt x="69" y="0"/>
                      </a:lnTo>
                      <a:lnTo>
                        <a:pt x="72" y="0"/>
                      </a:lnTo>
                      <a:lnTo>
                        <a:pt x="78" y="0"/>
                      </a:lnTo>
                      <a:lnTo>
                        <a:pt x="84" y="2"/>
                      </a:lnTo>
                      <a:lnTo>
                        <a:pt x="90" y="4"/>
                      </a:lnTo>
                      <a:lnTo>
                        <a:pt x="90" y="10"/>
                      </a:lnTo>
                      <a:lnTo>
                        <a:pt x="90" y="13"/>
                      </a:lnTo>
                      <a:lnTo>
                        <a:pt x="86" y="15"/>
                      </a:lnTo>
                      <a:lnTo>
                        <a:pt x="84" y="17"/>
                      </a:lnTo>
                      <a:lnTo>
                        <a:pt x="80" y="19"/>
                      </a:lnTo>
                      <a:lnTo>
                        <a:pt x="76" y="21"/>
                      </a:lnTo>
                      <a:lnTo>
                        <a:pt x="76" y="21"/>
                      </a:lnTo>
                      <a:close/>
                    </a:path>
                  </a:pathLst>
                </a:custGeom>
                <a:solidFill>
                  <a:srgbClr val="FFBD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66" name="Freeform 457"/>
                <p:cNvSpPr>
                  <a:spLocks/>
                </p:cNvSpPr>
                <p:nvPr/>
              </p:nvSpPr>
              <p:spPr bwMode="auto">
                <a:xfrm>
                  <a:off x="4077" y="822"/>
                  <a:ext cx="69" cy="128"/>
                </a:xfrm>
                <a:custGeom>
                  <a:avLst/>
                  <a:gdLst/>
                  <a:ahLst/>
                  <a:cxnLst>
                    <a:cxn ang="0">
                      <a:pos x="66" y="40"/>
                    </a:cxn>
                    <a:cxn ang="0">
                      <a:pos x="49" y="52"/>
                    </a:cxn>
                    <a:cxn ang="0">
                      <a:pos x="38" y="65"/>
                    </a:cxn>
                    <a:cxn ang="0">
                      <a:pos x="30" y="80"/>
                    </a:cxn>
                    <a:cxn ang="0">
                      <a:pos x="24" y="101"/>
                    </a:cxn>
                    <a:cxn ang="0">
                      <a:pos x="22" y="122"/>
                    </a:cxn>
                    <a:cxn ang="0">
                      <a:pos x="22" y="147"/>
                    </a:cxn>
                    <a:cxn ang="0">
                      <a:pos x="26" y="175"/>
                    </a:cxn>
                    <a:cxn ang="0">
                      <a:pos x="30" y="196"/>
                    </a:cxn>
                    <a:cxn ang="0">
                      <a:pos x="34" y="208"/>
                    </a:cxn>
                    <a:cxn ang="0">
                      <a:pos x="36" y="215"/>
                    </a:cxn>
                    <a:cxn ang="0">
                      <a:pos x="36" y="223"/>
                    </a:cxn>
                    <a:cxn ang="0">
                      <a:pos x="42" y="229"/>
                    </a:cxn>
                    <a:cxn ang="0">
                      <a:pos x="51" y="230"/>
                    </a:cxn>
                    <a:cxn ang="0">
                      <a:pos x="66" y="227"/>
                    </a:cxn>
                    <a:cxn ang="0">
                      <a:pos x="81" y="219"/>
                    </a:cxn>
                    <a:cxn ang="0">
                      <a:pos x="99" y="211"/>
                    </a:cxn>
                    <a:cxn ang="0">
                      <a:pos x="112" y="202"/>
                    </a:cxn>
                    <a:cxn ang="0">
                      <a:pos x="121" y="194"/>
                    </a:cxn>
                    <a:cxn ang="0">
                      <a:pos x="131" y="198"/>
                    </a:cxn>
                    <a:cxn ang="0">
                      <a:pos x="138" y="208"/>
                    </a:cxn>
                    <a:cxn ang="0">
                      <a:pos x="138" y="217"/>
                    </a:cxn>
                    <a:cxn ang="0">
                      <a:pos x="131" y="225"/>
                    </a:cxn>
                    <a:cxn ang="0">
                      <a:pos x="121" y="230"/>
                    </a:cxn>
                    <a:cxn ang="0">
                      <a:pos x="110" y="240"/>
                    </a:cxn>
                    <a:cxn ang="0">
                      <a:pos x="97" y="248"/>
                    </a:cxn>
                    <a:cxn ang="0">
                      <a:pos x="87" y="249"/>
                    </a:cxn>
                    <a:cxn ang="0">
                      <a:pos x="80" y="253"/>
                    </a:cxn>
                    <a:cxn ang="0">
                      <a:pos x="70" y="253"/>
                    </a:cxn>
                    <a:cxn ang="0">
                      <a:pos x="57" y="253"/>
                    </a:cxn>
                    <a:cxn ang="0">
                      <a:pos x="42" y="251"/>
                    </a:cxn>
                    <a:cxn ang="0">
                      <a:pos x="30" y="246"/>
                    </a:cxn>
                    <a:cxn ang="0">
                      <a:pos x="19" y="236"/>
                    </a:cxn>
                    <a:cxn ang="0">
                      <a:pos x="13" y="227"/>
                    </a:cxn>
                    <a:cxn ang="0">
                      <a:pos x="9" y="213"/>
                    </a:cxn>
                    <a:cxn ang="0">
                      <a:pos x="5" y="198"/>
                    </a:cxn>
                    <a:cxn ang="0">
                      <a:pos x="5" y="181"/>
                    </a:cxn>
                    <a:cxn ang="0">
                      <a:pos x="3" y="154"/>
                    </a:cxn>
                    <a:cxn ang="0">
                      <a:pos x="0" y="120"/>
                    </a:cxn>
                    <a:cxn ang="0">
                      <a:pos x="0" y="92"/>
                    </a:cxn>
                    <a:cxn ang="0">
                      <a:pos x="2" y="65"/>
                    </a:cxn>
                    <a:cxn ang="0">
                      <a:pos x="7" y="44"/>
                    </a:cxn>
                    <a:cxn ang="0">
                      <a:pos x="19" y="25"/>
                    </a:cxn>
                    <a:cxn ang="0">
                      <a:pos x="36" y="14"/>
                    </a:cxn>
                    <a:cxn ang="0">
                      <a:pos x="59" y="4"/>
                    </a:cxn>
                    <a:cxn ang="0">
                      <a:pos x="81" y="0"/>
                    </a:cxn>
                    <a:cxn ang="0">
                      <a:pos x="89" y="2"/>
                    </a:cxn>
                    <a:cxn ang="0">
                      <a:pos x="99" y="8"/>
                    </a:cxn>
                    <a:cxn ang="0">
                      <a:pos x="97" y="21"/>
                    </a:cxn>
                    <a:cxn ang="0">
                      <a:pos x="87" y="31"/>
                    </a:cxn>
                    <a:cxn ang="0">
                      <a:pos x="81" y="35"/>
                    </a:cxn>
                    <a:cxn ang="0">
                      <a:pos x="78" y="38"/>
                    </a:cxn>
                  </a:cxnLst>
                  <a:rect l="0" t="0" r="r" b="b"/>
                  <a:pathLst>
                    <a:path w="138" h="255">
                      <a:moveTo>
                        <a:pt x="78" y="38"/>
                      </a:moveTo>
                      <a:lnTo>
                        <a:pt x="66" y="40"/>
                      </a:lnTo>
                      <a:lnTo>
                        <a:pt x="59" y="46"/>
                      </a:lnTo>
                      <a:lnTo>
                        <a:pt x="49" y="52"/>
                      </a:lnTo>
                      <a:lnTo>
                        <a:pt x="43" y="59"/>
                      </a:lnTo>
                      <a:lnTo>
                        <a:pt x="38" y="65"/>
                      </a:lnTo>
                      <a:lnTo>
                        <a:pt x="34" y="73"/>
                      </a:lnTo>
                      <a:lnTo>
                        <a:pt x="30" y="80"/>
                      </a:lnTo>
                      <a:lnTo>
                        <a:pt x="26" y="92"/>
                      </a:lnTo>
                      <a:lnTo>
                        <a:pt x="24" y="101"/>
                      </a:lnTo>
                      <a:lnTo>
                        <a:pt x="24" y="111"/>
                      </a:lnTo>
                      <a:lnTo>
                        <a:pt x="22" y="122"/>
                      </a:lnTo>
                      <a:lnTo>
                        <a:pt x="22" y="135"/>
                      </a:lnTo>
                      <a:lnTo>
                        <a:pt x="22" y="147"/>
                      </a:lnTo>
                      <a:lnTo>
                        <a:pt x="24" y="160"/>
                      </a:lnTo>
                      <a:lnTo>
                        <a:pt x="26" y="175"/>
                      </a:lnTo>
                      <a:lnTo>
                        <a:pt x="30" y="190"/>
                      </a:lnTo>
                      <a:lnTo>
                        <a:pt x="30" y="196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36" y="211"/>
                      </a:lnTo>
                      <a:lnTo>
                        <a:pt x="36" y="215"/>
                      </a:lnTo>
                      <a:lnTo>
                        <a:pt x="36" y="219"/>
                      </a:lnTo>
                      <a:lnTo>
                        <a:pt x="36" y="223"/>
                      </a:lnTo>
                      <a:lnTo>
                        <a:pt x="40" y="225"/>
                      </a:lnTo>
                      <a:lnTo>
                        <a:pt x="42" y="229"/>
                      </a:lnTo>
                      <a:lnTo>
                        <a:pt x="47" y="230"/>
                      </a:lnTo>
                      <a:lnTo>
                        <a:pt x="51" y="230"/>
                      </a:lnTo>
                      <a:lnTo>
                        <a:pt x="59" y="230"/>
                      </a:lnTo>
                      <a:lnTo>
                        <a:pt x="66" y="227"/>
                      </a:lnTo>
                      <a:lnTo>
                        <a:pt x="76" y="225"/>
                      </a:lnTo>
                      <a:lnTo>
                        <a:pt x="81" y="219"/>
                      </a:lnTo>
                      <a:lnTo>
                        <a:pt x="91" y="215"/>
                      </a:lnTo>
                      <a:lnTo>
                        <a:pt x="99" y="211"/>
                      </a:lnTo>
                      <a:lnTo>
                        <a:pt x="104" y="208"/>
                      </a:lnTo>
                      <a:lnTo>
                        <a:pt x="112" y="202"/>
                      </a:lnTo>
                      <a:lnTo>
                        <a:pt x="119" y="196"/>
                      </a:lnTo>
                      <a:lnTo>
                        <a:pt x="121" y="194"/>
                      </a:lnTo>
                      <a:lnTo>
                        <a:pt x="127" y="194"/>
                      </a:lnTo>
                      <a:lnTo>
                        <a:pt x="131" y="198"/>
                      </a:lnTo>
                      <a:lnTo>
                        <a:pt x="137" y="202"/>
                      </a:lnTo>
                      <a:lnTo>
                        <a:pt x="138" y="208"/>
                      </a:lnTo>
                      <a:lnTo>
                        <a:pt x="138" y="213"/>
                      </a:lnTo>
                      <a:lnTo>
                        <a:pt x="138" y="217"/>
                      </a:lnTo>
                      <a:lnTo>
                        <a:pt x="137" y="223"/>
                      </a:lnTo>
                      <a:lnTo>
                        <a:pt x="131" y="225"/>
                      </a:lnTo>
                      <a:lnTo>
                        <a:pt x="127" y="229"/>
                      </a:lnTo>
                      <a:lnTo>
                        <a:pt x="121" y="230"/>
                      </a:lnTo>
                      <a:lnTo>
                        <a:pt x="118" y="236"/>
                      </a:lnTo>
                      <a:lnTo>
                        <a:pt x="110" y="240"/>
                      </a:lnTo>
                      <a:lnTo>
                        <a:pt x="100" y="246"/>
                      </a:lnTo>
                      <a:lnTo>
                        <a:pt x="97" y="248"/>
                      </a:lnTo>
                      <a:lnTo>
                        <a:pt x="93" y="248"/>
                      </a:lnTo>
                      <a:lnTo>
                        <a:pt x="87" y="249"/>
                      </a:lnTo>
                      <a:lnTo>
                        <a:pt x="83" y="251"/>
                      </a:lnTo>
                      <a:lnTo>
                        <a:pt x="80" y="253"/>
                      </a:lnTo>
                      <a:lnTo>
                        <a:pt x="76" y="253"/>
                      </a:lnTo>
                      <a:lnTo>
                        <a:pt x="70" y="253"/>
                      </a:lnTo>
                      <a:lnTo>
                        <a:pt x="66" y="255"/>
                      </a:lnTo>
                      <a:lnTo>
                        <a:pt x="57" y="253"/>
                      </a:lnTo>
                      <a:lnTo>
                        <a:pt x="47" y="253"/>
                      </a:lnTo>
                      <a:lnTo>
                        <a:pt x="42" y="251"/>
                      </a:lnTo>
                      <a:lnTo>
                        <a:pt x="36" y="248"/>
                      </a:lnTo>
                      <a:lnTo>
                        <a:pt x="30" y="246"/>
                      </a:lnTo>
                      <a:lnTo>
                        <a:pt x="24" y="242"/>
                      </a:lnTo>
                      <a:lnTo>
                        <a:pt x="19" y="236"/>
                      </a:lnTo>
                      <a:lnTo>
                        <a:pt x="17" y="232"/>
                      </a:lnTo>
                      <a:lnTo>
                        <a:pt x="13" y="227"/>
                      </a:lnTo>
                      <a:lnTo>
                        <a:pt x="11" y="221"/>
                      </a:lnTo>
                      <a:lnTo>
                        <a:pt x="9" y="213"/>
                      </a:lnTo>
                      <a:lnTo>
                        <a:pt x="7" y="208"/>
                      </a:lnTo>
                      <a:lnTo>
                        <a:pt x="5" y="198"/>
                      </a:lnTo>
                      <a:lnTo>
                        <a:pt x="5" y="190"/>
                      </a:lnTo>
                      <a:lnTo>
                        <a:pt x="5" y="181"/>
                      </a:lnTo>
                      <a:lnTo>
                        <a:pt x="5" y="171"/>
                      </a:lnTo>
                      <a:lnTo>
                        <a:pt x="3" y="154"/>
                      </a:lnTo>
                      <a:lnTo>
                        <a:pt x="2" y="137"/>
                      </a:lnTo>
                      <a:lnTo>
                        <a:pt x="0" y="120"/>
                      </a:lnTo>
                      <a:lnTo>
                        <a:pt x="0" y="105"/>
                      </a:lnTo>
                      <a:lnTo>
                        <a:pt x="0" y="92"/>
                      </a:lnTo>
                      <a:lnTo>
                        <a:pt x="0" y="76"/>
                      </a:lnTo>
                      <a:lnTo>
                        <a:pt x="2" y="65"/>
                      </a:lnTo>
                      <a:lnTo>
                        <a:pt x="5" y="54"/>
                      </a:lnTo>
                      <a:lnTo>
                        <a:pt x="7" y="44"/>
                      </a:lnTo>
                      <a:lnTo>
                        <a:pt x="13" y="33"/>
                      </a:lnTo>
                      <a:lnTo>
                        <a:pt x="19" y="25"/>
                      </a:lnTo>
                      <a:lnTo>
                        <a:pt x="28" y="19"/>
                      </a:lnTo>
                      <a:lnTo>
                        <a:pt x="36" y="14"/>
                      </a:lnTo>
                      <a:lnTo>
                        <a:pt x="47" y="8"/>
                      </a:lnTo>
                      <a:lnTo>
                        <a:pt x="59" y="4"/>
                      </a:lnTo>
                      <a:lnTo>
                        <a:pt x="76" y="2"/>
                      </a:lnTo>
                      <a:lnTo>
                        <a:pt x="81" y="0"/>
                      </a:lnTo>
                      <a:lnTo>
                        <a:pt x="87" y="2"/>
                      </a:lnTo>
                      <a:lnTo>
                        <a:pt x="89" y="2"/>
                      </a:lnTo>
                      <a:lnTo>
                        <a:pt x="93" y="4"/>
                      </a:lnTo>
                      <a:lnTo>
                        <a:pt x="99" y="8"/>
                      </a:lnTo>
                      <a:lnTo>
                        <a:pt x="99" y="16"/>
                      </a:lnTo>
                      <a:lnTo>
                        <a:pt x="97" y="21"/>
                      </a:lnTo>
                      <a:lnTo>
                        <a:pt x="93" y="27"/>
                      </a:lnTo>
                      <a:lnTo>
                        <a:pt x="87" y="31"/>
                      </a:lnTo>
                      <a:lnTo>
                        <a:pt x="85" y="33"/>
                      </a:lnTo>
                      <a:lnTo>
                        <a:pt x="81" y="35"/>
                      </a:lnTo>
                      <a:lnTo>
                        <a:pt x="78" y="38"/>
                      </a:lnTo>
                      <a:lnTo>
                        <a:pt x="78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67" name="Freeform 458"/>
                <p:cNvSpPr>
                  <a:spLocks/>
                </p:cNvSpPr>
                <p:nvPr/>
              </p:nvSpPr>
              <p:spPr bwMode="auto">
                <a:xfrm>
                  <a:off x="4092" y="822"/>
                  <a:ext cx="92" cy="116"/>
                </a:xfrm>
                <a:custGeom>
                  <a:avLst/>
                  <a:gdLst/>
                  <a:ahLst/>
                  <a:cxnLst>
                    <a:cxn ang="0">
                      <a:pos x="74" y="0"/>
                    </a:cxn>
                    <a:cxn ang="0">
                      <a:pos x="97" y="0"/>
                    </a:cxn>
                    <a:cxn ang="0">
                      <a:pos x="118" y="6"/>
                    </a:cxn>
                    <a:cxn ang="0">
                      <a:pos x="137" y="16"/>
                    </a:cxn>
                    <a:cxn ang="0">
                      <a:pos x="150" y="27"/>
                    </a:cxn>
                    <a:cxn ang="0">
                      <a:pos x="162" y="42"/>
                    </a:cxn>
                    <a:cxn ang="0">
                      <a:pos x="167" y="59"/>
                    </a:cxn>
                    <a:cxn ang="0">
                      <a:pos x="171" y="78"/>
                    </a:cxn>
                    <a:cxn ang="0">
                      <a:pos x="169" y="92"/>
                    </a:cxn>
                    <a:cxn ang="0">
                      <a:pos x="167" y="99"/>
                    </a:cxn>
                    <a:cxn ang="0">
                      <a:pos x="162" y="113"/>
                    </a:cxn>
                    <a:cxn ang="0">
                      <a:pos x="154" y="126"/>
                    </a:cxn>
                    <a:cxn ang="0">
                      <a:pos x="150" y="137"/>
                    </a:cxn>
                    <a:cxn ang="0">
                      <a:pos x="148" y="147"/>
                    </a:cxn>
                    <a:cxn ang="0">
                      <a:pos x="148" y="154"/>
                    </a:cxn>
                    <a:cxn ang="0">
                      <a:pos x="150" y="164"/>
                    </a:cxn>
                    <a:cxn ang="0">
                      <a:pos x="152" y="175"/>
                    </a:cxn>
                    <a:cxn ang="0">
                      <a:pos x="162" y="189"/>
                    </a:cxn>
                    <a:cxn ang="0">
                      <a:pos x="173" y="202"/>
                    </a:cxn>
                    <a:cxn ang="0">
                      <a:pos x="183" y="213"/>
                    </a:cxn>
                    <a:cxn ang="0">
                      <a:pos x="183" y="225"/>
                    </a:cxn>
                    <a:cxn ang="0">
                      <a:pos x="175" y="230"/>
                    </a:cxn>
                    <a:cxn ang="0">
                      <a:pos x="167" y="230"/>
                    </a:cxn>
                    <a:cxn ang="0">
                      <a:pos x="158" y="225"/>
                    </a:cxn>
                    <a:cxn ang="0">
                      <a:pos x="150" y="213"/>
                    </a:cxn>
                    <a:cxn ang="0">
                      <a:pos x="141" y="206"/>
                    </a:cxn>
                    <a:cxn ang="0">
                      <a:pos x="135" y="196"/>
                    </a:cxn>
                    <a:cxn ang="0">
                      <a:pos x="129" y="189"/>
                    </a:cxn>
                    <a:cxn ang="0">
                      <a:pos x="127" y="177"/>
                    </a:cxn>
                    <a:cxn ang="0">
                      <a:pos x="122" y="170"/>
                    </a:cxn>
                    <a:cxn ang="0">
                      <a:pos x="122" y="156"/>
                    </a:cxn>
                    <a:cxn ang="0">
                      <a:pos x="122" y="147"/>
                    </a:cxn>
                    <a:cxn ang="0">
                      <a:pos x="122" y="141"/>
                    </a:cxn>
                    <a:cxn ang="0">
                      <a:pos x="120" y="137"/>
                    </a:cxn>
                    <a:cxn ang="0">
                      <a:pos x="116" y="132"/>
                    </a:cxn>
                    <a:cxn ang="0">
                      <a:pos x="108" y="126"/>
                    </a:cxn>
                    <a:cxn ang="0">
                      <a:pos x="103" y="114"/>
                    </a:cxn>
                    <a:cxn ang="0">
                      <a:pos x="103" y="105"/>
                    </a:cxn>
                    <a:cxn ang="0">
                      <a:pos x="99" y="92"/>
                    </a:cxn>
                    <a:cxn ang="0">
                      <a:pos x="93" y="82"/>
                    </a:cxn>
                    <a:cxn ang="0">
                      <a:pos x="88" y="78"/>
                    </a:cxn>
                    <a:cxn ang="0">
                      <a:pos x="78" y="75"/>
                    </a:cxn>
                    <a:cxn ang="0">
                      <a:pos x="63" y="75"/>
                    </a:cxn>
                    <a:cxn ang="0">
                      <a:pos x="44" y="75"/>
                    </a:cxn>
                    <a:cxn ang="0">
                      <a:pos x="31" y="73"/>
                    </a:cxn>
                    <a:cxn ang="0">
                      <a:pos x="21" y="67"/>
                    </a:cxn>
                    <a:cxn ang="0">
                      <a:pos x="15" y="56"/>
                    </a:cxn>
                    <a:cxn ang="0">
                      <a:pos x="10" y="48"/>
                    </a:cxn>
                    <a:cxn ang="0">
                      <a:pos x="0" y="44"/>
                    </a:cxn>
                    <a:cxn ang="0">
                      <a:pos x="6" y="35"/>
                    </a:cxn>
                    <a:cxn ang="0">
                      <a:pos x="13" y="27"/>
                    </a:cxn>
                    <a:cxn ang="0">
                      <a:pos x="25" y="17"/>
                    </a:cxn>
                    <a:cxn ang="0">
                      <a:pos x="38" y="10"/>
                    </a:cxn>
                    <a:cxn ang="0">
                      <a:pos x="48" y="4"/>
                    </a:cxn>
                    <a:cxn ang="0">
                      <a:pos x="57" y="2"/>
                    </a:cxn>
                    <a:cxn ang="0">
                      <a:pos x="61" y="2"/>
                    </a:cxn>
                  </a:cxnLst>
                  <a:rect l="0" t="0" r="r" b="b"/>
                  <a:pathLst>
                    <a:path w="185" h="232">
                      <a:moveTo>
                        <a:pt x="61" y="2"/>
                      </a:moveTo>
                      <a:lnTo>
                        <a:pt x="74" y="0"/>
                      </a:lnTo>
                      <a:lnTo>
                        <a:pt x="86" y="0"/>
                      </a:lnTo>
                      <a:lnTo>
                        <a:pt x="97" y="0"/>
                      </a:lnTo>
                      <a:lnTo>
                        <a:pt x="108" y="4"/>
                      </a:lnTo>
                      <a:lnTo>
                        <a:pt x="118" y="6"/>
                      </a:lnTo>
                      <a:lnTo>
                        <a:pt x="127" y="10"/>
                      </a:lnTo>
                      <a:lnTo>
                        <a:pt x="137" y="16"/>
                      </a:lnTo>
                      <a:lnTo>
                        <a:pt x="145" y="21"/>
                      </a:lnTo>
                      <a:lnTo>
                        <a:pt x="150" y="27"/>
                      </a:lnTo>
                      <a:lnTo>
                        <a:pt x="156" y="35"/>
                      </a:lnTo>
                      <a:lnTo>
                        <a:pt x="162" y="42"/>
                      </a:lnTo>
                      <a:lnTo>
                        <a:pt x="166" y="52"/>
                      </a:lnTo>
                      <a:lnTo>
                        <a:pt x="167" y="59"/>
                      </a:lnTo>
                      <a:lnTo>
                        <a:pt x="169" y="67"/>
                      </a:lnTo>
                      <a:lnTo>
                        <a:pt x="171" y="78"/>
                      </a:lnTo>
                      <a:lnTo>
                        <a:pt x="171" y="86"/>
                      </a:lnTo>
                      <a:lnTo>
                        <a:pt x="169" y="92"/>
                      </a:lnTo>
                      <a:lnTo>
                        <a:pt x="169" y="95"/>
                      </a:lnTo>
                      <a:lnTo>
                        <a:pt x="167" y="99"/>
                      </a:lnTo>
                      <a:lnTo>
                        <a:pt x="167" y="103"/>
                      </a:lnTo>
                      <a:lnTo>
                        <a:pt x="162" y="113"/>
                      </a:lnTo>
                      <a:lnTo>
                        <a:pt x="160" y="120"/>
                      </a:lnTo>
                      <a:lnTo>
                        <a:pt x="154" y="126"/>
                      </a:lnTo>
                      <a:lnTo>
                        <a:pt x="150" y="133"/>
                      </a:lnTo>
                      <a:lnTo>
                        <a:pt x="150" y="137"/>
                      </a:lnTo>
                      <a:lnTo>
                        <a:pt x="148" y="143"/>
                      </a:lnTo>
                      <a:lnTo>
                        <a:pt x="148" y="147"/>
                      </a:lnTo>
                      <a:lnTo>
                        <a:pt x="148" y="152"/>
                      </a:lnTo>
                      <a:lnTo>
                        <a:pt x="148" y="154"/>
                      </a:lnTo>
                      <a:lnTo>
                        <a:pt x="148" y="160"/>
                      </a:lnTo>
                      <a:lnTo>
                        <a:pt x="150" y="164"/>
                      </a:lnTo>
                      <a:lnTo>
                        <a:pt x="150" y="170"/>
                      </a:lnTo>
                      <a:lnTo>
                        <a:pt x="152" y="175"/>
                      </a:lnTo>
                      <a:lnTo>
                        <a:pt x="158" y="183"/>
                      </a:lnTo>
                      <a:lnTo>
                        <a:pt x="162" y="189"/>
                      </a:lnTo>
                      <a:lnTo>
                        <a:pt x="167" y="196"/>
                      </a:lnTo>
                      <a:lnTo>
                        <a:pt x="173" y="202"/>
                      </a:lnTo>
                      <a:lnTo>
                        <a:pt x="181" y="211"/>
                      </a:lnTo>
                      <a:lnTo>
                        <a:pt x="183" y="213"/>
                      </a:lnTo>
                      <a:lnTo>
                        <a:pt x="185" y="219"/>
                      </a:lnTo>
                      <a:lnTo>
                        <a:pt x="183" y="225"/>
                      </a:lnTo>
                      <a:lnTo>
                        <a:pt x="179" y="229"/>
                      </a:lnTo>
                      <a:lnTo>
                        <a:pt x="175" y="230"/>
                      </a:lnTo>
                      <a:lnTo>
                        <a:pt x="171" y="232"/>
                      </a:lnTo>
                      <a:lnTo>
                        <a:pt x="167" y="230"/>
                      </a:lnTo>
                      <a:lnTo>
                        <a:pt x="162" y="229"/>
                      </a:lnTo>
                      <a:lnTo>
                        <a:pt x="158" y="225"/>
                      </a:lnTo>
                      <a:lnTo>
                        <a:pt x="154" y="219"/>
                      </a:lnTo>
                      <a:lnTo>
                        <a:pt x="150" y="213"/>
                      </a:lnTo>
                      <a:lnTo>
                        <a:pt x="145" y="211"/>
                      </a:lnTo>
                      <a:lnTo>
                        <a:pt x="141" y="206"/>
                      </a:lnTo>
                      <a:lnTo>
                        <a:pt x="139" y="200"/>
                      </a:lnTo>
                      <a:lnTo>
                        <a:pt x="135" y="196"/>
                      </a:lnTo>
                      <a:lnTo>
                        <a:pt x="133" y="194"/>
                      </a:lnTo>
                      <a:lnTo>
                        <a:pt x="129" y="189"/>
                      </a:lnTo>
                      <a:lnTo>
                        <a:pt x="127" y="183"/>
                      </a:lnTo>
                      <a:lnTo>
                        <a:pt x="127" y="177"/>
                      </a:lnTo>
                      <a:lnTo>
                        <a:pt x="124" y="173"/>
                      </a:lnTo>
                      <a:lnTo>
                        <a:pt x="122" y="170"/>
                      </a:lnTo>
                      <a:lnTo>
                        <a:pt x="122" y="164"/>
                      </a:lnTo>
                      <a:lnTo>
                        <a:pt x="122" y="156"/>
                      </a:lnTo>
                      <a:lnTo>
                        <a:pt x="122" y="152"/>
                      </a:lnTo>
                      <a:lnTo>
                        <a:pt x="122" y="147"/>
                      </a:lnTo>
                      <a:lnTo>
                        <a:pt x="122" y="143"/>
                      </a:lnTo>
                      <a:lnTo>
                        <a:pt x="122" y="141"/>
                      </a:lnTo>
                      <a:lnTo>
                        <a:pt x="122" y="139"/>
                      </a:lnTo>
                      <a:lnTo>
                        <a:pt x="120" y="137"/>
                      </a:lnTo>
                      <a:lnTo>
                        <a:pt x="118" y="135"/>
                      </a:lnTo>
                      <a:lnTo>
                        <a:pt x="116" y="132"/>
                      </a:lnTo>
                      <a:lnTo>
                        <a:pt x="112" y="132"/>
                      </a:lnTo>
                      <a:lnTo>
                        <a:pt x="108" y="126"/>
                      </a:lnTo>
                      <a:lnTo>
                        <a:pt x="107" y="120"/>
                      </a:lnTo>
                      <a:lnTo>
                        <a:pt x="103" y="114"/>
                      </a:lnTo>
                      <a:lnTo>
                        <a:pt x="103" y="109"/>
                      </a:lnTo>
                      <a:lnTo>
                        <a:pt x="103" y="105"/>
                      </a:lnTo>
                      <a:lnTo>
                        <a:pt x="101" y="101"/>
                      </a:lnTo>
                      <a:lnTo>
                        <a:pt x="99" y="92"/>
                      </a:lnTo>
                      <a:lnTo>
                        <a:pt x="97" y="86"/>
                      </a:lnTo>
                      <a:lnTo>
                        <a:pt x="93" y="82"/>
                      </a:lnTo>
                      <a:lnTo>
                        <a:pt x="91" y="80"/>
                      </a:lnTo>
                      <a:lnTo>
                        <a:pt x="88" y="78"/>
                      </a:lnTo>
                      <a:lnTo>
                        <a:pt x="84" y="76"/>
                      </a:lnTo>
                      <a:lnTo>
                        <a:pt x="78" y="75"/>
                      </a:lnTo>
                      <a:lnTo>
                        <a:pt x="70" y="75"/>
                      </a:lnTo>
                      <a:lnTo>
                        <a:pt x="63" y="75"/>
                      </a:lnTo>
                      <a:lnTo>
                        <a:pt x="51" y="76"/>
                      </a:lnTo>
                      <a:lnTo>
                        <a:pt x="44" y="75"/>
                      </a:lnTo>
                      <a:lnTo>
                        <a:pt x="36" y="75"/>
                      </a:lnTo>
                      <a:lnTo>
                        <a:pt x="31" y="73"/>
                      </a:lnTo>
                      <a:lnTo>
                        <a:pt x="27" y="73"/>
                      </a:lnTo>
                      <a:lnTo>
                        <a:pt x="21" y="67"/>
                      </a:lnTo>
                      <a:lnTo>
                        <a:pt x="17" y="63"/>
                      </a:lnTo>
                      <a:lnTo>
                        <a:pt x="15" y="56"/>
                      </a:lnTo>
                      <a:lnTo>
                        <a:pt x="12" y="52"/>
                      </a:lnTo>
                      <a:lnTo>
                        <a:pt x="10" y="48"/>
                      </a:lnTo>
                      <a:lnTo>
                        <a:pt x="4" y="46"/>
                      </a:lnTo>
                      <a:lnTo>
                        <a:pt x="0" y="44"/>
                      </a:lnTo>
                      <a:lnTo>
                        <a:pt x="0" y="38"/>
                      </a:lnTo>
                      <a:lnTo>
                        <a:pt x="6" y="35"/>
                      </a:lnTo>
                      <a:lnTo>
                        <a:pt x="10" y="31"/>
                      </a:lnTo>
                      <a:lnTo>
                        <a:pt x="13" y="27"/>
                      </a:lnTo>
                      <a:lnTo>
                        <a:pt x="19" y="21"/>
                      </a:lnTo>
                      <a:lnTo>
                        <a:pt x="25" y="17"/>
                      </a:lnTo>
                      <a:lnTo>
                        <a:pt x="31" y="14"/>
                      </a:lnTo>
                      <a:lnTo>
                        <a:pt x="38" y="10"/>
                      </a:lnTo>
                      <a:lnTo>
                        <a:pt x="44" y="6"/>
                      </a:lnTo>
                      <a:lnTo>
                        <a:pt x="48" y="4"/>
                      </a:lnTo>
                      <a:lnTo>
                        <a:pt x="53" y="2"/>
                      </a:lnTo>
                      <a:lnTo>
                        <a:pt x="57" y="2"/>
                      </a:lnTo>
                      <a:lnTo>
                        <a:pt x="61" y="2"/>
                      </a:lnTo>
                      <a:lnTo>
                        <a:pt x="6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9" name="グループ化 242"/>
              <p:cNvGrpSpPr/>
              <p:nvPr/>
            </p:nvGrpSpPr>
            <p:grpSpPr>
              <a:xfrm>
                <a:off x="4714876" y="2357436"/>
                <a:ext cx="408564" cy="285752"/>
                <a:chOff x="251737" y="4154198"/>
                <a:chExt cx="801670" cy="560692"/>
              </a:xfrm>
            </p:grpSpPr>
            <p:sp>
              <p:nvSpPr>
                <p:cNvPr id="434" name="AutoShape 555"/>
                <p:cNvSpPr>
                  <a:spLocks noChangeArrowheads="1"/>
                </p:cNvSpPr>
                <p:nvPr/>
              </p:nvSpPr>
              <p:spPr bwMode="auto">
                <a:xfrm flipH="1">
                  <a:off x="366261" y="4156584"/>
                  <a:ext cx="343573" cy="450939"/>
                </a:xfrm>
                <a:prstGeom prst="can">
                  <a:avLst>
                    <a:gd name="adj" fmla="val 32813"/>
                  </a:avLst>
                </a:prstGeom>
                <a:gradFill rotWithShape="1">
                  <a:gsLst>
                    <a:gs pos="0">
                      <a:srgbClr val="C0C0C0">
                        <a:alpha val="80000"/>
                      </a:srgbClr>
                    </a:gs>
                    <a:gs pos="100000">
                      <a:srgbClr val="C0C0C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35" name="AutoShape 560"/>
                <p:cNvSpPr>
                  <a:spLocks noChangeArrowheads="1"/>
                </p:cNvSpPr>
                <p:nvPr/>
              </p:nvSpPr>
              <p:spPr bwMode="auto">
                <a:xfrm flipH="1">
                  <a:off x="709834" y="4154198"/>
                  <a:ext cx="343573" cy="450939"/>
                </a:xfrm>
                <a:prstGeom prst="can">
                  <a:avLst>
                    <a:gd name="adj" fmla="val 32813"/>
                  </a:avLst>
                </a:prstGeom>
                <a:gradFill rotWithShape="1">
                  <a:gsLst>
                    <a:gs pos="0">
                      <a:srgbClr val="C0C0C0">
                        <a:alpha val="80000"/>
                      </a:srgbClr>
                    </a:gs>
                    <a:gs pos="100000">
                      <a:srgbClr val="C0C0C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36" name="AutoShape 575"/>
                <p:cNvSpPr>
                  <a:spLocks noChangeArrowheads="1"/>
                </p:cNvSpPr>
                <p:nvPr/>
              </p:nvSpPr>
              <p:spPr bwMode="auto">
                <a:xfrm flipH="1">
                  <a:off x="595310" y="4263951"/>
                  <a:ext cx="343573" cy="450939"/>
                </a:xfrm>
                <a:prstGeom prst="can">
                  <a:avLst>
                    <a:gd name="adj" fmla="val 32813"/>
                  </a:avLst>
                </a:prstGeom>
                <a:gradFill rotWithShape="1">
                  <a:gsLst>
                    <a:gs pos="0">
                      <a:srgbClr val="C0C0C0">
                        <a:alpha val="80000"/>
                      </a:srgbClr>
                    </a:gs>
                    <a:gs pos="100000">
                      <a:srgbClr val="C0C0C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437" name="AutoShape 576"/>
                <p:cNvSpPr>
                  <a:spLocks noChangeArrowheads="1"/>
                </p:cNvSpPr>
                <p:nvPr/>
              </p:nvSpPr>
              <p:spPr bwMode="auto">
                <a:xfrm flipH="1">
                  <a:off x="251737" y="4263951"/>
                  <a:ext cx="343573" cy="450939"/>
                </a:xfrm>
                <a:prstGeom prst="can">
                  <a:avLst>
                    <a:gd name="adj" fmla="val 32813"/>
                  </a:avLst>
                </a:prstGeom>
                <a:gradFill rotWithShape="1">
                  <a:gsLst>
                    <a:gs pos="0">
                      <a:srgbClr val="C0C0C0">
                        <a:alpha val="80000"/>
                      </a:srgbClr>
                    </a:gs>
                    <a:gs pos="100000">
                      <a:srgbClr val="C0C0C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0" name="グループ化 245"/>
              <p:cNvGrpSpPr/>
              <p:nvPr/>
            </p:nvGrpSpPr>
            <p:grpSpPr>
              <a:xfrm>
                <a:off x="6072198" y="2214560"/>
                <a:ext cx="373350" cy="357190"/>
                <a:chOff x="6318577" y="3357568"/>
                <a:chExt cx="448021" cy="428628"/>
              </a:xfrm>
            </p:grpSpPr>
            <p:pic>
              <p:nvPicPr>
                <p:cNvPr id="430" name="Picture 41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318577" y="3357568"/>
                  <a:ext cx="275664" cy="322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1" name="Picture 413"/>
                <p:cNvPicPr>
                  <a:picLocks noChangeAspect="1" noChangeArrowheads="1"/>
                </p:cNvPicPr>
                <p:nvPr/>
              </p:nvPicPr>
              <p:blipFill>
                <a:blip r:embed="rId1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451561" y="3357568"/>
                  <a:ext cx="275664" cy="322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2" name="Picture 41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357950" y="3464096"/>
                  <a:ext cx="275664" cy="322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3" name="Picture 413"/>
                <p:cNvPicPr>
                  <a:picLocks noChangeAspect="1" noChangeArrowheads="1"/>
                </p:cNvPicPr>
                <p:nvPr/>
              </p:nvPicPr>
              <p:blipFill>
                <a:blip r:embed="rId1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490934" y="3464096"/>
                  <a:ext cx="275664" cy="322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</p:grpSp>
      <p:grpSp>
        <p:nvGrpSpPr>
          <p:cNvPr id="11" name="グループ化 407"/>
          <p:cNvGrpSpPr/>
          <p:nvPr/>
        </p:nvGrpSpPr>
        <p:grpSpPr>
          <a:xfrm>
            <a:off x="5828854" y="5570569"/>
            <a:ext cx="1172038" cy="714380"/>
            <a:chOff x="5214942" y="4000510"/>
            <a:chExt cx="1172038" cy="7143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1" name="円/楕円 540"/>
            <p:cNvSpPr/>
            <p:nvPr/>
          </p:nvSpPr>
          <p:spPr>
            <a:xfrm>
              <a:off x="5214942" y="4000510"/>
              <a:ext cx="1172038" cy="71438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grpSp>
          <p:nvGrpSpPr>
            <p:cNvPr id="12" name="グループ化 25"/>
            <p:cNvGrpSpPr/>
            <p:nvPr/>
          </p:nvGrpSpPr>
          <p:grpSpPr>
            <a:xfrm>
              <a:off x="5429260" y="4143387"/>
              <a:ext cx="714382" cy="392119"/>
              <a:chOff x="4357686" y="1499062"/>
              <a:chExt cx="2214578" cy="1215564"/>
            </a:xfrm>
          </p:grpSpPr>
          <p:sp>
            <p:nvSpPr>
              <p:cNvPr id="543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815728" y="1553531"/>
                <a:ext cx="1276791" cy="803905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b" anchorCtr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ja-JP" sz="110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</a:endParaRPr>
              </a:p>
            </p:txBody>
          </p:sp>
          <p:grpSp>
            <p:nvGrpSpPr>
              <p:cNvPr id="13" name="Group 580"/>
              <p:cNvGrpSpPr>
                <a:grpSpLocks/>
              </p:cNvGrpSpPr>
              <p:nvPr/>
            </p:nvGrpSpPr>
            <p:grpSpPr bwMode="auto">
              <a:xfrm>
                <a:off x="4429124" y="1499062"/>
                <a:ext cx="401618" cy="286870"/>
                <a:chOff x="144" y="768"/>
                <a:chExt cx="336" cy="240"/>
              </a:xfrm>
            </p:grpSpPr>
            <p:pic>
              <p:nvPicPr>
                <p:cNvPr id="665" name="Picture 334" descr="icon_lg_parcont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36" y="864"/>
                  <a:ext cx="144" cy="144"/>
                </a:xfrm>
                <a:prstGeom prst="rect">
                  <a:avLst/>
                </a:prstGeom>
                <a:noFill/>
              </p:spPr>
            </p:pic>
            <p:pic>
              <p:nvPicPr>
                <p:cNvPr id="666" name="Picture 335" descr="パスポート（サインあり）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44" y="768"/>
                  <a:ext cx="240" cy="197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545" name="Picture 336" descr="j029323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357686" y="1928808"/>
                <a:ext cx="388192" cy="285753"/>
              </a:xfrm>
              <a:prstGeom prst="rect">
                <a:avLst/>
              </a:prstGeom>
              <a:noFill/>
            </p:spPr>
          </p:pic>
          <p:pic>
            <p:nvPicPr>
              <p:cNvPr id="546" name="Picture 41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208924" y="1785932"/>
                <a:ext cx="363340" cy="285752"/>
              </a:xfrm>
              <a:prstGeom prst="rect">
                <a:avLst/>
              </a:prstGeom>
              <a:noFill/>
            </p:spPr>
          </p:pic>
          <p:pic>
            <p:nvPicPr>
              <p:cNvPr id="547" name="Picture 427" descr="MCj00787290000[1]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29190" y="1643056"/>
                <a:ext cx="366004" cy="310449"/>
              </a:xfrm>
              <a:prstGeom prst="rect">
                <a:avLst/>
              </a:prstGeom>
              <a:noFill/>
            </p:spPr>
          </p:pic>
          <p:pic>
            <p:nvPicPr>
              <p:cNvPr id="548" name="Picture 531" descr="MCj03316810000[1]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flipH="1">
                <a:off x="5471142" y="2071684"/>
                <a:ext cx="243866" cy="230166"/>
              </a:xfrm>
              <a:prstGeom prst="rect">
                <a:avLst/>
              </a:prstGeom>
              <a:noFill/>
            </p:spPr>
          </p:pic>
          <p:pic>
            <p:nvPicPr>
              <p:cNvPr id="549" name="Picture 532" descr="MCj03316810000[1]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flipH="1">
                <a:off x="5666708" y="1857370"/>
                <a:ext cx="262614" cy="247861"/>
              </a:xfrm>
              <a:prstGeom prst="rect">
                <a:avLst/>
              </a:prstGeom>
              <a:noFill/>
            </p:spPr>
          </p:pic>
          <p:grpSp>
            <p:nvGrpSpPr>
              <p:cNvPr id="14" name="Group 459"/>
              <p:cNvGrpSpPr>
                <a:grpSpLocks/>
              </p:cNvGrpSpPr>
              <p:nvPr/>
            </p:nvGrpSpPr>
            <p:grpSpPr bwMode="auto">
              <a:xfrm>
                <a:off x="5459286" y="1863404"/>
                <a:ext cx="112853" cy="214312"/>
                <a:chOff x="3936" y="240"/>
                <a:chExt cx="736" cy="1122"/>
              </a:xfrm>
            </p:grpSpPr>
            <p:sp>
              <p:nvSpPr>
                <p:cNvPr id="593" name="Freeform 460"/>
                <p:cNvSpPr>
                  <a:spLocks/>
                </p:cNvSpPr>
                <p:nvPr/>
              </p:nvSpPr>
              <p:spPr bwMode="auto">
                <a:xfrm>
                  <a:off x="4408" y="674"/>
                  <a:ext cx="88" cy="79"/>
                </a:xfrm>
                <a:custGeom>
                  <a:avLst/>
                  <a:gdLst/>
                  <a:ahLst/>
                  <a:cxnLst>
                    <a:cxn ang="0">
                      <a:pos x="17" y="128"/>
                    </a:cxn>
                    <a:cxn ang="0">
                      <a:pos x="28" y="131"/>
                    </a:cxn>
                    <a:cxn ang="0">
                      <a:pos x="38" y="131"/>
                    </a:cxn>
                    <a:cxn ang="0">
                      <a:pos x="49" y="129"/>
                    </a:cxn>
                    <a:cxn ang="0">
                      <a:pos x="57" y="126"/>
                    </a:cxn>
                    <a:cxn ang="0">
                      <a:pos x="68" y="118"/>
                    </a:cxn>
                    <a:cxn ang="0">
                      <a:pos x="76" y="112"/>
                    </a:cxn>
                    <a:cxn ang="0">
                      <a:pos x="85" y="105"/>
                    </a:cxn>
                    <a:cxn ang="0">
                      <a:pos x="97" y="97"/>
                    </a:cxn>
                    <a:cxn ang="0">
                      <a:pos x="106" y="88"/>
                    </a:cxn>
                    <a:cxn ang="0">
                      <a:pos x="114" y="78"/>
                    </a:cxn>
                    <a:cxn ang="0">
                      <a:pos x="121" y="67"/>
                    </a:cxn>
                    <a:cxn ang="0">
                      <a:pos x="129" y="57"/>
                    </a:cxn>
                    <a:cxn ang="0">
                      <a:pos x="135" y="46"/>
                    </a:cxn>
                    <a:cxn ang="0">
                      <a:pos x="138" y="33"/>
                    </a:cxn>
                    <a:cxn ang="0">
                      <a:pos x="144" y="17"/>
                    </a:cxn>
                    <a:cxn ang="0">
                      <a:pos x="146" y="8"/>
                    </a:cxn>
                    <a:cxn ang="0">
                      <a:pos x="150" y="2"/>
                    </a:cxn>
                    <a:cxn ang="0">
                      <a:pos x="159" y="0"/>
                    </a:cxn>
                    <a:cxn ang="0">
                      <a:pos x="169" y="4"/>
                    </a:cxn>
                    <a:cxn ang="0">
                      <a:pos x="174" y="12"/>
                    </a:cxn>
                    <a:cxn ang="0">
                      <a:pos x="174" y="17"/>
                    </a:cxn>
                    <a:cxn ang="0">
                      <a:pos x="171" y="33"/>
                    </a:cxn>
                    <a:cxn ang="0">
                      <a:pos x="167" y="50"/>
                    </a:cxn>
                    <a:cxn ang="0">
                      <a:pos x="161" y="65"/>
                    </a:cxn>
                    <a:cxn ang="0">
                      <a:pos x="155" y="82"/>
                    </a:cxn>
                    <a:cxn ang="0">
                      <a:pos x="150" y="95"/>
                    </a:cxn>
                    <a:cxn ang="0">
                      <a:pos x="144" y="109"/>
                    </a:cxn>
                    <a:cxn ang="0">
                      <a:pos x="135" y="122"/>
                    </a:cxn>
                    <a:cxn ang="0">
                      <a:pos x="125" y="133"/>
                    </a:cxn>
                    <a:cxn ang="0">
                      <a:pos x="112" y="145"/>
                    </a:cxn>
                    <a:cxn ang="0">
                      <a:pos x="98" y="152"/>
                    </a:cxn>
                    <a:cxn ang="0">
                      <a:pos x="83" y="156"/>
                    </a:cxn>
                    <a:cxn ang="0">
                      <a:pos x="70" y="160"/>
                    </a:cxn>
                    <a:cxn ang="0">
                      <a:pos x="55" y="160"/>
                    </a:cxn>
                    <a:cxn ang="0">
                      <a:pos x="41" y="156"/>
                    </a:cxn>
                    <a:cxn ang="0">
                      <a:pos x="26" y="152"/>
                    </a:cxn>
                    <a:cxn ang="0">
                      <a:pos x="11" y="147"/>
                    </a:cxn>
                    <a:cxn ang="0">
                      <a:pos x="2" y="141"/>
                    </a:cxn>
                    <a:cxn ang="0">
                      <a:pos x="0" y="133"/>
                    </a:cxn>
                    <a:cxn ang="0">
                      <a:pos x="2" y="128"/>
                    </a:cxn>
                    <a:cxn ang="0">
                      <a:pos x="7" y="126"/>
                    </a:cxn>
                    <a:cxn ang="0">
                      <a:pos x="13" y="126"/>
                    </a:cxn>
                  </a:cxnLst>
                  <a:rect l="0" t="0" r="r" b="b"/>
                  <a:pathLst>
                    <a:path w="174" h="160">
                      <a:moveTo>
                        <a:pt x="13" y="126"/>
                      </a:moveTo>
                      <a:lnTo>
                        <a:pt x="17" y="128"/>
                      </a:lnTo>
                      <a:lnTo>
                        <a:pt x="22" y="129"/>
                      </a:lnTo>
                      <a:lnTo>
                        <a:pt x="28" y="131"/>
                      </a:lnTo>
                      <a:lnTo>
                        <a:pt x="34" y="131"/>
                      </a:lnTo>
                      <a:lnTo>
                        <a:pt x="38" y="131"/>
                      </a:lnTo>
                      <a:lnTo>
                        <a:pt x="43" y="131"/>
                      </a:lnTo>
                      <a:lnTo>
                        <a:pt x="49" y="129"/>
                      </a:lnTo>
                      <a:lnTo>
                        <a:pt x="53" y="128"/>
                      </a:lnTo>
                      <a:lnTo>
                        <a:pt x="57" y="126"/>
                      </a:lnTo>
                      <a:lnTo>
                        <a:pt x="64" y="122"/>
                      </a:lnTo>
                      <a:lnTo>
                        <a:pt x="68" y="118"/>
                      </a:lnTo>
                      <a:lnTo>
                        <a:pt x="72" y="116"/>
                      </a:lnTo>
                      <a:lnTo>
                        <a:pt x="76" y="112"/>
                      </a:lnTo>
                      <a:lnTo>
                        <a:pt x="83" y="109"/>
                      </a:lnTo>
                      <a:lnTo>
                        <a:pt x="85" y="105"/>
                      </a:lnTo>
                      <a:lnTo>
                        <a:pt x="91" y="101"/>
                      </a:lnTo>
                      <a:lnTo>
                        <a:pt x="97" y="97"/>
                      </a:lnTo>
                      <a:lnTo>
                        <a:pt x="100" y="91"/>
                      </a:lnTo>
                      <a:lnTo>
                        <a:pt x="106" y="88"/>
                      </a:lnTo>
                      <a:lnTo>
                        <a:pt x="110" y="82"/>
                      </a:lnTo>
                      <a:lnTo>
                        <a:pt x="114" y="78"/>
                      </a:lnTo>
                      <a:lnTo>
                        <a:pt x="117" y="72"/>
                      </a:lnTo>
                      <a:lnTo>
                        <a:pt x="121" y="67"/>
                      </a:lnTo>
                      <a:lnTo>
                        <a:pt x="125" y="63"/>
                      </a:lnTo>
                      <a:lnTo>
                        <a:pt x="129" y="57"/>
                      </a:lnTo>
                      <a:lnTo>
                        <a:pt x="131" y="50"/>
                      </a:lnTo>
                      <a:lnTo>
                        <a:pt x="135" y="46"/>
                      </a:lnTo>
                      <a:lnTo>
                        <a:pt x="136" y="38"/>
                      </a:lnTo>
                      <a:lnTo>
                        <a:pt x="138" y="33"/>
                      </a:lnTo>
                      <a:lnTo>
                        <a:pt x="140" y="27"/>
                      </a:lnTo>
                      <a:lnTo>
                        <a:pt x="144" y="17"/>
                      </a:lnTo>
                      <a:lnTo>
                        <a:pt x="146" y="12"/>
                      </a:lnTo>
                      <a:lnTo>
                        <a:pt x="146" y="8"/>
                      </a:lnTo>
                      <a:lnTo>
                        <a:pt x="150" y="6"/>
                      </a:lnTo>
                      <a:lnTo>
                        <a:pt x="150" y="2"/>
                      </a:lnTo>
                      <a:lnTo>
                        <a:pt x="154" y="2"/>
                      </a:lnTo>
                      <a:lnTo>
                        <a:pt x="159" y="0"/>
                      </a:lnTo>
                      <a:lnTo>
                        <a:pt x="165" y="2"/>
                      </a:lnTo>
                      <a:lnTo>
                        <a:pt x="169" y="4"/>
                      </a:lnTo>
                      <a:lnTo>
                        <a:pt x="173" y="10"/>
                      </a:lnTo>
                      <a:lnTo>
                        <a:pt x="174" y="12"/>
                      </a:lnTo>
                      <a:lnTo>
                        <a:pt x="174" y="15"/>
                      </a:lnTo>
                      <a:lnTo>
                        <a:pt x="174" y="17"/>
                      </a:lnTo>
                      <a:lnTo>
                        <a:pt x="174" y="23"/>
                      </a:lnTo>
                      <a:lnTo>
                        <a:pt x="171" y="33"/>
                      </a:lnTo>
                      <a:lnTo>
                        <a:pt x="169" y="40"/>
                      </a:lnTo>
                      <a:lnTo>
                        <a:pt x="167" y="50"/>
                      </a:lnTo>
                      <a:lnTo>
                        <a:pt x="165" y="57"/>
                      </a:lnTo>
                      <a:lnTo>
                        <a:pt x="161" y="65"/>
                      </a:lnTo>
                      <a:lnTo>
                        <a:pt x="159" y="72"/>
                      </a:lnTo>
                      <a:lnTo>
                        <a:pt x="155" y="82"/>
                      </a:lnTo>
                      <a:lnTo>
                        <a:pt x="154" y="88"/>
                      </a:lnTo>
                      <a:lnTo>
                        <a:pt x="150" y="95"/>
                      </a:lnTo>
                      <a:lnTo>
                        <a:pt x="148" y="101"/>
                      </a:lnTo>
                      <a:lnTo>
                        <a:pt x="144" y="109"/>
                      </a:lnTo>
                      <a:lnTo>
                        <a:pt x="140" y="116"/>
                      </a:lnTo>
                      <a:lnTo>
                        <a:pt x="135" y="122"/>
                      </a:lnTo>
                      <a:lnTo>
                        <a:pt x="131" y="129"/>
                      </a:lnTo>
                      <a:lnTo>
                        <a:pt x="125" y="133"/>
                      </a:lnTo>
                      <a:lnTo>
                        <a:pt x="117" y="141"/>
                      </a:lnTo>
                      <a:lnTo>
                        <a:pt x="112" y="145"/>
                      </a:lnTo>
                      <a:lnTo>
                        <a:pt x="104" y="149"/>
                      </a:lnTo>
                      <a:lnTo>
                        <a:pt x="98" y="152"/>
                      </a:lnTo>
                      <a:lnTo>
                        <a:pt x="91" y="156"/>
                      </a:lnTo>
                      <a:lnTo>
                        <a:pt x="83" y="156"/>
                      </a:lnTo>
                      <a:lnTo>
                        <a:pt x="78" y="158"/>
                      </a:lnTo>
                      <a:lnTo>
                        <a:pt x="70" y="160"/>
                      </a:lnTo>
                      <a:lnTo>
                        <a:pt x="64" y="160"/>
                      </a:lnTo>
                      <a:lnTo>
                        <a:pt x="55" y="160"/>
                      </a:lnTo>
                      <a:lnTo>
                        <a:pt x="49" y="158"/>
                      </a:lnTo>
                      <a:lnTo>
                        <a:pt x="41" y="156"/>
                      </a:lnTo>
                      <a:lnTo>
                        <a:pt x="34" y="154"/>
                      </a:lnTo>
                      <a:lnTo>
                        <a:pt x="26" y="152"/>
                      </a:lnTo>
                      <a:lnTo>
                        <a:pt x="19" y="150"/>
                      </a:lnTo>
                      <a:lnTo>
                        <a:pt x="11" y="147"/>
                      </a:lnTo>
                      <a:lnTo>
                        <a:pt x="3" y="145"/>
                      </a:lnTo>
                      <a:lnTo>
                        <a:pt x="2" y="141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0" y="131"/>
                      </a:lnTo>
                      <a:lnTo>
                        <a:pt x="2" y="128"/>
                      </a:lnTo>
                      <a:lnTo>
                        <a:pt x="3" y="126"/>
                      </a:lnTo>
                      <a:lnTo>
                        <a:pt x="7" y="126"/>
                      </a:lnTo>
                      <a:lnTo>
                        <a:pt x="13" y="126"/>
                      </a:lnTo>
                      <a:lnTo>
                        <a:pt x="13" y="126"/>
                      </a:lnTo>
                      <a:close/>
                    </a:path>
                  </a:pathLst>
                </a:custGeom>
                <a:solidFill>
                  <a:srgbClr val="FFBD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94" name="Freeform 461"/>
                <p:cNvSpPr>
                  <a:spLocks/>
                </p:cNvSpPr>
                <p:nvPr/>
              </p:nvSpPr>
              <p:spPr bwMode="auto">
                <a:xfrm>
                  <a:off x="4382" y="724"/>
                  <a:ext cx="36" cy="6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9" y="38"/>
                    </a:cxn>
                    <a:cxn ang="0">
                      <a:pos x="21" y="46"/>
                    </a:cxn>
                    <a:cxn ang="0">
                      <a:pos x="25" y="53"/>
                    </a:cxn>
                    <a:cxn ang="0">
                      <a:pos x="29" y="63"/>
                    </a:cxn>
                    <a:cxn ang="0">
                      <a:pos x="31" y="70"/>
                    </a:cxn>
                    <a:cxn ang="0">
                      <a:pos x="35" y="78"/>
                    </a:cxn>
                    <a:cxn ang="0">
                      <a:pos x="37" y="84"/>
                    </a:cxn>
                    <a:cxn ang="0">
                      <a:pos x="38" y="93"/>
                    </a:cxn>
                    <a:cxn ang="0">
                      <a:pos x="40" y="99"/>
                    </a:cxn>
                    <a:cxn ang="0">
                      <a:pos x="42" y="106"/>
                    </a:cxn>
                    <a:cxn ang="0">
                      <a:pos x="42" y="114"/>
                    </a:cxn>
                    <a:cxn ang="0">
                      <a:pos x="42" y="124"/>
                    </a:cxn>
                    <a:cxn ang="0">
                      <a:pos x="44" y="131"/>
                    </a:cxn>
                    <a:cxn ang="0">
                      <a:pos x="52" y="135"/>
                    </a:cxn>
                    <a:cxn ang="0">
                      <a:pos x="61" y="135"/>
                    </a:cxn>
                    <a:cxn ang="0">
                      <a:pos x="69" y="131"/>
                    </a:cxn>
                    <a:cxn ang="0">
                      <a:pos x="71" y="124"/>
                    </a:cxn>
                    <a:cxn ang="0">
                      <a:pos x="71" y="114"/>
                    </a:cxn>
                    <a:cxn ang="0">
                      <a:pos x="71" y="105"/>
                    </a:cxn>
                    <a:cxn ang="0">
                      <a:pos x="71" y="95"/>
                    </a:cxn>
                    <a:cxn ang="0">
                      <a:pos x="71" y="86"/>
                    </a:cxn>
                    <a:cxn ang="0">
                      <a:pos x="69" y="78"/>
                    </a:cxn>
                    <a:cxn ang="0">
                      <a:pos x="67" y="68"/>
                    </a:cxn>
                    <a:cxn ang="0">
                      <a:pos x="65" y="61"/>
                    </a:cxn>
                    <a:cxn ang="0">
                      <a:pos x="63" y="51"/>
                    </a:cxn>
                    <a:cxn ang="0">
                      <a:pos x="59" y="42"/>
                    </a:cxn>
                    <a:cxn ang="0">
                      <a:pos x="56" y="34"/>
                    </a:cxn>
                    <a:cxn ang="0">
                      <a:pos x="52" y="27"/>
                    </a:cxn>
                    <a:cxn ang="0">
                      <a:pos x="40" y="15"/>
                    </a:cxn>
                    <a:cxn ang="0">
                      <a:pos x="33" y="9"/>
                    </a:cxn>
                    <a:cxn ang="0">
                      <a:pos x="23" y="4"/>
                    </a:cxn>
                    <a:cxn ang="0">
                      <a:pos x="14" y="0"/>
                    </a:cxn>
                    <a:cxn ang="0">
                      <a:pos x="6" y="4"/>
                    </a:cxn>
                    <a:cxn ang="0">
                      <a:pos x="0" y="15"/>
                    </a:cxn>
                    <a:cxn ang="0">
                      <a:pos x="2" y="23"/>
                    </a:cxn>
                    <a:cxn ang="0">
                      <a:pos x="6" y="2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73" h="135">
                      <a:moveTo>
                        <a:pt x="10" y="30"/>
                      </a:moveTo>
                      <a:lnTo>
                        <a:pt x="12" y="30"/>
                      </a:lnTo>
                      <a:lnTo>
                        <a:pt x="16" y="34"/>
                      </a:lnTo>
                      <a:lnTo>
                        <a:pt x="19" y="38"/>
                      </a:lnTo>
                      <a:lnTo>
                        <a:pt x="21" y="42"/>
                      </a:lnTo>
                      <a:lnTo>
                        <a:pt x="21" y="46"/>
                      </a:lnTo>
                      <a:lnTo>
                        <a:pt x="23" y="49"/>
                      </a:lnTo>
                      <a:lnTo>
                        <a:pt x="25" y="53"/>
                      </a:lnTo>
                      <a:lnTo>
                        <a:pt x="27" y="59"/>
                      </a:lnTo>
                      <a:lnTo>
                        <a:pt x="29" y="63"/>
                      </a:lnTo>
                      <a:lnTo>
                        <a:pt x="29" y="67"/>
                      </a:lnTo>
                      <a:lnTo>
                        <a:pt x="31" y="70"/>
                      </a:lnTo>
                      <a:lnTo>
                        <a:pt x="33" y="74"/>
                      </a:lnTo>
                      <a:lnTo>
                        <a:pt x="35" y="78"/>
                      </a:lnTo>
                      <a:lnTo>
                        <a:pt x="37" y="82"/>
                      </a:lnTo>
                      <a:lnTo>
                        <a:pt x="37" y="84"/>
                      </a:lnTo>
                      <a:lnTo>
                        <a:pt x="38" y="89"/>
                      </a:lnTo>
                      <a:lnTo>
                        <a:pt x="38" y="93"/>
                      </a:lnTo>
                      <a:lnTo>
                        <a:pt x="38" y="97"/>
                      </a:lnTo>
                      <a:lnTo>
                        <a:pt x="40" y="99"/>
                      </a:lnTo>
                      <a:lnTo>
                        <a:pt x="40" y="103"/>
                      </a:lnTo>
                      <a:lnTo>
                        <a:pt x="42" y="106"/>
                      </a:lnTo>
                      <a:lnTo>
                        <a:pt x="42" y="112"/>
                      </a:lnTo>
                      <a:lnTo>
                        <a:pt x="42" y="114"/>
                      </a:lnTo>
                      <a:lnTo>
                        <a:pt x="42" y="120"/>
                      </a:lnTo>
                      <a:lnTo>
                        <a:pt x="42" y="124"/>
                      </a:lnTo>
                      <a:lnTo>
                        <a:pt x="44" y="127"/>
                      </a:lnTo>
                      <a:lnTo>
                        <a:pt x="44" y="131"/>
                      </a:lnTo>
                      <a:lnTo>
                        <a:pt x="48" y="131"/>
                      </a:lnTo>
                      <a:lnTo>
                        <a:pt x="52" y="135"/>
                      </a:lnTo>
                      <a:lnTo>
                        <a:pt x="56" y="135"/>
                      </a:lnTo>
                      <a:lnTo>
                        <a:pt x="61" y="135"/>
                      </a:lnTo>
                      <a:lnTo>
                        <a:pt x="67" y="131"/>
                      </a:lnTo>
                      <a:lnTo>
                        <a:pt x="69" y="131"/>
                      </a:lnTo>
                      <a:lnTo>
                        <a:pt x="71" y="127"/>
                      </a:lnTo>
                      <a:lnTo>
                        <a:pt x="71" y="124"/>
                      </a:lnTo>
                      <a:lnTo>
                        <a:pt x="73" y="120"/>
                      </a:lnTo>
                      <a:lnTo>
                        <a:pt x="71" y="114"/>
                      </a:lnTo>
                      <a:lnTo>
                        <a:pt x="71" y="110"/>
                      </a:lnTo>
                      <a:lnTo>
                        <a:pt x="71" y="105"/>
                      </a:lnTo>
                      <a:lnTo>
                        <a:pt x="71" y="99"/>
                      </a:lnTo>
                      <a:lnTo>
                        <a:pt x="71" y="95"/>
                      </a:lnTo>
                      <a:lnTo>
                        <a:pt x="71" y="91"/>
                      </a:lnTo>
                      <a:lnTo>
                        <a:pt x="71" y="86"/>
                      </a:lnTo>
                      <a:lnTo>
                        <a:pt x="71" y="82"/>
                      </a:lnTo>
                      <a:lnTo>
                        <a:pt x="69" y="78"/>
                      </a:lnTo>
                      <a:lnTo>
                        <a:pt x="69" y="74"/>
                      </a:lnTo>
                      <a:lnTo>
                        <a:pt x="67" y="68"/>
                      </a:lnTo>
                      <a:lnTo>
                        <a:pt x="67" y="65"/>
                      </a:lnTo>
                      <a:lnTo>
                        <a:pt x="65" y="61"/>
                      </a:lnTo>
                      <a:lnTo>
                        <a:pt x="65" y="55"/>
                      </a:lnTo>
                      <a:lnTo>
                        <a:pt x="63" y="51"/>
                      </a:lnTo>
                      <a:lnTo>
                        <a:pt x="61" y="48"/>
                      </a:lnTo>
                      <a:lnTo>
                        <a:pt x="59" y="42"/>
                      </a:lnTo>
                      <a:lnTo>
                        <a:pt x="57" y="38"/>
                      </a:lnTo>
                      <a:lnTo>
                        <a:pt x="56" y="34"/>
                      </a:lnTo>
                      <a:lnTo>
                        <a:pt x="56" y="30"/>
                      </a:lnTo>
                      <a:lnTo>
                        <a:pt x="52" y="27"/>
                      </a:lnTo>
                      <a:lnTo>
                        <a:pt x="46" y="21"/>
                      </a:lnTo>
                      <a:lnTo>
                        <a:pt x="40" y="15"/>
                      </a:lnTo>
                      <a:lnTo>
                        <a:pt x="37" y="11"/>
                      </a:lnTo>
                      <a:lnTo>
                        <a:pt x="33" y="9"/>
                      </a:lnTo>
                      <a:lnTo>
                        <a:pt x="27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0" y="2"/>
                      </a:lnTo>
                      <a:lnTo>
                        <a:pt x="6" y="4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2" y="21"/>
                      </a:lnTo>
                      <a:lnTo>
                        <a:pt x="2" y="23"/>
                      </a:lnTo>
                      <a:lnTo>
                        <a:pt x="4" y="27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54CC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95" name="Freeform 462"/>
                <p:cNvSpPr>
                  <a:spLocks/>
                </p:cNvSpPr>
                <p:nvPr/>
              </p:nvSpPr>
              <p:spPr bwMode="auto">
                <a:xfrm>
                  <a:off x="4349" y="496"/>
                  <a:ext cx="34" cy="152"/>
                </a:xfrm>
                <a:custGeom>
                  <a:avLst/>
                  <a:gdLst/>
                  <a:ahLst/>
                  <a:cxnLst>
                    <a:cxn ang="0">
                      <a:pos x="42" y="13"/>
                    </a:cxn>
                    <a:cxn ang="0">
                      <a:pos x="49" y="26"/>
                    </a:cxn>
                    <a:cxn ang="0">
                      <a:pos x="53" y="38"/>
                    </a:cxn>
                    <a:cxn ang="0">
                      <a:pos x="57" y="49"/>
                    </a:cxn>
                    <a:cxn ang="0">
                      <a:pos x="61" y="59"/>
                    </a:cxn>
                    <a:cxn ang="0">
                      <a:pos x="63" y="70"/>
                    </a:cxn>
                    <a:cxn ang="0">
                      <a:pos x="64" y="83"/>
                    </a:cxn>
                    <a:cxn ang="0">
                      <a:pos x="66" y="98"/>
                    </a:cxn>
                    <a:cxn ang="0">
                      <a:pos x="66" y="121"/>
                    </a:cxn>
                    <a:cxn ang="0">
                      <a:pos x="64" y="146"/>
                    </a:cxn>
                    <a:cxn ang="0">
                      <a:pos x="63" y="169"/>
                    </a:cxn>
                    <a:cxn ang="0">
                      <a:pos x="59" y="190"/>
                    </a:cxn>
                    <a:cxn ang="0">
                      <a:pos x="55" y="211"/>
                    </a:cxn>
                    <a:cxn ang="0">
                      <a:pos x="53" y="233"/>
                    </a:cxn>
                    <a:cxn ang="0">
                      <a:pos x="49" y="254"/>
                    </a:cxn>
                    <a:cxn ang="0">
                      <a:pos x="45" y="281"/>
                    </a:cxn>
                    <a:cxn ang="0">
                      <a:pos x="40" y="300"/>
                    </a:cxn>
                    <a:cxn ang="0">
                      <a:pos x="32" y="304"/>
                    </a:cxn>
                    <a:cxn ang="0">
                      <a:pos x="23" y="302"/>
                    </a:cxn>
                    <a:cxn ang="0">
                      <a:pos x="17" y="300"/>
                    </a:cxn>
                    <a:cxn ang="0">
                      <a:pos x="7" y="296"/>
                    </a:cxn>
                    <a:cxn ang="0">
                      <a:pos x="2" y="291"/>
                    </a:cxn>
                    <a:cxn ang="0">
                      <a:pos x="2" y="275"/>
                    </a:cxn>
                    <a:cxn ang="0">
                      <a:pos x="4" y="245"/>
                    </a:cxn>
                    <a:cxn ang="0">
                      <a:pos x="7" y="209"/>
                    </a:cxn>
                    <a:cxn ang="0">
                      <a:pos x="13" y="167"/>
                    </a:cxn>
                    <a:cxn ang="0">
                      <a:pos x="17" y="125"/>
                    </a:cxn>
                    <a:cxn ang="0">
                      <a:pos x="19" y="85"/>
                    </a:cxn>
                    <a:cxn ang="0">
                      <a:pos x="17" y="53"/>
                    </a:cxn>
                    <a:cxn ang="0">
                      <a:pos x="9" y="28"/>
                    </a:cxn>
                    <a:cxn ang="0">
                      <a:pos x="4" y="17"/>
                    </a:cxn>
                    <a:cxn ang="0">
                      <a:pos x="5" y="7"/>
                    </a:cxn>
                    <a:cxn ang="0">
                      <a:pos x="13" y="5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32" y="0"/>
                    </a:cxn>
                    <a:cxn ang="0">
                      <a:pos x="36" y="3"/>
                    </a:cxn>
                    <a:cxn ang="0">
                      <a:pos x="38" y="5"/>
                    </a:cxn>
                  </a:cxnLst>
                  <a:rect l="0" t="0" r="r" b="b"/>
                  <a:pathLst>
                    <a:path w="66" h="304">
                      <a:moveTo>
                        <a:pt x="38" y="5"/>
                      </a:moveTo>
                      <a:lnTo>
                        <a:pt x="42" y="13"/>
                      </a:lnTo>
                      <a:lnTo>
                        <a:pt x="45" y="20"/>
                      </a:lnTo>
                      <a:lnTo>
                        <a:pt x="49" y="26"/>
                      </a:lnTo>
                      <a:lnTo>
                        <a:pt x="51" y="32"/>
                      </a:lnTo>
                      <a:lnTo>
                        <a:pt x="53" y="38"/>
                      </a:lnTo>
                      <a:lnTo>
                        <a:pt x="55" y="43"/>
                      </a:lnTo>
                      <a:lnTo>
                        <a:pt x="57" y="49"/>
                      </a:lnTo>
                      <a:lnTo>
                        <a:pt x="61" y="55"/>
                      </a:lnTo>
                      <a:lnTo>
                        <a:pt x="61" y="59"/>
                      </a:lnTo>
                      <a:lnTo>
                        <a:pt x="63" y="64"/>
                      </a:lnTo>
                      <a:lnTo>
                        <a:pt x="63" y="70"/>
                      </a:lnTo>
                      <a:lnTo>
                        <a:pt x="64" y="76"/>
                      </a:lnTo>
                      <a:lnTo>
                        <a:pt x="64" y="83"/>
                      </a:lnTo>
                      <a:lnTo>
                        <a:pt x="66" y="89"/>
                      </a:lnTo>
                      <a:lnTo>
                        <a:pt x="66" y="98"/>
                      </a:lnTo>
                      <a:lnTo>
                        <a:pt x="66" y="108"/>
                      </a:lnTo>
                      <a:lnTo>
                        <a:pt x="66" y="121"/>
                      </a:lnTo>
                      <a:lnTo>
                        <a:pt x="66" y="135"/>
                      </a:lnTo>
                      <a:lnTo>
                        <a:pt x="64" y="146"/>
                      </a:lnTo>
                      <a:lnTo>
                        <a:pt x="64" y="157"/>
                      </a:lnTo>
                      <a:lnTo>
                        <a:pt x="63" y="169"/>
                      </a:lnTo>
                      <a:lnTo>
                        <a:pt x="61" y="178"/>
                      </a:lnTo>
                      <a:lnTo>
                        <a:pt x="59" y="190"/>
                      </a:lnTo>
                      <a:lnTo>
                        <a:pt x="57" y="201"/>
                      </a:lnTo>
                      <a:lnTo>
                        <a:pt x="55" y="211"/>
                      </a:lnTo>
                      <a:lnTo>
                        <a:pt x="53" y="222"/>
                      </a:lnTo>
                      <a:lnTo>
                        <a:pt x="53" y="233"/>
                      </a:lnTo>
                      <a:lnTo>
                        <a:pt x="51" y="245"/>
                      </a:lnTo>
                      <a:lnTo>
                        <a:pt x="49" y="254"/>
                      </a:lnTo>
                      <a:lnTo>
                        <a:pt x="47" y="270"/>
                      </a:lnTo>
                      <a:lnTo>
                        <a:pt x="45" y="281"/>
                      </a:lnTo>
                      <a:lnTo>
                        <a:pt x="43" y="296"/>
                      </a:lnTo>
                      <a:lnTo>
                        <a:pt x="40" y="300"/>
                      </a:lnTo>
                      <a:lnTo>
                        <a:pt x="36" y="304"/>
                      </a:lnTo>
                      <a:lnTo>
                        <a:pt x="32" y="304"/>
                      </a:lnTo>
                      <a:lnTo>
                        <a:pt x="28" y="304"/>
                      </a:lnTo>
                      <a:lnTo>
                        <a:pt x="23" y="302"/>
                      </a:lnTo>
                      <a:lnTo>
                        <a:pt x="19" y="302"/>
                      </a:lnTo>
                      <a:lnTo>
                        <a:pt x="17" y="300"/>
                      </a:lnTo>
                      <a:lnTo>
                        <a:pt x="13" y="298"/>
                      </a:lnTo>
                      <a:lnTo>
                        <a:pt x="7" y="296"/>
                      </a:lnTo>
                      <a:lnTo>
                        <a:pt x="5" y="294"/>
                      </a:lnTo>
                      <a:lnTo>
                        <a:pt x="2" y="291"/>
                      </a:lnTo>
                      <a:lnTo>
                        <a:pt x="0" y="287"/>
                      </a:lnTo>
                      <a:lnTo>
                        <a:pt x="2" y="275"/>
                      </a:lnTo>
                      <a:lnTo>
                        <a:pt x="4" y="262"/>
                      </a:lnTo>
                      <a:lnTo>
                        <a:pt x="4" y="245"/>
                      </a:lnTo>
                      <a:lnTo>
                        <a:pt x="5" y="228"/>
                      </a:lnTo>
                      <a:lnTo>
                        <a:pt x="7" y="209"/>
                      </a:lnTo>
                      <a:lnTo>
                        <a:pt x="9" y="188"/>
                      </a:lnTo>
                      <a:lnTo>
                        <a:pt x="13" y="167"/>
                      </a:lnTo>
                      <a:lnTo>
                        <a:pt x="15" y="146"/>
                      </a:lnTo>
                      <a:lnTo>
                        <a:pt x="17" y="125"/>
                      </a:lnTo>
                      <a:lnTo>
                        <a:pt x="19" y="104"/>
                      </a:lnTo>
                      <a:lnTo>
                        <a:pt x="19" y="85"/>
                      </a:lnTo>
                      <a:lnTo>
                        <a:pt x="19" y="68"/>
                      </a:lnTo>
                      <a:lnTo>
                        <a:pt x="17" y="53"/>
                      </a:lnTo>
                      <a:lnTo>
                        <a:pt x="15" y="38"/>
                      </a:lnTo>
                      <a:lnTo>
                        <a:pt x="9" y="28"/>
                      </a:lnTo>
                      <a:lnTo>
                        <a:pt x="5" y="22"/>
                      </a:lnTo>
                      <a:lnTo>
                        <a:pt x="4" y="17"/>
                      </a:lnTo>
                      <a:lnTo>
                        <a:pt x="4" y="11"/>
                      </a:lnTo>
                      <a:lnTo>
                        <a:pt x="5" y="7"/>
                      </a:lnTo>
                      <a:lnTo>
                        <a:pt x="9" y="5"/>
                      </a:lnTo>
                      <a:lnTo>
                        <a:pt x="13" y="5"/>
                      </a:lnTo>
                      <a:lnTo>
                        <a:pt x="17" y="3"/>
                      </a:lnTo>
                      <a:lnTo>
                        <a:pt x="19" y="1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6" y="1"/>
                      </a:lnTo>
                      <a:lnTo>
                        <a:pt x="36" y="3"/>
                      </a:lnTo>
                      <a:lnTo>
                        <a:pt x="38" y="5"/>
                      </a:lnTo>
                      <a:lnTo>
                        <a:pt x="38" y="5"/>
                      </a:lnTo>
                      <a:close/>
                    </a:path>
                  </a:pathLst>
                </a:custGeom>
                <a:solidFill>
                  <a:srgbClr val="54CC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97" name="Freeform 463"/>
                <p:cNvSpPr>
                  <a:spLocks/>
                </p:cNvSpPr>
                <p:nvPr/>
              </p:nvSpPr>
              <p:spPr bwMode="auto">
                <a:xfrm>
                  <a:off x="4011" y="764"/>
                  <a:ext cx="114" cy="4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2" y="45"/>
                    </a:cxn>
                    <a:cxn ang="0">
                      <a:pos x="4" y="53"/>
                    </a:cxn>
                    <a:cxn ang="0">
                      <a:pos x="6" y="61"/>
                    </a:cxn>
                    <a:cxn ang="0">
                      <a:pos x="10" y="68"/>
                    </a:cxn>
                    <a:cxn ang="0">
                      <a:pos x="13" y="72"/>
                    </a:cxn>
                    <a:cxn ang="0">
                      <a:pos x="17" y="76"/>
                    </a:cxn>
                    <a:cxn ang="0">
                      <a:pos x="21" y="78"/>
                    </a:cxn>
                    <a:cxn ang="0">
                      <a:pos x="29" y="80"/>
                    </a:cxn>
                    <a:cxn ang="0">
                      <a:pos x="32" y="80"/>
                    </a:cxn>
                    <a:cxn ang="0">
                      <a:pos x="40" y="80"/>
                    </a:cxn>
                    <a:cxn ang="0">
                      <a:pos x="48" y="80"/>
                    </a:cxn>
                    <a:cxn ang="0">
                      <a:pos x="55" y="78"/>
                    </a:cxn>
                    <a:cxn ang="0">
                      <a:pos x="65" y="76"/>
                    </a:cxn>
                    <a:cxn ang="0">
                      <a:pos x="74" y="74"/>
                    </a:cxn>
                    <a:cxn ang="0">
                      <a:pos x="84" y="72"/>
                    </a:cxn>
                    <a:cxn ang="0">
                      <a:pos x="95" y="70"/>
                    </a:cxn>
                    <a:cxn ang="0">
                      <a:pos x="107" y="68"/>
                    </a:cxn>
                    <a:cxn ang="0">
                      <a:pos x="120" y="68"/>
                    </a:cxn>
                    <a:cxn ang="0">
                      <a:pos x="133" y="66"/>
                    </a:cxn>
                    <a:cxn ang="0">
                      <a:pos x="148" y="64"/>
                    </a:cxn>
                    <a:cxn ang="0">
                      <a:pos x="162" y="61"/>
                    </a:cxn>
                    <a:cxn ang="0">
                      <a:pos x="175" y="59"/>
                    </a:cxn>
                    <a:cxn ang="0">
                      <a:pos x="186" y="55"/>
                    </a:cxn>
                    <a:cxn ang="0">
                      <a:pos x="200" y="53"/>
                    </a:cxn>
                    <a:cxn ang="0">
                      <a:pos x="207" y="51"/>
                    </a:cxn>
                    <a:cxn ang="0">
                      <a:pos x="215" y="45"/>
                    </a:cxn>
                    <a:cxn ang="0">
                      <a:pos x="223" y="42"/>
                    </a:cxn>
                    <a:cxn ang="0">
                      <a:pos x="228" y="38"/>
                    </a:cxn>
                    <a:cxn ang="0">
                      <a:pos x="228" y="34"/>
                    </a:cxn>
                    <a:cxn ang="0">
                      <a:pos x="228" y="28"/>
                    </a:cxn>
                    <a:cxn ang="0">
                      <a:pos x="224" y="21"/>
                    </a:cxn>
                    <a:cxn ang="0">
                      <a:pos x="217" y="17"/>
                    </a:cxn>
                    <a:cxn ang="0">
                      <a:pos x="207" y="9"/>
                    </a:cxn>
                    <a:cxn ang="0">
                      <a:pos x="200" y="6"/>
                    </a:cxn>
                    <a:cxn ang="0">
                      <a:pos x="186" y="2"/>
                    </a:cxn>
                    <a:cxn ang="0">
                      <a:pos x="175" y="2"/>
                    </a:cxn>
                    <a:cxn ang="0">
                      <a:pos x="164" y="0"/>
                    </a:cxn>
                    <a:cxn ang="0">
                      <a:pos x="148" y="0"/>
                    </a:cxn>
                    <a:cxn ang="0">
                      <a:pos x="137" y="0"/>
                    </a:cxn>
                    <a:cxn ang="0">
                      <a:pos x="126" y="2"/>
                    </a:cxn>
                    <a:cxn ang="0">
                      <a:pos x="114" y="2"/>
                    </a:cxn>
                    <a:cxn ang="0">
                      <a:pos x="103" y="2"/>
                    </a:cxn>
                    <a:cxn ang="0">
                      <a:pos x="93" y="4"/>
                    </a:cxn>
                    <a:cxn ang="0">
                      <a:pos x="84" y="6"/>
                    </a:cxn>
                    <a:cxn ang="0">
                      <a:pos x="78" y="7"/>
                    </a:cxn>
                    <a:cxn ang="0">
                      <a:pos x="72" y="9"/>
                    </a:cxn>
                    <a:cxn ang="0">
                      <a:pos x="69" y="11"/>
                    </a:cxn>
                    <a:cxn ang="0">
                      <a:pos x="69" y="11"/>
                    </a:cxn>
                    <a:cxn ang="0">
                      <a:pos x="0" y="3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228" h="80">
                      <a:moveTo>
                        <a:pt x="0" y="34"/>
                      </a:moveTo>
                      <a:lnTo>
                        <a:pt x="2" y="45"/>
                      </a:lnTo>
                      <a:lnTo>
                        <a:pt x="4" y="53"/>
                      </a:lnTo>
                      <a:lnTo>
                        <a:pt x="6" y="61"/>
                      </a:lnTo>
                      <a:lnTo>
                        <a:pt x="10" y="68"/>
                      </a:lnTo>
                      <a:lnTo>
                        <a:pt x="13" y="72"/>
                      </a:lnTo>
                      <a:lnTo>
                        <a:pt x="17" y="76"/>
                      </a:lnTo>
                      <a:lnTo>
                        <a:pt x="21" y="78"/>
                      </a:lnTo>
                      <a:lnTo>
                        <a:pt x="29" y="80"/>
                      </a:lnTo>
                      <a:lnTo>
                        <a:pt x="32" y="80"/>
                      </a:lnTo>
                      <a:lnTo>
                        <a:pt x="40" y="80"/>
                      </a:lnTo>
                      <a:lnTo>
                        <a:pt x="48" y="80"/>
                      </a:lnTo>
                      <a:lnTo>
                        <a:pt x="55" y="78"/>
                      </a:lnTo>
                      <a:lnTo>
                        <a:pt x="65" y="76"/>
                      </a:lnTo>
                      <a:lnTo>
                        <a:pt x="74" y="74"/>
                      </a:lnTo>
                      <a:lnTo>
                        <a:pt x="84" y="72"/>
                      </a:lnTo>
                      <a:lnTo>
                        <a:pt x="95" y="70"/>
                      </a:lnTo>
                      <a:lnTo>
                        <a:pt x="107" y="68"/>
                      </a:lnTo>
                      <a:lnTo>
                        <a:pt x="120" y="68"/>
                      </a:lnTo>
                      <a:lnTo>
                        <a:pt x="133" y="66"/>
                      </a:lnTo>
                      <a:lnTo>
                        <a:pt x="148" y="64"/>
                      </a:lnTo>
                      <a:lnTo>
                        <a:pt x="162" y="61"/>
                      </a:lnTo>
                      <a:lnTo>
                        <a:pt x="175" y="59"/>
                      </a:lnTo>
                      <a:lnTo>
                        <a:pt x="186" y="55"/>
                      </a:lnTo>
                      <a:lnTo>
                        <a:pt x="200" y="53"/>
                      </a:lnTo>
                      <a:lnTo>
                        <a:pt x="207" y="51"/>
                      </a:lnTo>
                      <a:lnTo>
                        <a:pt x="215" y="45"/>
                      </a:lnTo>
                      <a:lnTo>
                        <a:pt x="223" y="42"/>
                      </a:lnTo>
                      <a:lnTo>
                        <a:pt x="228" y="38"/>
                      </a:lnTo>
                      <a:lnTo>
                        <a:pt x="228" y="34"/>
                      </a:lnTo>
                      <a:lnTo>
                        <a:pt x="228" y="28"/>
                      </a:lnTo>
                      <a:lnTo>
                        <a:pt x="224" y="21"/>
                      </a:lnTo>
                      <a:lnTo>
                        <a:pt x="217" y="17"/>
                      </a:lnTo>
                      <a:lnTo>
                        <a:pt x="207" y="9"/>
                      </a:lnTo>
                      <a:lnTo>
                        <a:pt x="200" y="6"/>
                      </a:lnTo>
                      <a:lnTo>
                        <a:pt x="186" y="2"/>
                      </a:lnTo>
                      <a:lnTo>
                        <a:pt x="175" y="2"/>
                      </a:lnTo>
                      <a:lnTo>
                        <a:pt x="164" y="0"/>
                      </a:lnTo>
                      <a:lnTo>
                        <a:pt x="148" y="0"/>
                      </a:lnTo>
                      <a:lnTo>
                        <a:pt x="137" y="0"/>
                      </a:lnTo>
                      <a:lnTo>
                        <a:pt x="126" y="2"/>
                      </a:lnTo>
                      <a:lnTo>
                        <a:pt x="114" y="2"/>
                      </a:lnTo>
                      <a:lnTo>
                        <a:pt x="103" y="2"/>
                      </a:lnTo>
                      <a:lnTo>
                        <a:pt x="93" y="4"/>
                      </a:lnTo>
                      <a:lnTo>
                        <a:pt x="84" y="6"/>
                      </a:lnTo>
                      <a:lnTo>
                        <a:pt x="78" y="7"/>
                      </a:lnTo>
                      <a:lnTo>
                        <a:pt x="72" y="9"/>
                      </a:lnTo>
                      <a:lnTo>
                        <a:pt x="69" y="11"/>
                      </a:lnTo>
                      <a:lnTo>
                        <a:pt x="69" y="11"/>
                      </a:lnTo>
                      <a:lnTo>
                        <a:pt x="0" y="3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9ED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98" name="Freeform 464"/>
                <p:cNvSpPr>
                  <a:spLocks/>
                </p:cNvSpPr>
                <p:nvPr/>
              </p:nvSpPr>
              <p:spPr bwMode="auto">
                <a:xfrm>
                  <a:off x="3957" y="467"/>
                  <a:ext cx="114" cy="159"/>
                </a:xfrm>
                <a:custGeom>
                  <a:avLst/>
                  <a:gdLst/>
                  <a:ahLst/>
                  <a:cxnLst>
                    <a:cxn ang="0">
                      <a:pos x="216" y="106"/>
                    </a:cxn>
                    <a:cxn ang="0">
                      <a:pos x="196" y="77"/>
                    </a:cxn>
                    <a:cxn ang="0">
                      <a:pos x="177" y="49"/>
                    </a:cxn>
                    <a:cxn ang="0">
                      <a:pos x="158" y="30"/>
                    </a:cxn>
                    <a:cxn ang="0">
                      <a:pos x="140" y="13"/>
                    </a:cxn>
                    <a:cxn ang="0">
                      <a:pos x="120" y="3"/>
                    </a:cxn>
                    <a:cxn ang="0">
                      <a:pos x="97" y="0"/>
                    </a:cxn>
                    <a:cxn ang="0">
                      <a:pos x="74" y="3"/>
                    </a:cxn>
                    <a:cxn ang="0">
                      <a:pos x="47" y="15"/>
                    </a:cxn>
                    <a:cxn ang="0">
                      <a:pos x="26" y="34"/>
                    </a:cxn>
                    <a:cxn ang="0">
                      <a:pos x="13" y="58"/>
                    </a:cxn>
                    <a:cxn ang="0">
                      <a:pos x="6" y="87"/>
                    </a:cxn>
                    <a:cxn ang="0">
                      <a:pos x="2" y="117"/>
                    </a:cxn>
                    <a:cxn ang="0">
                      <a:pos x="0" y="146"/>
                    </a:cxn>
                    <a:cxn ang="0">
                      <a:pos x="2" y="176"/>
                    </a:cxn>
                    <a:cxn ang="0">
                      <a:pos x="4" y="201"/>
                    </a:cxn>
                    <a:cxn ang="0">
                      <a:pos x="6" y="224"/>
                    </a:cxn>
                    <a:cxn ang="0">
                      <a:pos x="7" y="245"/>
                    </a:cxn>
                    <a:cxn ang="0">
                      <a:pos x="9" y="266"/>
                    </a:cxn>
                    <a:cxn ang="0">
                      <a:pos x="11" y="287"/>
                    </a:cxn>
                    <a:cxn ang="0">
                      <a:pos x="15" y="302"/>
                    </a:cxn>
                    <a:cxn ang="0">
                      <a:pos x="17" y="311"/>
                    </a:cxn>
                    <a:cxn ang="0">
                      <a:pos x="21" y="317"/>
                    </a:cxn>
                    <a:cxn ang="0">
                      <a:pos x="25" y="311"/>
                    </a:cxn>
                    <a:cxn ang="0">
                      <a:pos x="28" y="296"/>
                    </a:cxn>
                    <a:cxn ang="0">
                      <a:pos x="30" y="277"/>
                    </a:cxn>
                    <a:cxn ang="0">
                      <a:pos x="30" y="251"/>
                    </a:cxn>
                    <a:cxn ang="0">
                      <a:pos x="28" y="226"/>
                    </a:cxn>
                    <a:cxn ang="0">
                      <a:pos x="26" y="197"/>
                    </a:cxn>
                    <a:cxn ang="0">
                      <a:pos x="26" y="173"/>
                    </a:cxn>
                    <a:cxn ang="0">
                      <a:pos x="26" y="148"/>
                    </a:cxn>
                    <a:cxn ang="0">
                      <a:pos x="28" y="129"/>
                    </a:cxn>
                    <a:cxn ang="0">
                      <a:pos x="36" y="116"/>
                    </a:cxn>
                    <a:cxn ang="0">
                      <a:pos x="44" y="102"/>
                    </a:cxn>
                    <a:cxn ang="0">
                      <a:pos x="51" y="89"/>
                    </a:cxn>
                    <a:cxn ang="0">
                      <a:pos x="59" y="79"/>
                    </a:cxn>
                    <a:cxn ang="0">
                      <a:pos x="70" y="68"/>
                    </a:cxn>
                    <a:cxn ang="0">
                      <a:pos x="78" y="62"/>
                    </a:cxn>
                    <a:cxn ang="0">
                      <a:pos x="87" y="58"/>
                    </a:cxn>
                    <a:cxn ang="0">
                      <a:pos x="95" y="58"/>
                    </a:cxn>
                    <a:cxn ang="0">
                      <a:pos x="106" y="62"/>
                    </a:cxn>
                    <a:cxn ang="0">
                      <a:pos x="118" y="66"/>
                    </a:cxn>
                    <a:cxn ang="0">
                      <a:pos x="131" y="76"/>
                    </a:cxn>
                    <a:cxn ang="0">
                      <a:pos x="148" y="85"/>
                    </a:cxn>
                    <a:cxn ang="0">
                      <a:pos x="165" y="95"/>
                    </a:cxn>
                    <a:cxn ang="0">
                      <a:pos x="178" y="104"/>
                    </a:cxn>
                    <a:cxn ang="0">
                      <a:pos x="192" y="114"/>
                    </a:cxn>
                    <a:cxn ang="0">
                      <a:pos x="201" y="125"/>
                    </a:cxn>
                    <a:cxn ang="0">
                      <a:pos x="209" y="133"/>
                    </a:cxn>
                    <a:cxn ang="0">
                      <a:pos x="218" y="133"/>
                    </a:cxn>
                    <a:cxn ang="0">
                      <a:pos x="224" y="129"/>
                    </a:cxn>
                    <a:cxn ang="0">
                      <a:pos x="226" y="125"/>
                    </a:cxn>
                    <a:cxn ang="0">
                      <a:pos x="228" y="123"/>
                    </a:cxn>
                  </a:cxnLst>
                  <a:rect l="0" t="0" r="r" b="b"/>
                  <a:pathLst>
                    <a:path w="228" h="317">
                      <a:moveTo>
                        <a:pt x="228" y="123"/>
                      </a:moveTo>
                      <a:lnTo>
                        <a:pt x="216" y="106"/>
                      </a:lnTo>
                      <a:lnTo>
                        <a:pt x="207" y="91"/>
                      </a:lnTo>
                      <a:lnTo>
                        <a:pt x="196" y="77"/>
                      </a:lnTo>
                      <a:lnTo>
                        <a:pt x="188" y="62"/>
                      </a:lnTo>
                      <a:lnTo>
                        <a:pt x="177" y="49"/>
                      </a:lnTo>
                      <a:lnTo>
                        <a:pt x="169" y="39"/>
                      </a:lnTo>
                      <a:lnTo>
                        <a:pt x="158" y="30"/>
                      </a:lnTo>
                      <a:lnTo>
                        <a:pt x="150" y="20"/>
                      </a:lnTo>
                      <a:lnTo>
                        <a:pt x="140" y="13"/>
                      </a:lnTo>
                      <a:lnTo>
                        <a:pt x="129" y="7"/>
                      </a:lnTo>
                      <a:lnTo>
                        <a:pt x="120" y="3"/>
                      </a:lnTo>
                      <a:lnTo>
                        <a:pt x="108" y="0"/>
                      </a:lnTo>
                      <a:lnTo>
                        <a:pt x="97" y="0"/>
                      </a:lnTo>
                      <a:lnTo>
                        <a:pt x="85" y="0"/>
                      </a:lnTo>
                      <a:lnTo>
                        <a:pt x="74" y="3"/>
                      </a:lnTo>
                      <a:lnTo>
                        <a:pt x="59" y="9"/>
                      </a:lnTo>
                      <a:lnTo>
                        <a:pt x="47" y="15"/>
                      </a:lnTo>
                      <a:lnTo>
                        <a:pt x="38" y="24"/>
                      </a:lnTo>
                      <a:lnTo>
                        <a:pt x="26" y="34"/>
                      </a:lnTo>
                      <a:lnTo>
                        <a:pt x="21" y="47"/>
                      </a:lnTo>
                      <a:lnTo>
                        <a:pt x="13" y="58"/>
                      </a:lnTo>
                      <a:lnTo>
                        <a:pt x="9" y="74"/>
                      </a:lnTo>
                      <a:lnTo>
                        <a:pt x="6" y="87"/>
                      </a:lnTo>
                      <a:lnTo>
                        <a:pt x="4" y="102"/>
                      </a:lnTo>
                      <a:lnTo>
                        <a:pt x="2" y="117"/>
                      </a:lnTo>
                      <a:lnTo>
                        <a:pt x="0" y="133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2" y="176"/>
                      </a:lnTo>
                      <a:lnTo>
                        <a:pt x="4" y="190"/>
                      </a:lnTo>
                      <a:lnTo>
                        <a:pt x="4" y="201"/>
                      </a:lnTo>
                      <a:lnTo>
                        <a:pt x="6" y="212"/>
                      </a:lnTo>
                      <a:lnTo>
                        <a:pt x="6" y="224"/>
                      </a:lnTo>
                      <a:lnTo>
                        <a:pt x="7" y="235"/>
                      </a:lnTo>
                      <a:lnTo>
                        <a:pt x="7" y="245"/>
                      </a:lnTo>
                      <a:lnTo>
                        <a:pt x="9" y="256"/>
                      </a:lnTo>
                      <a:lnTo>
                        <a:pt x="9" y="266"/>
                      </a:lnTo>
                      <a:lnTo>
                        <a:pt x="9" y="277"/>
                      </a:lnTo>
                      <a:lnTo>
                        <a:pt x="11" y="287"/>
                      </a:lnTo>
                      <a:lnTo>
                        <a:pt x="13" y="296"/>
                      </a:lnTo>
                      <a:lnTo>
                        <a:pt x="15" y="302"/>
                      </a:lnTo>
                      <a:lnTo>
                        <a:pt x="15" y="309"/>
                      </a:lnTo>
                      <a:lnTo>
                        <a:pt x="17" y="311"/>
                      </a:lnTo>
                      <a:lnTo>
                        <a:pt x="19" y="315"/>
                      </a:lnTo>
                      <a:lnTo>
                        <a:pt x="21" y="317"/>
                      </a:lnTo>
                      <a:lnTo>
                        <a:pt x="25" y="315"/>
                      </a:lnTo>
                      <a:lnTo>
                        <a:pt x="25" y="311"/>
                      </a:lnTo>
                      <a:lnTo>
                        <a:pt x="26" y="306"/>
                      </a:lnTo>
                      <a:lnTo>
                        <a:pt x="28" y="296"/>
                      </a:lnTo>
                      <a:lnTo>
                        <a:pt x="30" y="287"/>
                      </a:lnTo>
                      <a:lnTo>
                        <a:pt x="30" y="277"/>
                      </a:lnTo>
                      <a:lnTo>
                        <a:pt x="32" y="264"/>
                      </a:lnTo>
                      <a:lnTo>
                        <a:pt x="30" y="251"/>
                      </a:lnTo>
                      <a:lnTo>
                        <a:pt x="30" y="239"/>
                      </a:lnTo>
                      <a:lnTo>
                        <a:pt x="28" y="226"/>
                      </a:lnTo>
                      <a:lnTo>
                        <a:pt x="28" y="212"/>
                      </a:lnTo>
                      <a:lnTo>
                        <a:pt x="26" y="197"/>
                      </a:lnTo>
                      <a:lnTo>
                        <a:pt x="26" y="184"/>
                      </a:lnTo>
                      <a:lnTo>
                        <a:pt x="26" y="173"/>
                      </a:lnTo>
                      <a:lnTo>
                        <a:pt x="26" y="161"/>
                      </a:lnTo>
                      <a:lnTo>
                        <a:pt x="26" y="148"/>
                      </a:lnTo>
                      <a:lnTo>
                        <a:pt x="26" y="140"/>
                      </a:lnTo>
                      <a:lnTo>
                        <a:pt x="28" y="129"/>
                      </a:lnTo>
                      <a:lnTo>
                        <a:pt x="32" y="123"/>
                      </a:lnTo>
                      <a:lnTo>
                        <a:pt x="36" y="116"/>
                      </a:lnTo>
                      <a:lnTo>
                        <a:pt x="40" y="110"/>
                      </a:lnTo>
                      <a:lnTo>
                        <a:pt x="44" y="102"/>
                      </a:lnTo>
                      <a:lnTo>
                        <a:pt x="47" y="96"/>
                      </a:lnTo>
                      <a:lnTo>
                        <a:pt x="51" y="89"/>
                      </a:lnTo>
                      <a:lnTo>
                        <a:pt x="57" y="83"/>
                      </a:lnTo>
                      <a:lnTo>
                        <a:pt x="59" y="79"/>
                      </a:lnTo>
                      <a:lnTo>
                        <a:pt x="64" y="74"/>
                      </a:lnTo>
                      <a:lnTo>
                        <a:pt x="70" y="68"/>
                      </a:lnTo>
                      <a:lnTo>
                        <a:pt x="74" y="64"/>
                      </a:lnTo>
                      <a:lnTo>
                        <a:pt x="78" y="62"/>
                      </a:lnTo>
                      <a:lnTo>
                        <a:pt x="83" y="60"/>
                      </a:lnTo>
                      <a:lnTo>
                        <a:pt x="87" y="58"/>
                      </a:lnTo>
                      <a:lnTo>
                        <a:pt x="91" y="58"/>
                      </a:lnTo>
                      <a:lnTo>
                        <a:pt x="95" y="58"/>
                      </a:lnTo>
                      <a:lnTo>
                        <a:pt x="101" y="60"/>
                      </a:lnTo>
                      <a:lnTo>
                        <a:pt x="106" y="62"/>
                      </a:lnTo>
                      <a:lnTo>
                        <a:pt x="110" y="62"/>
                      </a:lnTo>
                      <a:lnTo>
                        <a:pt x="118" y="66"/>
                      </a:lnTo>
                      <a:lnTo>
                        <a:pt x="125" y="72"/>
                      </a:lnTo>
                      <a:lnTo>
                        <a:pt x="131" y="76"/>
                      </a:lnTo>
                      <a:lnTo>
                        <a:pt x="140" y="79"/>
                      </a:lnTo>
                      <a:lnTo>
                        <a:pt x="148" y="85"/>
                      </a:lnTo>
                      <a:lnTo>
                        <a:pt x="158" y="91"/>
                      </a:lnTo>
                      <a:lnTo>
                        <a:pt x="165" y="95"/>
                      </a:lnTo>
                      <a:lnTo>
                        <a:pt x="173" y="100"/>
                      </a:lnTo>
                      <a:lnTo>
                        <a:pt x="178" y="104"/>
                      </a:lnTo>
                      <a:lnTo>
                        <a:pt x="186" y="112"/>
                      </a:lnTo>
                      <a:lnTo>
                        <a:pt x="192" y="114"/>
                      </a:lnTo>
                      <a:lnTo>
                        <a:pt x="197" y="119"/>
                      </a:lnTo>
                      <a:lnTo>
                        <a:pt x="201" y="125"/>
                      </a:lnTo>
                      <a:lnTo>
                        <a:pt x="207" y="129"/>
                      </a:lnTo>
                      <a:lnTo>
                        <a:pt x="209" y="133"/>
                      </a:lnTo>
                      <a:lnTo>
                        <a:pt x="215" y="135"/>
                      </a:lnTo>
                      <a:lnTo>
                        <a:pt x="218" y="133"/>
                      </a:lnTo>
                      <a:lnTo>
                        <a:pt x="222" y="131"/>
                      </a:lnTo>
                      <a:lnTo>
                        <a:pt x="224" y="129"/>
                      </a:lnTo>
                      <a:lnTo>
                        <a:pt x="226" y="127"/>
                      </a:lnTo>
                      <a:lnTo>
                        <a:pt x="226" y="125"/>
                      </a:lnTo>
                      <a:lnTo>
                        <a:pt x="228" y="123"/>
                      </a:lnTo>
                      <a:lnTo>
                        <a:pt x="228" y="123"/>
                      </a:lnTo>
                      <a:close/>
                    </a:path>
                  </a:pathLst>
                </a:custGeom>
                <a:solidFill>
                  <a:srgbClr val="9ED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99" name="Freeform 465"/>
                <p:cNvSpPr>
                  <a:spLocks/>
                </p:cNvSpPr>
                <p:nvPr/>
              </p:nvSpPr>
              <p:spPr bwMode="auto">
                <a:xfrm>
                  <a:off x="4095" y="462"/>
                  <a:ext cx="116" cy="348"/>
                </a:xfrm>
                <a:custGeom>
                  <a:avLst/>
                  <a:gdLst/>
                  <a:ahLst/>
                  <a:cxnLst>
                    <a:cxn ang="0">
                      <a:pos x="175" y="48"/>
                    </a:cxn>
                    <a:cxn ang="0">
                      <a:pos x="114" y="126"/>
                    </a:cxn>
                    <a:cxn ang="0">
                      <a:pos x="84" y="217"/>
                    </a:cxn>
                    <a:cxn ang="0">
                      <a:pos x="73" y="304"/>
                    </a:cxn>
                    <a:cxn ang="0">
                      <a:pos x="73" y="377"/>
                    </a:cxn>
                    <a:cxn ang="0">
                      <a:pos x="78" y="426"/>
                    </a:cxn>
                    <a:cxn ang="0">
                      <a:pos x="84" y="472"/>
                    </a:cxn>
                    <a:cxn ang="0">
                      <a:pos x="95" y="519"/>
                    </a:cxn>
                    <a:cxn ang="0">
                      <a:pos x="107" y="563"/>
                    </a:cxn>
                    <a:cxn ang="0">
                      <a:pos x="118" y="603"/>
                    </a:cxn>
                    <a:cxn ang="0">
                      <a:pos x="133" y="631"/>
                    </a:cxn>
                    <a:cxn ang="0">
                      <a:pos x="151" y="650"/>
                    </a:cxn>
                    <a:cxn ang="0">
                      <a:pos x="171" y="669"/>
                    </a:cxn>
                    <a:cxn ang="0">
                      <a:pos x="187" y="685"/>
                    </a:cxn>
                    <a:cxn ang="0">
                      <a:pos x="198" y="692"/>
                    </a:cxn>
                    <a:cxn ang="0">
                      <a:pos x="198" y="694"/>
                    </a:cxn>
                    <a:cxn ang="0">
                      <a:pos x="181" y="687"/>
                    </a:cxn>
                    <a:cxn ang="0">
                      <a:pos x="151" y="671"/>
                    </a:cxn>
                    <a:cxn ang="0">
                      <a:pos x="114" y="652"/>
                    </a:cxn>
                    <a:cxn ang="0">
                      <a:pos x="80" y="626"/>
                    </a:cxn>
                    <a:cxn ang="0">
                      <a:pos x="54" y="599"/>
                    </a:cxn>
                    <a:cxn ang="0">
                      <a:pos x="42" y="571"/>
                    </a:cxn>
                    <a:cxn ang="0">
                      <a:pos x="33" y="534"/>
                    </a:cxn>
                    <a:cxn ang="0">
                      <a:pos x="23" y="489"/>
                    </a:cxn>
                    <a:cxn ang="0">
                      <a:pos x="14" y="439"/>
                    </a:cxn>
                    <a:cxn ang="0">
                      <a:pos x="6" y="388"/>
                    </a:cxn>
                    <a:cxn ang="0">
                      <a:pos x="2" y="338"/>
                    </a:cxn>
                    <a:cxn ang="0">
                      <a:pos x="0" y="289"/>
                    </a:cxn>
                    <a:cxn ang="0">
                      <a:pos x="4" y="247"/>
                    </a:cxn>
                    <a:cxn ang="0">
                      <a:pos x="10" y="211"/>
                    </a:cxn>
                    <a:cxn ang="0">
                      <a:pos x="23" y="179"/>
                    </a:cxn>
                    <a:cxn ang="0">
                      <a:pos x="42" y="148"/>
                    </a:cxn>
                    <a:cxn ang="0">
                      <a:pos x="67" y="118"/>
                    </a:cxn>
                    <a:cxn ang="0">
                      <a:pos x="90" y="84"/>
                    </a:cxn>
                    <a:cxn ang="0">
                      <a:pos x="107" y="51"/>
                    </a:cxn>
                    <a:cxn ang="0">
                      <a:pos x="124" y="23"/>
                    </a:cxn>
                    <a:cxn ang="0">
                      <a:pos x="141" y="6"/>
                    </a:cxn>
                    <a:cxn ang="0">
                      <a:pos x="164" y="0"/>
                    </a:cxn>
                    <a:cxn ang="0">
                      <a:pos x="183" y="0"/>
                    </a:cxn>
                    <a:cxn ang="0">
                      <a:pos x="202" y="2"/>
                    </a:cxn>
                    <a:cxn ang="0">
                      <a:pos x="219" y="6"/>
                    </a:cxn>
                    <a:cxn ang="0">
                      <a:pos x="230" y="8"/>
                    </a:cxn>
                  </a:cxnLst>
                  <a:rect l="0" t="0" r="r" b="b"/>
                  <a:pathLst>
                    <a:path w="232" h="694">
                      <a:moveTo>
                        <a:pt x="232" y="10"/>
                      </a:moveTo>
                      <a:lnTo>
                        <a:pt x="202" y="27"/>
                      </a:lnTo>
                      <a:lnTo>
                        <a:pt x="175" y="48"/>
                      </a:lnTo>
                      <a:lnTo>
                        <a:pt x="151" y="72"/>
                      </a:lnTo>
                      <a:lnTo>
                        <a:pt x="132" y="99"/>
                      </a:lnTo>
                      <a:lnTo>
                        <a:pt x="114" y="126"/>
                      </a:lnTo>
                      <a:lnTo>
                        <a:pt x="103" y="156"/>
                      </a:lnTo>
                      <a:lnTo>
                        <a:pt x="92" y="186"/>
                      </a:lnTo>
                      <a:lnTo>
                        <a:pt x="84" y="217"/>
                      </a:lnTo>
                      <a:lnTo>
                        <a:pt x="78" y="245"/>
                      </a:lnTo>
                      <a:lnTo>
                        <a:pt x="75" y="276"/>
                      </a:lnTo>
                      <a:lnTo>
                        <a:pt x="73" y="304"/>
                      </a:lnTo>
                      <a:lnTo>
                        <a:pt x="73" y="331"/>
                      </a:lnTo>
                      <a:lnTo>
                        <a:pt x="71" y="356"/>
                      </a:lnTo>
                      <a:lnTo>
                        <a:pt x="73" y="377"/>
                      </a:lnTo>
                      <a:lnTo>
                        <a:pt x="75" y="396"/>
                      </a:lnTo>
                      <a:lnTo>
                        <a:pt x="76" y="413"/>
                      </a:lnTo>
                      <a:lnTo>
                        <a:pt x="78" y="426"/>
                      </a:lnTo>
                      <a:lnTo>
                        <a:pt x="80" y="439"/>
                      </a:lnTo>
                      <a:lnTo>
                        <a:pt x="82" y="455"/>
                      </a:lnTo>
                      <a:lnTo>
                        <a:pt x="84" y="472"/>
                      </a:lnTo>
                      <a:lnTo>
                        <a:pt x="88" y="487"/>
                      </a:lnTo>
                      <a:lnTo>
                        <a:pt x="92" y="504"/>
                      </a:lnTo>
                      <a:lnTo>
                        <a:pt x="95" y="519"/>
                      </a:lnTo>
                      <a:lnTo>
                        <a:pt x="99" y="534"/>
                      </a:lnTo>
                      <a:lnTo>
                        <a:pt x="101" y="550"/>
                      </a:lnTo>
                      <a:lnTo>
                        <a:pt x="107" y="563"/>
                      </a:lnTo>
                      <a:lnTo>
                        <a:pt x="111" y="576"/>
                      </a:lnTo>
                      <a:lnTo>
                        <a:pt x="114" y="590"/>
                      </a:lnTo>
                      <a:lnTo>
                        <a:pt x="118" y="603"/>
                      </a:lnTo>
                      <a:lnTo>
                        <a:pt x="124" y="612"/>
                      </a:lnTo>
                      <a:lnTo>
                        <a:pt x="130" y="622"/>
                      </a:lnTo>
                      <a:lnTo>
                        <a:pt x="133" y="631"/>
                      </a:lnTo>
                      <a:lnTo>
                        <a:pt x="139" y="637"/>
                      </a:lnTo>
                      <a:lnTo>
                        <a:pt x="147" y="643"/>
                      </a:lnTo>
                      <a:lnTo>
                        <a:pt x="151" y="650"/>
                      </a:lnTo>
                      <a:lnTo>
                        <a:pt x="158" y="656"/>
                      </a:lnTo>
                      <a:lnTo>
                        <a:pt x="164" y="664"/>
                      </a:lnTo>
                      <a:lnTo>
                        <a:pt x="171" y="669"/>
                      </a:lnTo>
                      <a:lnTo>
                        <a:pt x="177" y="673"/>
                      </a:lnTo>
                      <a:lnTo>
                        <a:pt x="181" y="679"/>
                      </a:lnTo>
                      <a:lnTo>
                        <a:pt x="187" y="685"/>
                      </a:lnTo>
                      <a:lnTo>
                        <a:pt x="192" y="687"/>
                      </a:lnTo>
                      <a:lnTo>
                        <a:pt x="194" y="690"/>
                      </a:lnTo>
                      <a:lnTo>
                        <a:pt x="198" y="692"/>
                      </a:lnTo>
                      <a:lnTo>
                        <a:pt x="198" y="694"/>
                      </a:lnTo>
                      <a:lnTo>
                        <a:pt x="198" y="694"/>
                      </a:lnTo>
                      <a:lnTo>
                        <a:pt x="198" y="694"/>
                      </a:lnTo>
                      <a:lnTo>
                        <a:pt x="194" y="692"/>
                      </a:lnTo>
                      <a:lnTo>
                        <a:pt x="189" y="690"/>
                      </a:lnTo>
                      <a:lnTo>
                        <a:pt x="181" y="687"/>
                      </a:lnTo>
                      <a:lnTo>
                        <a:pt x="171" y="685"/>
                      </a:lnTo>
                      <a:lnTo>
                        <a:pt x="164" y="679"/>
                      </a:lnTo>
                      <a:lnTo>
                        <a:pt x="151" y="671"/>
                      </a:lnTo>
                      <a:lnTo>
                        <a:pt x="139" y="667"/>
                      </a:lnTo>
                      <a:lnTo>
                        <a:pt x="128" y="658"/>
                      </a:lnTo>
                      <a:lnTo>
                        <a:pt x="114" y="652"/>
                      </a:lnTo>
                      <a:lnTo>
                        <a:pt x="103" y="643"/>
                      </a:lnTo>
                      <a:lnTo>
                        <a:pt x="92" y="635"/>
                      </a:lnTo>
                      <a:lnTo>
                        <a:pt x="80" y="626"/>
                      </a:lnTo>
                      <a:lnTo>
                        <a:pt x="71" y="618"/>
                      </a:lnTo>
                      <a:lnTo>
                        <a:pt x="61" y="607"/>
                      </a:lnTo>
                      <a:lnTo>
                        <a:pt x="54" y="599"/>
                      </a:lnTo>
                      <a:lnTo>
                        <a:pt x="48" y="590"/>
                      </a:lnTo>
                      <a:lnTo>
                        <a:pt x="46" y="580"/>
                      </a:lnTo>
                      <a:lnTo>
                        <a:pt x="42" y="571"/>
                      </a:lnTo>
                      <a:lnTo>
                        <a:pt x="38" y="559"/>
                      </a:lnTo>
                      <a:lnTo>
                        <a:pt x="35" y="546"/>
                      </a:lnTo>
                      <a:lnTo>
                        <a:pt x="33" y="534"/>
                      </a:lnTo>
                      <a:lnTo>
                        <a:pt x="31" y="519"/>
                      </a:lnTo>
                      <a:lnTo>
                        <a:pt x="27" y="504"/>
                      </a:lnTo>
                      <a:lnTo>
                        <a:pt x="23" y="489"/>
                      </a:lnTo>
                      <a:lnTo>
                        <a:pt x="19" y="474"/>
                      </a:lnTo>
                      <a:lnTo>
                        <a:pt x="16" y="456"/>
                      </a:lnTo>
                      <a:lnTo>
                        <a:pt x="14" y="439"/>
                      </a:lnTo>
                      <a:lnTo>
                        <a:pt x="12" y="422"/>
                      </a:lnTo>
                      <a:lnTo>
                        <a:pt x="10" y="405"/>
                      </a:lnTo>
                      <a:lnTo>
                        <a:pt x="6" y="388"/>
                      </a:lnTo>
                      <a:lnTo>
                        <a:pt x="4" y="371"/>
                      </a:lnTo>
                      <a:lnTo>
                        <a:pt x="2" y="354"/>
                      </a:lnTo>
                      <a:lnTo>
                        <a:pt x="2" y="338"/>
                      </a:lnTo>
                      <a:lnTo>
                        <a:pt x="0" y="319"/>
                      </a:lnTo>
                      <a:lnTo>
                        <a:pt x="0" y="304"/>
                      </a:lnTo>
                      <a:lnTo>
                        <a:pt x="0" y="289"/>
                      </a:lnTo>
                      <a:lnTo>
                        <a:pt x="0" y="274"/>
                      </a:lnTo>
                      <a:lnTo>
                        <a:pt x="2" y="261"/>
                      </a:lnTo>
                      <a:lnTo>
                        <a:pt x="4" y="247"/>
                      </a:lnTo>
                      <a:lnTo>
                        <a:pt x="4" y="236"/>
                      </a:lnTo>
                      <a:lnTo>
                        <a:pt x="8" y="222"/>
                      </a:lnTo>
                      <a:lnTo>
                        <a:pt x="10" y="211"/>
                      </a:lnTo>
                      <a:lnTo>
                        <a:pt x="14" y="200"/>
                      </a:lnTo>
                      <a:lnTo>
                        <a:pt x="18" y="188"/>
                      </a:lnTo>
                      <a:lnTo>
                        <a:pt x="23" y="179"/>
                      </a:lnTo>
                      <a:lnTo>
                        <a:pt x="29" y="169"/>
                      </a:lnTo>
                      <a:lnTo>
                        <a:pt x="35" y="158"/>
                      </a:lnTo>
                      <a:lnTo>
                        <a:pt x="42" y="148"/>
                      </a:lnTo>
                      <a:lnTo>
                        <a:pt x="52" y="139"/>
                      </a:lnTo>
                      <a:lnTo>
                        <a:pt x="61" y="127"/>
                      </a:lnTo>
                      <a:lnTo>
                        <a:pt x="67" y="118"/>
                      </a:lnTo>
                      <a:lnTo>
                        <a:pt x="76" y="106"/>
                      </a:lnTo>
                      <a:lnTo>
                        <a:pt x="82" y="95"/>
                      </a:lnTo>
                      <a:lnTo>
                        <a:pt x="90" y="84"/>
                      </a:lnTo>
                      <a:lnTo>
                        <a:pt x="95" y="72"/>
                      </a:lnTo>
                      <a:lnTo>
                        <a:pt x="101" y="61"/>
                      </a:lnTo>
                      <a:lnTo>
                        <a:pt x="107" y="51"/>
                      </a:lnTo>
                      <a:lnTo>
                        <a:pt x="114" y="40"/>
                      </a:lnTo>
                      <a:lnTo>
                        <a:pt x="118" y="32"/>
                      </a:lnTo>
                      <a:lnTo>
                        <a:pt x="124" y="23"/>
                      </a:lnTo>
                      <a:lnTo>
                        <a:pt x="130" y="17"/>
                      </a:lnTo>
                      <a:lnTo>
                        <a:pt x="133" y="10"/>
                      </a:lnTo>
                      <a:lnTo>
                        <a:pt x="141" y="6"/>
                      </a:lnTo>
                      <a:lnTo>
                        <a:pt x="149" y="4"/>
                      </a:lnTo>
                      <a:lnTo>
                        <a:pt x="156" y="2"/>
                      </a:lnTo>
                      <a:lnTo>
                        <a:pt x="164" y="0"/>
                      </a:lnTo>
                      <a:lnTo>
                        <a:pt x="170" y="0"/>
                      </a:lnTo>
                      <a:lnTo>
                        <a:pt x="177" y="0"/>
                      </a:lnTo>
                      <a:lnTo>
                        <a:pt x="183" y="0"/>
                      </a:lnTo>
                      <a:lnTo>
                        <a:pt x="190" y="0"/>
                      </a:lnTo>
                      <a:lnTo>
                        <a:pt x="198" y="2"/>
                      </a:lnTo>
                      <a:lnTo>
                        <a:pt x="202" y="2"/>
                      </a:lnTo>
                      <a:lnTo>
                        <a:pt x="209" y="4"/>
                      </a:lnTo>
                      <a:lnTo>
                        <a:pt x="215" y="4"/>
                      </a:lnTo>
                      <a:lnTo>
                        <a:pt x="219" y="6"/>
                      </a:lnTo>
                      <a:lnTo>
                        <a:pt x="223" y="6"/>
                      </a:lnTo>
                      <a:lnTo>
                        <a:pt x="227" y="6"/>
                      </a:lnTo>
                      <a:lnTo>
                        <a:pt x="230" y="8"/>
                      </a:lnTo>
                      <a:lnTo>
                        <a:pt x="232" y="10"/>
                      </a:lnTo>
                      <a:lnTo>
                        <a:pt x="232" y="10"/>
                      </a:lnTo>
                      <a:close/>
                    </a:path>
                  </a:pathLst>
                </a:custGeom>
                <a:solidFill>
                  <a:srgbClr val="54CC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00" name="Freeform 466"/>
                <p:cNvSpPr>
                  <a:spLocks/>
                </p:cNvSpPr>
                <p:nvPr/>
              </p:nvSpPr>
              <p:spPr bwMode="auto">
                <a:xfrm>
                  <a:off x="4276" y="1315"/>
                  <a:ext cx="30" cy="28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19" y="0"/>
                    </a:cxn>
                    <a:cxn ang="0">
                      <a:pos x="14" y="2"/>
                    </a:cxn>
                    <a:cxn ang="0">
                      <a:pos x="10" y="4"/>
                    </a:cxn>
                    <a:cxn ang="0">
                      <a:pos x="6" y="7"/>
                    </a:cxn>
                    <a:cxn ang="0">
                      <a:pos x="2" y="9"/>
                    </a:cxn>
                    <a:cxn ang="0">
                      <a:pos x="0" y="13"/>
                    </a:cxn>
                    <a:cxn ang="0">
                      <a:pos x="0" y="17"/>
                    </a:cxn>
                    <a:cxn ang="0">
                      <a:pos x="0" y="23"/>
                    </a:cxn>
                    <a:cxn ang="0">
                      <a:pos x="0" y="26"/>
                    </a:cxn>
                    <a:cxn ang="0">
                      <a:pos x="0" y="30"/>
                    </a:cxn>
                    <a:cxn ang="0">
                      <a:pos x="2" y="34"/>
                    </a:cxn>
                    <a:cxn ang="0">
                      <a:pos x="4" y="40"/>
                    </a:cxn>
                    <a:cxn ang="0">
                      <a:pos x="6" y="44"/>
                    </a:cxn>
                    <a:cxn ang="0">
                      <a:pos x="10" y="45"/>
                    </a:cxn>
                    <a:cxn ang="0">
                      <a:pos x="14" y="49"/>
                    </a:cxn>
                    <a:cxn ang="0">
                      <a:pos x="18" y="51"/>
                    </a:cxn>
                    <a:cxn ang="0">
                      <a:pos x="21" y="53"/>
                    </a:cxn>
                    <a:cxn ang="0">
                      <a:pos x="25" y="55"/>
                    </a:cxn>
                    <a:cxn ang="0">
                      <a:pos x="29" y="55"/>
                    </a:cxn>
                    <a:cxn ang="0">
                      <a:pos x="35" y="55"/>
                    </a:cxn>
                    <a:cxn ang="0">
                      <a:pos x="37" y="55"/>
                    </a:cxn>
                    <a:cxn ang="0">
                      <a:pos x="40" y="55"/>
                    </a:cxn>
                    <a:cxn ang="0">
                      <a:pos x="44" y="53"/>
                    </a:cxn>
                    <a:cxn ang="0">
                      <a:pos x="50" y="53"/>
                    </a:cxn>
                    <a:cxn ang="0">
                      <a:pos x="50" y="51"/>
                    </a:cxn>
                    <a:cxn ang="0">
                      <a:pos x="54" y="49"/>
                    </a:cxn>
                    <a:cxn ang="0">
                      <a:pos x="56" y="45"/>
                    </a:cxn>
                    <a:cxn ang="0">
                      <a:pos x="57" y="44"/>
                    </a:cxn>
                    <a:cxn ang="0">
                      <a:pos x="59" y="40"/>
                    </a:cxn>
                    <a:cxn ang="0">
                      <a:pos x="59" y="36"/>
                    </a:cxn>
                    <a:cxn ang="0">
                      <a:pos x="59" y="30"/>
                    </a:cxn>
                    <a:cxn ang="0">
                      <a:pos x="57" y="26"/>
                    </a:cxn>
                    <a:cxn ang="0">
                      <a:pos x="56" y="21"/>
                    </a:cxn>
                    <a:cxn ang="0">
                      <a:pos x="52" y="17"/>
                    </a:cxn>
                    <a:cxn ang="0">
                      <a:pos x="50" y="13"/>
                    </a:cxn>
                    <a:cxn ang="0">
                      <a:pos x="50" y="9"/>
                    </a:cxn>
                    <a:cxn ang="0">
                      <a:pos x="42" y="6"/>
                    </a:cxn>
                    <a:cxn ang="0">
                      <a:pos x="38" y="4"/>
                    </a:cxn>
                    <a:cxn ang="0">
                      <a:pos x="35" y="0"/>
                    </a:cxn>
                    <a:cxn ang="0">
                      <a:pos x="29" y="0"/>
                    </a:cxn>
                    <a:cxn ang="0">
                      <a:pos x="27" y="0"/>
                    </a:cxn>
                    <a:cxn ang="0">
                      <a:pos x="25" y="0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59" h="55">
                      <a:moveTo>
                        <a:pt x="25" y="0"/>
                      </a:moveTo>
                      <a:lnTo>
                        <a:pt x="19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7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2" y="34"/>
                      </a:lnTo>
                      <a:lnTo>
                        <a:pt x="4" y="40"/>
                      </a:lnTo>
                      <a:lnTo>
                        <a:pt x="6" y="44"/>
                      </a:lnTo>
                      <a:lnTo>
                        <a:pt x="10" y="45"/>
                      </a:lnTo>
                      <a:lnTo>
                        <a:pt x="14" y="49"/>
                      </a:lnTo>
                      <a:lnTo>
                        <a:pt x="18" y="51"/>
                      </a:lnTo>
                      <a:lnTo>
                        <a:pt x="21" y="53"/>
                      </a:lnTo>
                      <a:lnTo>
                        <a:pt x="25" y="55"/>
                      </a:lnTo>
                      <a:lnTo>
                        <a:pt x="29" y="55"/>
                      </a:lnTo>
                      <a:lnTo>
                        <a:pt x="35" y="55"/>
                      </a:lnTo>
                      <a:lnTo>
                        <a:pt x="37" y="55"/>
                      </a:lnTo>
                      <a:lnTo>
                        <a:pt x="40" y="55"/>
                      </a:lnTo>
                      <a:lnTo>
                        <a:pt x="44" y="53"/>
                      </a:lnTo>
                      <a:lnTo>
                        <a:pt x="50" y="53"/>
                      </a:lnTo>
                      <a:lnTo>
                        <a:pt x="50" y="51"/>
                      </a:lnTo>
                      <a:lnTo>
                        <a:pt x="54" y="49"/>
                      </a:lnTo>
                      <a:lnTo>
                        <a:pt x="56" y="45"/>
                      </a:lnTo>
                      <a:lnTo>
                        <a:pt x="57" y="44"/>
                      </a:lnTo>
                      <a:lnTo>
                        <a:pt x="59" y="40"/>
                      </a:lnTo>
                      <a:lnTo>
                        <a:pt x="59" y="36"/>
                      </a:lnTo>
                      <a:lnTo>
                        <a:pt x="59" y="30"/>
                      </a:lnTo>
                      <a:lnTo>
                        <a:pt x="57" y="26"/>
                      </a:lnTo>
                      <a:lnTo>
                        <a:pt x="56" y="21"/>
                      </a:lnTo>
                      <a:lnTo>
                        <a:pt x="52" y="17"/>
                      </a:lnTo>
                      <a:lnTo>
                        <a:pt x="50" y="13"/>
                      </a:lnTo>
                      <a:lnTo>
                        <a:pt x="50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FFD9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02" name="Freeform 467"/>
                <p:cNvSpPr>
                  <a:spLocks/>
                </p:cNvSpPr>
                <p:nvPr/>
              </p:nvSpPr>
              <p:spPr bwMode="auto">
                <a:xfrm>
                  <a:off x="4019" y="1192"/>
                  <a:ext cx="41" cy="37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50" y="0"/>
                    </a:cxn>
                    <a:cxn ang="0">
                      <a:pos x="38" y="0"/>
                    </a:cxn>
                    <a:cxn ang="0">
                      <a:pos x="29" y="3"/>
                    </a:cxn>
                    <a:cxn ang="0">
                      <a:pos x="19" y="7"/>
                    </a:cxn>
                    <a:cxn ang="0">
                      <a:pos x="14" y="13"/>
                    </a:cxn>
                    <a:cxn ang="0">
                      <a:pos x="8" y="21"/>
                    </a:cxn>
                    <a:cxn ang="0">
                      <a:pos x="4" y="26"/>
                    </a:cxn>
                    <a:cxn ang="0">
                      <a:pos x="2" y="34"/>
                    </a:cxn>
                    <a:cxn ang="0">
                      <a:pos x="0" y="41"/>
                    </a:cxn>
                    <a:cxn ang="0">
                      <a:pos x="0" y="47"/>
                    </a:cxn>
                    <a:cxn ang="0">
                      <a:pos x="0" y="55"/>
                    </a:cxn>
                    <a:cxn ang="0">
                      <a:pos x="2" y="60"/>
                    </a:cxn>
                    <a:cxn ang="0">
                      <a:pos x="4" y="64"/>
                    </a:cxn>
                    <a:cxn ang="0">
                      <a:pos x="8" y="70"/>
                    </a:cxn>
                    <a:cxn ang="0">
                      <a:pos x="16" y="72"/>
                    </a:cxn>
                    <a:cxn ang="0">
                      <a:pos x="19" y="74"/>
                    </a:cxn>
                    <a:cxn ang="0">
                      <a:pos x="27" y="74"/>
                    </a:cxn>
                    <a:cxn ang="0">
                      <a:pos x="35" y="72"/>
                    </a:cxn>
                    <a:cxn ang="0">
                      <a:pos x="40" y="72"/>
                    </a:cxn>
                    <a:cxn ang="0">
                      <a:pos x="48" y="70"/>
                    </a:cxn>
                    <a:cxn ang="0">
                      <a:pos x="52" y="68"/>
                    </a:cxn>
                    <a:cxn ang="0">
                      <a:pos x="57" y="66"/>
                    </a:cxn>
                    <a:cxn ang="0">
                      <a:pos x="63" y="64"/>
                    </a:cxn>
                    <a:cxn ang="0">
                      <a:pos x="69" y="62"/>
                    </a:cxn>
                    <a:cxn ang="0">
                      <a:pos x="71" y="59"/>
                    </a:cxn>
                    <a:cxn ang="0">
                      <a:pos x="74" y="57"/>
                    </a:cxn>
                    <a:cxn ang="0">
                      <a:pos x="78" y="53"/>
                    </a:cxn>
                    <a:cxn ang="0">
                      <a:pos x="82" y="49"/>
                    </a:cxn>
                    <a:cxn ang="0">
                      <a:pos x="84" y="43"/>
                    </a:cxn>
                    <a:cxn ang="0">
                      <a:pos x="84" y="41"/>
                    </a:cxn>
                    <a:cxn ang="0">
                      <a:pos x="84" y="36"/>
                    </a:cxn>
                    <a:cxn ang="0">
                      <a:pos x="84" y="32"/>
                    </a:cxn>
                    <a:cxn ang="0">
                      <a:pos x="84" y="24"/>
                    </a:cxn>
                    <a:cxn ang="0">
                      <a:pos x="84" y="22"/>
                    </a:cxn>
                    <a:cxn ang="0">
                      <a:pos x="80" y="19"/>
                    </a:cxn>
                    <a:cxn ang="0">
                      <a:pos x="80" y="15"/>
                    </a:cxn>
                    <a:cxn ang="0">
                      <a:pos x="76" y="7"/>
                    </a:cxn>
                    <a:cxn ang="0">
                      <a:pos x="73" y="5"/>
                    </a:cxn>
                    <a:cxn ang="0">
                      <a:pos x="69" y="3"/>
                    </a:cxn>
                    <a:cxn ang="0">
                      <a:pos x="65" y="1"/>
                    </a:cxn>
                    <a:cxn ang="0">
                      <a:pos x="63" y="0"/>
                    </a:cxn>
                    <a:cxn ang="0">
                      <a:pos x="63" y="0"/>
                    </a:cxn>
                  </a:cxnLst>
                  <a:rect l="0" t="0" r="r" b="b"/>
                  <a:pathLst>
                    <a:path w="84" h="74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0"/>
                      </a:lnTo>
                      <a:lnTo>
                        <a:pt x="29" y="3"/>
                      </a:lnTo>
                      <a:lnTo>
                        <a:pt x="19" y="7"/>
                      </a:lnTo>
                      <a:lnTo>
                        <a:pt x="14" y="13"/>
                      </a:lnTo>
                      <a:lnTo>
                        <a:pt x="8" y="21"/>
                      </a:lnTo>
                      <a:lnTo>
                        <a:pt x="4" y="26"/>
                      </a:lnTo>
                      <a:lnTo>
                        <a:pt x="2" y="34"/>
                      </a:lnTo>
                      <a:lnTo>
                        <a:pt x="0" y="41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2" y="60"/>
                      </a:lnTo>
                      <a:lnTo>
                        <a:pt x="4" y="64"/>
                      </a:lnTo>
                      <a:lnTo>
                        <a:pt x="8" y="70"/>
                      </a:lnTo>
                      <a:lnTo>
                        <a:pt x="16" y="72"/>
                      </a:lnTo>
                      <a:lnTo>
                        <a:pt x="19" y="74"/>
                      </a:lnTo>
                      <a:lnTo>
                        <a:pt x="27" y="74"/>
                      </a:lnTo>
                      <a:lnTo>
                        <a:pt x="35" y="72"/>
                      </a:lnTo>
                      <a:lnTo>
                        <a:pt x="40" y="72"/>
                      </a:lnTo>
                      <a:lnTo>
                        <a:pt x="48" y="70"/>
                      </a:lnTo>
                      <a:lnTo>
                        <a:pt x="52" y="68"/>
                      </a:lnTo>
                      <a:lnTo>
                        <a:pt x="57" y="66"/>
                      </a:lnTo>
                      <a:lnTo>
                        <a:pt x="63" y="64"/>
                      </a:lnTo>
                      <a:lnTo>
                        <a:pt x="69" y="62"/>
                      </a:lnTo>
                      <a:lnTo>
                        <a:pt x="71" y="59"/>
                      </a:lnTo>
                      <a:lnTo>
                        <a:pt x="74" y="57"/>
                      </a:lnTo>
                      <a:lnTo>
                        <a:pt x="78" y="53"/>
                      </a:lnTo>
                      <a:lnTo>
                        <a:pt x="82" y="49"/>
                      </a:lnTo>
                      <a:lnTo>
                        <a:pt x="84" y="43"/>
                      </a:lnTo>
                      <a:lnTo>
                        <a:pt x="84" y="41"/>
                      </a:lnTo>
                      <a:lnTo>
                        <a:pt x="84" y="36"/>
                      </a:lnTo>
                      <a:lnTo>
                        <a:pt x="84" y="32"/>
                      </a:lnTo>
                      <a:lnTo>
                        <a:pt x="84" y="24"/>
                      </a:lnTo>
                      <a:lnTo>
                        <a:pt x="84" y="22"/>
                      </a:lnTo>
                      <a:lnTo>
                        <a:pt x="80" y="19"/>
                      </a:lnTo>
                      <a:lnTo>
                        <a:pt x="80" y="15"/>
                      </a:lnTo>
                      <a:lnTo>
                        <a:pt x="76" y="7"/>
                      </a:lnTo>
                      <a:lnTo>
                        <a:pt x="73" y="5"/>
                      </a:lnTo>
                      <a:lnTo>
                        <a:pt x="69" y="3"/>
                      </a:lnTo>
                      <a:lnTo>
                        <a:pt x="65" y="1"/>
                      </a:lnTo>
                      <a:lnTo>
                        <a:pt x="63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D9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03" name="Freeform 468"/>
                <p:cNvSpPr>
                  <a:spLocks/>
                </p:cNvSpPr>
                <p:nvPr/>
              </p:nvSpPr>
              <p:spPr bwMode="auto">
                <a:xfrm>
                  <a:off x="4085" y="1313"/>
                  <a:ext cx="42" cy="41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50" y="2"/>
                    </a:cxn>
                    <a:cxn ang="0">
                      <a:pos x="38" y="6"/>
                    </a:cxn>
                    <a:cxn ang="0">
                      <a:pos x="27" y="12"/>
                    </a:cxn>
                    <a:cxn ang="0">
                      <a:pos x="19" y="15"/>
                    </a:cxn>
                    <a:cxn ang="0">
                      <a:pos x="14" y="23"/>
                    </a:cxn>
                    <a:cxn ang="0">
                      <a:pos x="8" y="29"/>
                    </a:cxn>
                    <a:cxn ang="0">
                      <a:pos x="4" y="34"/>
                    </a:cxn>
                    <a:cxn ang="0">
                      <a:pos x="2" y="42"/>
                    </a:cxn>
                    <a:cxn ang="0">
                      <a:pos x="0" y="48"/>
                    </a:cxn>
                    <a:cxn ang="0">
                      <a:pos x="2" y="53"/>
                    </a:cxn>
                    <a:cxn ang="0">
                      <a:pos x="4" y="61"/>
                    </a:cxn>
                    <a:cxn ang="0">
                      <a:pos x="8" y="67"/>
                    </a:cxn>
                    <a:cxn ang="0">
                      <a:pos x="12" y="70"/>
                    </a:cxn>
                    <a:cxn ang="0">
                      <a:pos x="18" y="76"/>
                    </a:cxn>
                    <a:cxn ang="0">
                      <a:pos x="21" y="80"/>
                    </a:cxn>
                    <a:cxn ang="0">
                      <a:pos x="29" y="82"/>
                    </a:cxn>
                    <a:cxn ang="0">
                      <a:pos x="35" y="82"/>
                    </a:cxn>
                    <a:cxn ang="0">
                      <a:pos x="40" y="84"/>
                    </a:cxn>
                    <a:cxn ang="0">
                      <a:pos x="48" y="84"/>
                    </a:cxn>
                    <a:cxn ang="0">
                      <a:pos x="52" y="84"/>
                    </a:cxn>
                    <a:cxn ang="0">
                      <a:pos x="56" y="82"/>
                    </a:cxn>
                    <a:cxn ang="0">
                      <a:pos x="59" y="82"/>
                    </a:cxn>
                    <a:cxn ang="0">
                      <a:pos x="65" y="80"/>
                    </a:cxn>
                    <a:cxn ang="0">
                      <a:pos x="67" y="78"/>
                    </a:cxn>
                    <a:cxn ang="0">
                      <a:pos x="69" y="74"/>
                    </a:cxn>
                    <a:cxn ang="0">
                      <a:pos x="73" y="70"/>
                    </a:cxn>
                    <a:cxn ang="0">
                      <a:pos x="75" y="67"/>
                    </a:cxn>
                    <a:cxn ang="0">
                      <a:pos x="76" y="61"/>
                    </a:cxn>
                    <a:cxn ang="0">
                      <a:pos x="78" y="55"/>
                    </a:cxn>
                    <a:cxn ang="0">
                      <a:pos x="80" y="51"/>
                    </a:cxn>
                    <a:cxn ang="0">
                      <a:pos x="82" y="46"/>
                    </a:cxn>
                    <a:cxn ang="0">
                      <a:pos x="84" y="40"/>
                    </a:cxn>
                    <a:cxn ang="0">
                      <a:pos x="84" y="32"/>
                    </a:cxn>
                    <a:cxn ang="0">
                      <a:pos x="84" y="29"/>
                    </a:cxn>
                    <a:cxn ang="0">
                      <a:pos x="82" y="23"/>
                    </a:cxn>
                    <a:cxn ang="0">
                      <a:pos x="82" y="17"/>
                    </a:cxn>
                    <a:cxn ang="0">
                      <a:pos x="80" y="15"/>
                    </a:cxn>
                    <a:cxn ang="0">
                      <a:pos x="78" y="12"/>
                    </a:cxn>
                    <a:cxn ang="0">
                      <a:pos x="76" y="10"/>
                    </a:cxn>
                    <a:cxn ang="0">
                      <a:pos x="75" y="6"/>
                    </a:cxn>
                    <a:cxn ang="0">
                      <a:pos x="69" y="2"/>
                    </a:cxn>
                    <a:cxn ang="0">
                      <a:pos x="67" y="0"/>
                    </a:cxn>
                    <a:cxn ang="0">
                      <a:pos x="65" y="0"/>
                    </a:cxn>
                    <a:cxn ang="0">
                      <a:pos x="65" y="0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84" h="84">
                      <a:moveTo>
                        <a:pt x="65" y="0"/>
                      </a:moveTo>
                      <a:lnTo>
                        <a:pt x="50" y="2"/>
                      </a:lnTo>
                      <a:lnTo>
                        <a:pt x="38" y="6"/>
                      </a:lnTo>
                      <a:lnTo>
                        <a:pt x="27" y="12"/>
                      </a:lnTo>
                      <a:lnTo>
                        <a:pt x="19" y="15"/>
                      </a:lnTo>
                      <a:lnTo>
                        <a:pt x="14" y="23"/>
                      </a:lnTo>
                      <a:lnTo>
                        <a:pt x="8" y="29"/>
                      </a:lnTo>
                      <a:lnTo>
                        <a:pt x="4" y="34"/>
                      </a:lnTo>
                      <a:lnTo>
                        <a:pt x="2" y="42"/>
                      </a:lnTo>
                      <a:lnTo>
                        <a:pt x="0" y="48"/>
                      </a:lnTo>
                      <a:lnTo>
                        <a:pt x="2" y="53"/>
                      </a:lnTo>
                      <a:lnTo>
                        <a:pt x="4" y="61"/>
                      </a:lnTo>
                      <a:lnTo>
                        <a:pt x="8" y="67"/>
                      </a:lnTo>
                      <a:lnTo>
                        <a:pt x="12" y="70"/>
                      </a:lnTo>
                      <a:lnTo>
                        <a:pt x="18" y="76"/>
                      </a:lnTo>
                      <a:lnTo>
                        <a:pt x="21" y="80"/>
                      </a:lnTo>
                      <a:lnTo>
                        <a:pt x="29" y="82"/>
                      </a:lnTo>
                      <a:lnTo>
                        <a:pt x="35" y="82"/>
                      </a:lnTo>
                      <a:lnTo>
                        <a:pt x="40" y="84"/>
                      </a:lnTo>
                      <a:lnTo>
                        <a:pt x="48" y="84"/>
                      </a:lnTo>
                      <a:lnTo>
                        <a:pt x="52" y="84"/>
                      </a:lnTo>
                      <a:lnTo>
                        <a:pt x="56" y="82"/>
                      </a:lnTo>
                      <a:lnTo>
                        <a:pt x="59" y="82"/>
                      </a:lnTo>
                      <a:lnTo>
                        <a:pt x="65" y="80"/>
                      </a:lnTo>
                      <a:lnTo>
                        <a:pt x="67" y="78"/>
                      </a:lnTo>
                      <a:lnTo>
                        <a:pt x="69" y="74"/>
                      </a:lnTo>
                      <a:lnTo>
                        <a:pt x="73" y="70"/>
                      </a:lnTo>
                      <a:lnTo>
                        <a:pt x="75" y="67"/>
                      </a:lnTo>
                      <a:lnTo>
                        <a:pt x="76" y="61"/>
                      </a:lnTo>
                      <a:lnTo>
                        <a:pt x="78" y="55"/>
                      </a:lnTo>
                      <a:lnTo>
                        <a:pt x="80" y="51"/>
                      </a:lnTo>
                      <a:lnTo>
                        <a:pt x="82" y="46"/>
                      </a:lnTo>
                      <a:lnTo>
                        <a:pt x="84" y="40"/>
                      </a:lnTo>
                      <a:lnTo>
                        <a:pt x="84" y="32"/>
                      </a:lnTo>
                      <a:lnTo>
                        <a:pt x="84" y="29"/>
                      </a:lnTo>
                      <a:lnTo>
                        <a:pt x="82" y="23"/>
                      </a:lnTo>
                      <a:lnTo>
                        <a:pt x="82" y="17"/>
                      </a:lnTo>
                      <a:lnTo>
                        <a:pt x="80" y="15"/>
                      </a:lnTo>
                      <a:lnTo>
                        <a:pt x="78" y="12"/>
                      </a:lnTo>
                      <a:lnTo>
                        <a:pt x="76" y="10"/>
                      </a:lnTo>
                      <a:lnTo>
                        <a:pt x="75" y="6"/>
                      </a:lnTo>
                      <a:lnTo>
                        <a:pt x="69" y="2"/>
                      </a:lnTo>
                      <a:lnTo>
                        <a:pt x="67" y="0"/>
                      </a:lnTo>
                      <a:lnTo>
                        <a:pt x="65" y="0"/>
                      </a:lnTo>
                      <a:lnTo>
                        <a:pt x="65" y="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FFD9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04" name="Freeform 469"/>
                <p:cNvSpPr>
                  <a:spLocks/>
                </p:cNvSpPr>
                <p:nvPr/>
              </p:nvSpPr>
              <p:spPr bwMode="auto">
                <a:xfrm>
                  <a:off x="4041" y="927"/>
                  <a:ext cx="261" cy="105"/>
                </a:xfrm>
                <a:custGeom>
                  <a:avLst/>
                  <a:gdLst/>
                  <a:ahLst/>
                  <a:cxnLst>
                    <a:cxn ang="0">
                      <a:pos x="32" y="25"/>
                    </a:cxn>
                    <a:cxn ang="0">
                      <a:pos x="48" y="21"/>
                    </a:cxn>
                    <a:cxn ang="0">
                      <a:pos x="61" y="17"/>
                    </a:cxn>
                    <a:cxn ang="0">
                      <a:pos x="74" y="13"/>
                    </a:cxn>
                    <a:cxn ang="0">
                      <a:pos x="88" y="10"/>
                    </a:cxn>
                    <a:cxn ang="0">
                      <a:pos x="101" y="8"/>
                    </a:cxn>
                    <a:cxn ang="0">
                      <a:pos x="114" y="8"/>
                    </a:cxn>
                    <a:cxn ang="0">
                      <a:pos x="131" y="6"/>
                    </a:cxn>
                    <a:cxn ang="0">
                      <a:pos x="152" y="2"/>
                    </a:cxn>
                    <a:cxn ang="0">
                      <a:pos x="171" y="0"/>
                    </a:cxn>
                    <a:cxn ang="0">
                      <a:pos x="186" y="0"/>
                    </a:cxn>
                    <a:cxn ang="0">
                      <a:pos x="200" y="0"/>
                    </a:cxn>
                    <a:cxn ang="0">
                      <a:pos x="213" y="0"/>
                    </a:cxn>
                    <a:cxn ang="0">
                      <a:pos x="226" y="2"/>
                    </a:cxn>
                    <a:cxn ang="0">
                      <a:pos x="240" y="4"/>
                    </a:cxn>
                    <a:cxn ang="0">
                      <a:pos x="257" y="4"/>
                    </a:cxn>
                    <a:cxn ang="0">
                      <a:pos x="272" y="6"/>
                    </a:cxn>
                    <a:cxn ang="0">
                      <a:pos x="279" y="11"/>
                    </a:cxn>
                    <a:cxn ang="0">
                      <a:pos x="285" y="23"/>
                    </a:cxn>
                    <a:cxn ang="0">
                      <a:pos x="283" y="29"/>
                    </a:cxn>
                    <a:cxn ang="0">
                      <a:pos x="262" y="30"/>
                    </a:cxn>
                    <a:cxn ang="0">
                      <a:pos x="222" y="32"/>
                    </a:cxn>
                    <a:cxn ang="0">
                      <a:pos x="183" y="36"/>
                    </a:cxn>
                    <a:cxn ang="0">
                      <a:pos x="143" y="42"/>
                    </a:cxn>
                    <a:cxn ang="0">
                      <a:pos x="108" y="48"/>
                    </a:cxn>
                    <a:cxn ang="0">
                      <a:pos x="84" y="57"/>
                    </a:cxn>
                    <a:cxn ang="0">
                      <a:pos x="72" y="72"/>
                    </a:cxn>
                    <a:cxn ang="0">
                      <a:pos x="74" y="86"/>
                    </a:cxn>
                    <a:cxn ang="0">
                      <a:pos x="103" y="108"/>
                    </a:cxn>
                    <a:cxn ang="0">
                      <a:pos x="145" y="127"/>
                    </a:cxn>
                    <a:cxn ang="0">
                      <a:pos x="190" y="143"/>
                    </a:cxn>
                    <a:cxn ang="0">
                      <a:pos x="243" y="156"/>
                    </a:cxn>
                    <a:cxn ang="0">
                      <a:pos x="300" y="165"/>
                    </a:cxn>
                    <a:cxn ang="0">
                      <a:pos x="357" y="173"/>
                    </a:cxn>
                    <a:cxn ang="0">
                      <a:pos x="422" y="179"/>
                    </a:cxn>
                    <a:cxn ang="0">
                      <a:pos x="487" y="188"/>
                    </a:cxn>
                    <a:cxn ang="0">
                      <a:pos x="523" y="196"/>
                    </a:cxn>
                    <a:cxn ang="0">
                      <a:pos x="523" y="205"/>
                    </a:cxn>
                    <a:cxn ang="0">
                      <a:pos x="521" y="207"/>
                    </a:cxn>
                    <a:cxn ang="0">
                      <a:pos x="471" y="211"/>
                    </a:cxn>
                    <a:cxn ang="0">
                      <a:pos x="386" y="209"/>
                    </a:cxn>
                    <a:cxn ang="0">
                      <a:pos x="302" y="205"/>
                    </a:cxn>
                    <a:cxn ang="0">
                      <a:pos x="222" y="194"/>
                    </a:cxn>
                    <a:cxn ang="0">
                      <a:pos x="154" y="179"/>
                    </a:cxn>
                    <a:cxn ang="0">
                      <a:pos x="93" y="158"/>
                    </a:cxn>
                    <a:cxn ang="0">
                      <a:pos x="48" y="133"/>
                    </a:cxn>
                    <a:cxn ang="0">
                      <a:pos x="15" y="105"/>
                    </a:cxn>
                    <a:cxn ang="0">
                      <a:pos x="6" y="84"/>
                    </a:cxn>
                    <a:cxn ang="0">
                      <a:pos x="2" y="74"/>
                    </a:cxn>
                    <a:cxn ang="0">
                      <a:pos x="0" y="63"/>
                    </a:cxn>
                    <a:cxn ang="0">
                      <a:pos x="0" y="55"/>
                    </a:cxn>
                    <a:cxn ang="0">
                      <a:pos x="2" y="46"/>
                    </a:cxn>
                    <a:cxn ang="0">
                      <a:pos x="6" y="42"/>
                    </a:cxn>
                    <a:cxn ang="0">
                      <a:pos x="10" y="34"/>
                    </a:cxn>
                    <a:cxn ang="0">
                      <a:pos x="19" y="30"/>
                    </a:cxn>
                    <a:cxn ang="0">
                      <a:pos x="25" y="29"/>
                    </a:cxn>
                  </a:cxnLst>
                  <a:rect l="0" t="0" r="r" b="b"/>
                  <a:pathLst>
                    <a:path w="523" h="211">
                      <a:moveTo>
                        <a:pt x="25" y="29"/>
                      </a:moveTo>
                      <a:lnTo>
                        <a:pt x="32" y="25"/>
                      </a:lnTo>
                      <a:lnTo>
                        <a:pt x="40" y="23"/>
                      </a:lnTo>
                      <a:lnTo>
                        <a:pt x="48" y="21"/>
                      </a:lnTo>
                      <a:lnTo>
                        <a:pt x="57" y="19"/>
                      </a:lnTo>
                      <a:lnTo>
                        <a:pt x="61" y="17"/>
                      </a:lnTo>
                      <a:lnTo>
                        <a:pt x="68" y="15"/>
                      </a:lnTo>
                      <a:lnTo>
                        <a:pt x="74" y="13"/>
                      </a:lnTo>
                      <a:lnTo>
                        <a:pt x="82" y="11"/>
                      </a:lnTo>
                      <a:lnTo>
                        <a:pt x="88" y="10"/>
                      </a:lnTo>
                      <a:lnTo>
                        <a:pt x="93" y="10"/>
                      </a:lnTo>
                      <a:lnTo>
                        <a:pt x="101" y="8"/>
                      </a:lnTo>
                      <a:lnTo>
                        <a:pt x="107" y="8"/>
                      </a:lnTo>
                      <a:lnTo>
                        <a:pt x="114" y="8"/>
                      </a:lnTo>
                      <a:lnTo>
                        <a:pt x="124" y="8"/>
                      </a:lnTo>
                      <a:lnTo>
                        <a:pt x="131" y="6"/>
                      </a:lnTo>
                      <a:lnTo>
                        <a:pt x="141" y="4"/>
                      </a:lnTo>
                      <a:lnTo>
                        <a:pt x="152" y="2"/>
                      </a:lnTo>
                      <a:lnTo>
                        <a:pt x="162" y="2"/>
                      </a:lnTo>
                      <a:lnTo>
                        <a:pt x="171" y="0"/>
                      </a:lnTo>
                      <a:lnTo>
                        <a:pt x="179" y="0"/>
                      </a:lnTo>
                      <a:lnTo>
                        <a:pt x="186" y="0"/>
                      </a:lnTo>
                      <a:lnTo>
                        <a:pt x="194" y="0"/>
                      </a:lnTo>
                      <a:lnTo>
                        <a:pt x="200" y="0"/>
                      </a:lnTo>
                      <a:lnTo>
                        <a:pt x="207" y="0"/>
                      </a:lnTo>
                      <a:lnTo>
                        <a:pt x="213" y="0"/>
                      </a:lnTo>
                      <a:lnTo>
                        <a:pt x="221" y="2"/>
                      </a:lnTo>
                      <a:lnTo>
                        <a:pt x="226" y="2"/>
                      </a:lnTo>
                      <a:lnTo>
                        <a:pt x="234" y="2"/>
                      </a:lnTo>
                      <a:lnTo>
                        <a:pt x="240" y="4"/>
                      </a:lnTo>
                      <a:lnTo>
                        <a:pt x="249" y="4"/>
                      </a:lnTo>
                      <a:lnTo>
                        <a:pt x="257" y="4"/>
                      </a:lnTo>
                      <a:lnTo>
                        <a:pt x="268" y="4"/>
                      </a:lnTo>
                      <a:lnTo>
                        <a:pt x="272" y="6"/>
                      </a:lnTo>
                      <a:lnTo>
                        <a:pt x="274" y="8"/>
                      </a:lnTo>
                      <a:lnTo>
                        <a:pt x="279" y="11"/>
                      </a:lnTo>
                      <a:lnTo>
                        <a:pt x="283" y="17"/>
                      </a:lnTo>
                      <a:lnTo>
                        <a:pt x="285" y="23"/>
                      </a:lnTo>
                      <a:lnTo>
                        <a:pt x="285" y="25"/>
                      </a:lnTo>
                      <a:lnTo>
                        <a:pt x="283" y="29"/>
                      </a:lnTo>
                      <a:lnTo>
                        <a:pt x="281" y="30"/>
                      </a:lnTo>
                      <a:lnTo>
                        <a:pt x="262" y="30"/>
                      </a:lnTo>
                      <a:lnTo>
                        <a:pt x="243" y="30"/>
                      </a:lnTo>
                      <a:lnTo>
                        <a:pt x="222" y="32"/>
                      </a:lnTo>
                      <a:lnTo>
                        <a:pt x="203" y="34"/>
                      </a:lnTo>
                      <a:lnTo>
                        <a:pt x="183" y="36"/>
                      </a:lnTo>
                      <a:lnTo>
                        <a:pt x="162" y="38"/>
                      </a:lnTo>
                      <a:lnTo>
                        <a:pt x="143" y="42"/>
                      </a:lnTo>
                      <a:lnTo>
                        <a:pt x="126" y="44"/>
                      </a:lnTo>
                      <a:lnTo>
                        <a:pt x="108" y="48"/>
                      </a:lnTo>
                      <a:lnTo>
                        <a:pt x="95" y="55"/>
                      </a:lnTo>
                      <a:lnTo>
                        <a:pt x="84" y="57"/>
                      </a:lnTo>
                      <a:lnTo>
                        <a:pt x="74" y="65"/>
                      </a:lnTo>
                      <a:lnTo>
                        <a:pt x="72" y="72"/>
                      </a:lnTo>
                      <a:lnTo>
                        <a:pt x="70" y="78"/>
                      </a:lnTo>
                      <a:lnTo>
                        <a:pt x="74" y="86"/>
                      </a:lnTo>
                      <a:lnTo>
                        <a:pt x="84" y="95"/>
                      </a:lnTo>
                      <a:lnTo>
                        <a:pt x="103" y="108"/>
                      </a:lnTo>
                      <a:lnTo>
                        <a:pt x="124" y="118"/>
                      </a:lnTo>
                      <a:lnTo>
                        <a:pt x="145" y="127"/>
                      </a:lnTo>
                      <a:lnTo>
                        <a:pt x="169" y="139"/>
                      </a:lnTo>
                      <a:lnTo>
                        <a:pt x="190" y="143"/>
                      </a:lnTo>
                      <a:lnTo>
                        <a:pt x="217" y="150"/>
                      </a:lnTo>
                      <a:lnTo>
                        <a:pt x="243" y="156"/>
                      </a:lnTo>
                      <a:lnTo>
                        <a:pt x="272" y="160"/>
                      </a:lnTo>
                      <a:lnTo>
                        <a:pt x="300" y="165"/>
                      </a:lnTo>
                      <a:lnTo>
                        <a:pt x="329" y="169"/>
                      </a:lnTo>
                      <a:lnTo>
                        <a:pt x="357" y="173"/>
                      </a:lnTo>
                      <a:lnTo>
                        <a:pt x="390" y="175"/>
                      </a:lnTo>
                      <a:lnTo>
                        <a:pt x="422" y="179"/>
                      </a:lnTo>
                      <a:lnTo>
                        <a:pt x="454" y="184"/>
                      </a:lnTo>
                      <a:lnTo>
                        <a:pt x="487" y="188"/>
                      </a:lnTo>
                      <a:lnTo>
                        <a:pt x="521" y="194"/>
                      </a:lnTo>
                      <a:lnTo>
                        <a:pt x="523" y="196"/>
                      </a:lnTo>
                      <a:lnTo>
                        <a:pt x="523" y="202"/>
                      </a:lnTo>
                      <a:lnTo>
                        <a:pt x="523" y="205"/>
                      </a:lnTo>
                      <a:lnTo>
                        <a:pt x="521" y="207"/>
                      </a:lnTo>
                      <a:lnTo>
                        <a:pt x="521" y="207"/>
                      </a:lnTo>
                      <a:lnTo>
                        <a:pt x="517" y="209"/>
                      </a:lnTo>
                      <a:lnTo>
                        <a:pt x="471" y="211"/>
                      </a:lnTo>
                      <a:lnTo>
                        <a:pt x="428" y="211"/>
                      </a:lnTo>
                      <a:lnTo>
                        <a:pt x="386" y="209"/>
                      </a:lnTo>
                      <a:lnTo>
                        <a:pt x="342" y="207"/>
                      </a:lnTo>
                      <a:lnTo>
                        <a:pt x="302" y="205"/>
                      </a:lnTo>
                      <a:lnTo>
                        <a:pt x="262" y="200"/>
                      </a:lnTo>
                      <a:lnTo>
                        <a:pt x="222" y="194"/>
                      </a:lnTo>
                      <a:lnTo>
                        <a:pt x="188" y="188"/>
                      </a:lnTo>
                      <a:lnTo>
                        <a:pt x="154" y="179"/>
                      </a:lnTo>
                      <a:lnTo>
                        <a:pt x="124" y="169"/>
                      </a:lnTo>
                      <a:lnTo>
                        <a:pt x="93" y="158"/>
                      </a:lnTo>
                      <a:lnTo>
                        <a:pt x="70" y="146"/>
                      </a:lnTo>
                      <a:lnTo>
                        <a:pt x="48" y="133"/>
                      </a:lnTo>
                      <a:lnTo>
                        <a:pt x="29" y="120"/>
                      </a:lnTo>
                      <a:lnTo>
                        <a:pt x="15" y="105"/>
                      </a:lnTo>
                      <a:lnTo>
                        <a:pt x="8" y="89"/>
                      </a:lnTo>
                      <a:lnTo>
                        <a:pt x="6" y="84"/>
                      </a:lnTo>
                      <a:lnTo>
                        <a:pt x="4" y="78"/>
                      </a:lnTo>
                      <a:lnTo>
                        <a:pt x="2" y="74"/>
                      </a:lnTo>
                      <a:lnTo>
                        <a:pt x="2" y="68"/>
                      </a:lnTo>
                      <a:lnTo>
                        <a:pt x="0" y="63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2" y="51"/>
                      </a:lnTo>
                      <a:lnTo>
                        <a:pt x="2" y="46"/>
                      </a:lnTo>
                      <a:lnTo>
                        <a:pt x="4" y="42"/>
                      </a:lnTo>
                      <a:lnTo>
                        <a:pt x="6" y="42"/>
                      </a:lnTo>
                      <a:lnTo>
                        <a:pt x="8" y="38"/>
                      </a:lnTo>
                      <a:lnTo>
                        <a:pt x="10" y="34"/>
                      </a:lnTo>
                      <a:lnTo>
                        <a:pt x="13" y="32"/>
                      </a:lnTo>
                      <a:lnTo>
                        <a:pt x="19" y="30"/>
                      </a:lnTo>
                      <a:lnTo>
                        <a:pt x="25" y="29"/>
                      </a:lnTo>
                      <a:lnTo>
                        <a:pt x="25" y="29"/>
                      </a:lnTo>
                      <a:close/>
                    </a:path>
                  </a:pathLst>
                </a:custGeom>
                <a:solidFill>
                  <a:srgbClr val="9ED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05" name="Freeform 470"/>
                <p:cNvSpPr>
                  <a:spLocks/>
                </p:cNvSpPr>
                <p:nvPr/>
              </p:nvSpPr>
              <p:spPr bwMode="auto">
                <a:xfrm>
                  <a:off x="4389" y="482"/>
                  <a:ext cx="42" cy="231"/>
                </a:xfrm>
                <a:custGeom>
                  <a:avLst/>
                  <a:gdLst/>
                  <a:ahLst/>
                  <a:cxnLst>
                    <a:cxn ang="0">
                      <a:pos x="32" y="25"/>
                    </a:cxn>
                    <a:cxn ang="0">
                      <a:pos x="47" y="59"/>
                    </a:cxn>
                    <a:cxn ang="0">
                      <a:pos x="57" y="91"/>
                    </a:cxn>
                    <a:cxn ang="0">
                      <a:pos x="66" y="122"/>
                    </a:cxn>
                    <a:cxn ang="0">
                      <a:pos x="72" y="152"/>
                    </a:cxn>
                    <a:cxn ang="0">
                      <a:pos x="78" y="182"/>
                    </a:cxn>
                    <a:cxn ang="0">
                      <a:pos x="79" y="217"/>
                    </a:cxn>
                    <a:cxn ang="0">
                      <a:pos x="81" y="253"/>
                    </a:cxn>
                    <a:cxn ang="0">
                      <a:pos x="81" y="287"/>
                    </a:cxn>
                    <a:cxn ang="0">
                      <a:pos x="79" y="310"/>
                    </a:cxn>
                    <a:cxn ang="0">
                      <a:pos x="78" y="331"/>
                    </a:cxn>
                    <a:cxn ang="0">
                      <a:pos x="72" y="354"/>
                    </a:cxn>
                    <a:cxn ang="0">
                      <a:pos x="68" y="373"/>
                    </a:cxn>
                    <a:cxn ang="0">
                      <a:pos x="62" y="394"/>
                    </a:cxn>
                    <a:cxn ang="0">
                      <a:pos x="57" y="415"/>
                    </a:cxn>
                    <a:cxn ang="0">
                      <a:pos x="51" y="437"/>
                    </a:cxn>
                    <a:cxn ang="0">
                      <a:pos x="43" y="454"/>
                    </a:cxn>
                    <a:cxn ang="0">
                      <a:pos x="36" y="460"/>
                    </a:cxn>
                    <a:cxn ang="0">
                      <a:pos x="26" y="456"/>
                    </a:cxn>
                    <a:cxn ang="0">
                      <a:pos x="22" y="449"/>
                    </a:cxn>
                    <a:cxn ang="0">
                      <a:pos x="24" y="432"/>
                    </a:cxn>
                    <a:cxn ang="0">
                      <a:pos x="30" y="411"/>
                    </a:cxn>
                    <a:cxn ang="0">
                      <a:pos x="34" y="388"/>
                    </a:cxn>
                    <a:cxn ang="0">
                      <a:pos x="36" y="369"/>
                    </a:cxn>
                    <a:cxn ang="0">
                      <a:pos x="38" y="348"/>
                    </a:cxn>
                    <a:cxn ang="0">
                      <a:pos x="38" y="331"/>
                    </a:cxn>
                    <a:cxn ang="0">
                      <a:pos x="38" y="308"/>
                    </a:cxn>
                    <a:cxn ang="0">
                      <a:pos x="38" y="285"/>
                    </a:cxn>
                    <a:cxn ang="0">
                      <a:pos x="38" y="255"/>
                    </a:cxn>
                    <a:cxn ang="0">
                      <a:pos x="38" y="221"/>
                    </a:cxn>
                    <a:cxn ang="0">
                      <a:pos x="38" y="188"/>
                    </a:cxn>
                    <a:cxn ang="0">
                      <a:pos x="38" y="158"/>
                    </a:cxn>
                    <a:cxn ang="0">
                      <a:pos x="34" y="129"/>
                    </a:cxn>
                    <a:cxn ang="0">
                      <a:pos x="28" y="99"/>
                    </a:cxn>
                    <a:cxn ang="0">
                      <a:pos x="22" y="66"/>
                    </a:cxn>
                    <a:cxn ang="0">
                      <a:pos x="9" y="34"/>
                    </a:cxn>
                    <a:cxn ang="0">
                      <a:pos x="0" y="11"/>
                    </a:cxn>
                    <a:cxn ang="0">
                      <a:pos x="5" y="2"/>
                    </a:cxn>
                    <a:cxn ang="0">
                      <a:pos x="11" y="0"/>
                    </a:cxn>
                    <a:cxn ang="0">
                      <a:pos x="22" y="0"/>
                    </a:cxn>
                    <a:cxn ang="0">
                      <a:pos x="24" y="6"/>
                    </a:cxn>
                  </a:cxnLst>
                  <a:rect l="0" t="0" r="r" b="b"/>
                  <a:pathLst>
                    <a:path w="83" h="460">
                      <a:moveTo>
                        <a:pt x="24" y="6"/>
                      </a:moveTo>
                      <a:lnTo>
                        <a:pt x="32" y="25"/>
                      </a:lnTo>
                      <a:lnTo>
                        <a:pt x="40" y="42"/>
                      </a:lnTo>
                      <a:lnTo>
                        <a:pt x="47" y="59"/>
                      </a:lnTo>
                      <a:lnTo>
                        <a:pt x="53" y="76"/>
                      </a:lnTo>
                      <a:lnTo>
                        <a:pt x="57" y="91"/>
                      </a:lnTo>
                      <a:lnTo>
                        <a:pt x="62" y="106"/>
                      </a:lnTo>
                      <a:lnTo>
                        <a:pt x="66" y="122"/>
                      </a:lnTo>
                      <a:lnTo>
                        <a:pt x="72" y="137"/>
                      </a:lnTo>
                      <a:lnTo>
                        <a:pt x="72" y="152"/>
                      </a:lnTo>
                      <a:lnTo>
                        <a:pt x="76" y="167"/>
                      </a:lnTo>
                      <a:lnTo>
                        <a:pt x="78" y="182"/>
                      </a:lnTo>
                      <a:lnTo>
                        <a:pt x="79" y="202"/>
                      </a:lnTo>
                      <a:lnTo>
                        <a:pt x="79" y="217"/>
                      </a:lnTo>
                      <a:lnTo>
                        <a:pt x="81" y="236"/>
                      </a:lnTo>
                      <a:lnTo>
                        <a:pt x="81" y="253"/>
                      </a:lnTo>
                      <a:lnTo>
                        <a:pt x="83" y="274"/>
                      </a:lnTo>
                      <a:lnTo>
                        <a:pt x="81" y="287"/>
                      </a:lnTo>
                      <a:lnTo>
                        <a:pt x="81" y="298"/>
                      </a:lnTo>
                      <a:lnTo>
                        <a:pt x="79" y="310"/>
                      </a:lnTo>
                      <a:lnTo>
                        <a:pt x="79" y="321"/>
                      </a:lnTo>
                      <a:lnTo>
                        <a:pt x="78" y="331"/>
                      </a:lnTo>
                      <a:lnTo>
                        <a:pt x="76" y="344"/>
                      </a:lnTo>
                      <a:lnTo>
                        <a:pt x="72" y="354"/>
                      </a:lnTo>
                      <a:lnTo>
                        <a:pt x="72" y="365"/>
                      </a:lnTo>
                      <a:lnTo>
                        <a:pt x="68" y="373"/>
                      </a:lnTo>
                      <a:lnTo>
                        <a:pt x="66" y="382"/>
                      </a:lnTo>
                      <a:lnTo>
                        <a:pt x="62" y="394"/>
                      </a:lnTo>
                      <a:lnTo>
                        <a:pt x="60" y="403"/>
                      </a:lnTo>
                      <a:lnTo>
                        <a:pt x="57" y="415"/>
                      </a:lnTo>
                      <a:lnTo>
                        <a:pt x="55" y="426"/>
                      </a:lnTo>
                      <a:lnTo>
                        <a:pt x="51" y="437"/>
                      </a:lnTo>
                      <a:lnTo>
                        <a:pt x="47" y="449"/>
                      </a:lnTo>
                      <a:lnTo>
                        <a:pt x="43" y="454"/>
                      </a:lnTo>
                      <a:lnTo>
                        <a:pt x="40" y="458"/>
                      </a:lnTo>
                      <a:lnTo>
                        <a:pt x="36" y="460"/>
                      </a:lnTo>
                      <a:lnTo>
                        <a:pt x="32" y="460"/>
                      </a:lnTo>
                      <a:lnTo>
                        <a:pt x="26" y="456"/>
                      </a:lnTo>
                      <a:lnTo>
                        <a:pt x="22" y="453"/>
                      </a:lnTo>
                      <a:lnTo>
                        <a:pt x="22" y="449"/>
                      </a:lnTo>
                      <a:lnTo>
                        <a:pt x="22" y="443"/>
                      </a:lnTo>
                      <a:lnTo>
                        <a:pt x="24" y="432"/>
                      </a:lnTo>
                      <a:lnTo>
                        <a:pt x="28" y="420"/>
                      </a:lnTo>
                      <a:lnTo>
                        <a:pt x="30" y="411"/>
                      </a:lnTo>
                      <a:lnTo>
                        <a:pt x="32" y="399"/>
                      </a:lnTo>
                      <a:lnTo>
                        <a:pt x="34" y="388"/>
                      </a:lnTo>
                      <a:lnTo>
                        <a:pt x="36" y="380"/>
                      </a:lnTo>
                      <a:lnTo>
                        <a:pt x="36" y="369"/>
                      </a:lnTo>
                      <a:lnTo>
                        <a:pt x="38" y="359"/>
                      </a:lnTo>
                      <a:lnTo>
                        <a:pt x="38" y="348"/>
                      </a:lnTo>
                      <a:lnTo>
                        <a:pt x="38" y="340"/>
                      </a:lnTo>
                      <a:lnTo>
                        <a:pt x="38" y="331"/>
                      </a:lnTo>
                      <a:lnTo>
                        <a:pt x="38" y="319"/>
                      </a:lnTo>
                      <a:lnTo>
                        <a:pt x="38" y="308"/>
                      </a:lnTo>
                      <a:lnTo>
                        <a:pt x="38" y="298"/>
                      </a:lnTo>
                      <a:lnTo>
                        <a:pt x="38" y="285"/>
                      </a:lnTo>
                      <a:lnTo>
                        <a:pt x="38" y="274"/>
                      </a:lnTo>
                      <a:lnTo>
                        <a:pt x="38" y="255"/>
                      </a:lnTo>
                      <a:lnTo>
                        <a:pt x="38" y="238"/>
                      </a:lnTo>
                      <a:lnTo>
                        <a:pt x="38" y="221"/>
                      </a:lnTo>
                      <a:lnTo>
                        <a:pt x="40" y="205"/>
                      </a:lnTo>
                      <a:lnTo>
                        <a:pt x="38" y="188"/>
                      </a:lnTo>
                      <a:lnTo>
                        <a:pt x="38" y="173"/>
                      </a:lnTo>
                      <a:lnTo>
                        <a:pt x="38" y="158"/>
                      </a:lnTo>
                      <a:lnTo>
                        <a:pt x="38" y="144"/>
                      </a:lnTo>
                      <a:lnTo>
                        <a:pt x="34" y="129"/>
                      </a:lnTo>
                      <a:lnTo>
                        <a:pt x="32" y="114"/>
                      </a:lnTo>
                      <a:lnTo>
                        <a:pt x="28" y="99"/>
                      </a:lnTo>
                      <a:lnTo>
                        <a:pt x="26" y="84"/>
                      </a:lnTo>
                      <a:lnTo>
                        <a:pt x="22" y="66"/>
                      </a:lnTo>
                      <a:lnTo>
                        <a:pt x="17" y="51"/>
                      </a:lnTo>
                      <a:lnTo>
                        <a:pt x="9" y="34"/>
                      </a:lnTo>
                      <a:lnTo>
                        <a:pt x="2" y="17"/>
                      </a:lnTo>
                      <a:lnTo>
                        <a:pt x="0" y="11"/>
                      </a:lnTo>
                      <a:lnTo>
                        <a:pt x="2" y="6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2" y="0"/>
                      </a:lnTo>
                      <a:lnTo>
                        <a:pt x="24" y="6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54CC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06" name="Freeform 471"/>
                <p:cNvSpPr>
                  <a:spLocks/>
                </p:cNvSpPr>
                <p:nvPr/>
              </p:nvSpPr>
              <p:spPr bwMode="auto">
                <a:xfrm>
                  <a:off x="4252" y="483"/>
                  <a:ext cx="102" cy="256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2" y="25"/>
                    </a:cxn>
                    <a:cxn ang="0">
                      <a:pos x="6" y="15"/>
                    </a:cxn>
                    <a:cxn ang="0">
                      <a:pos x="11" y="7"/>
                    </a:cxn>
                    <a:cxn ang="0">
                      <a:pos x="17" y="2"/>
                    </a:cxn>
                    <a:cxn ang="0">
                      <a:pos x="25" y="0"/>
                    </a:cxn>
                    <a:cxn ang="0">
                      <a:pos x="32" y="2"/>
                    </a:cxn>
                    <a:cxn ang="0">
                      <a:pos x="36" y="6"/>
                    </a:cxn>
                    <a:cxn ang="0">
                      <a:pos x="46" y="23"/>
                    </a:cxn>
                    <a:cxn ang="0">
                      <a:pos x="61" y="47"/>
                    </a:cxn>
                    <a:cxn ang="0">
                      <a:pos x="76" y="70"/>
                    </a:cxn>
                    <a:cxn ang="0">
                      <a:pos x="91" y="93"/>
                    </a:cxn>
                    <a:cxn ang="0">
                      <a:pos x="106" y="114"/>
                    </a:cxn>
                    <a:cxn ang="0">
                      <a:pos x="124" y="135"/>
                    </a:cxn>
                    <a:cxn ang="0">
                      <a:pos x="137" y="158"/>
                    </a:cxn>
                    <a:cxn ang="0">
                      <a:pos x="152" y="182"/>
                    </a:cxn>
                    <a:cxn ang="0">
                      <a:pos x="163" y="211"/>
                    </a:cxn>
                    <a:cxn ang="0">
                      <a:pos x="169" y="232"/>
                    </a:cxn>
                    <a:cxn ang="0">
                      <a:pos x="173" y="251"/>
                    </a:cxn>
                    <a:cxn ang="0">
                      <a:pos x="173" y="270"/>
                    </a:cxn>
                    <a:cxn ang="0">
                      <a:pos x="171" y="287"/>
                    </a:cxn>
                    <a:cxn ang="0">
                      <a:pos x="167" y="304"/>
                    </a:cxn>
                    <a:cxn ang="0">
                      <a:pos x="165" y="325"/>
                    </a:cxn>
                    <a:cxn ang="0">
                      <a:pos x="162" y="350"/>
                    </a:cxn>
                    <a:cxn ang="0">
                      <a:pos x="162" y="374"/>
                    </a:cxn>
                    <a:cxn ang="0">
                      <a:pos x="162" y="393"/>
                    </a:cxn>
                    <a:cxn ang="0">
                      <a:pos x="162" y="413"/>
                    </a:cxn>
                    <a:cxn ang="0">
                      <a:pos x="165" y="430"/>
                    </a:cxn>
                    <a:cxn ang="0">
                      <a:pos x="169" y="447"/>
                    </a:cxn>
                    <a:cxn ang="0">
                      <a:pos x="175" y="462"/>
                    </a:cxn>
                    <a:cxn ang="0">
                      <a:pos x="184" y="477"/>
                    </a:cxn>
                    <a:cxn ang="0">
                      <a:pos x="200" y="490"/>
                    </a:cxn>
                    <a:cxn ang="0">
                      <a:pos x="205" y="498"/>
                    </a:cxn>
                    <a:cxn ang="0">
                      <a:pos x="201" y="506"/>
                    </a:cxn>
                    <a:cxn ang="0">
                      <a:pos x="192" y="509"/>
                    </a:cxn>
                    <a:cxn ang="0">
                      <a:pos x="182" y="511"/>
                    </a:cxn>
                    <a:cxn ang="0">
                      <a:pos x="167" y="502"/>
                    </a:cxn>
                    <a:cxn ang="0">
                      <a:pos x="152" y="485"/>
                    </a:cxn>
                    <a:cxn ang="0">
                      <a:pos x="139" y="468"/>
                    </a:cxn>
                    <a:cxn ang="0">
                      <a:pos x="131" y="451"/>
                    </a:cxn>
                    <a:cxn ang="0">
                      <a:pos x="124" y="432"/>
                    </a:cxn>
                    <a:cxn ang="0">
                      <a:pos x="120" y="413"/>
                    </a:cxn>
                    <a:cxn ang="0">
                      <a:pos x="118" y="390"/>
                    </a:cxn>
                    <a:cxn ang="0">
                      <a:pos x="118" y="365"/>
                    </a:cxn>
                    <a:cxn ang="0">
                      <a:pos x="120" y="340"/>
                    </a:cxn>
                    <a:cxn ang="0">
                      <a:pos x="122" y="317"/>
                    </a:cxn>
                    <a:cxn ang="0">
                      <a:pos x="125" y="300"/>
                    </a:cxn>
                    <a:cxn ang="0">
                      <a:pos x="127" y="285"/>
                    </a:cxn>
                    <a:cxn ang="0">
                      <a:pos x="129" y="270"/>
                    </a:cxn>
                    <a:cxn ang="0">
                      <a:pos x="127" y="255"/>
                    </a:cxn>
                    <a:cxn ang="0">
                      <a:pos x="125" y="236"/>
                    </a:cxn>
                    <a:cxn ang="0">
                      <a:pos x="118" y="217"/>
                    </a:cxn>
                    <a:cxn ang="0">
                      <a:pos x="108" y="192"/>
                    </a:cxn>
                    <a:cxn ang="0">
                      <a:pos x="93" y="167"/>
                    </a:cxn>
                    <a:cxn ang="0">
                      <a:pos x="78" y="148"/>
                    </a:cxn>
                    <a:cxn ang="0">
                      <a:pos x="61" y="133"/>
                    </a:cxn>
                    <a:cxn ang="0">
                      <a:pos x="44" y="118"/>
                    </a:cxn>
                    <a:cxn ang="0">
                      <a:pos x="29" y="101"/>
                    </a:cxn>
                    <a:cxn ang="0">
                      <a:pos x="15" y="82"/>
                    </a:cxn>
                    <a:cxn ang="0">
                      <a:pos x="6" y="57"/>
                    </a:cxn>
                    <a:cxn ang="0">
                      <a:pos x="2" y="44"/>
                    </a:cxn>
                  </a:cxnLst>
                  <a:rect l="0" t="0" r="r" b="b"/>
                  <a:pathLst>
                    <a:path w="205" h="511">
                      <a:moveTo>
                        <a:pt x="2" y="44"/>
                      </a:moveTo>
                      <a:lnTo>
                        <a:pt x="0" y="36"/>
                      </a:lnTo>
                      <a:lnTo>
                        <a:pt x="0" y="30"/>
                      </a:lnTo>
                      <a:lnTo>
                        <a:pt x="2" y="25"/>
                      </a:lnTo>
                      <a:lnTo>
                        <a:pt x="4" y="19"/>
                      </a:lnTo>
                      <a:lnTo>
                        <a:pt x="6" y="15"/>
                      </a:lnTo>
                      <a:lnTo>
                        <a:pt x="8" y="11"/>
                      </a:lnTo>
                      <a:lnTo>
                        <a:pt x="11" y="7"/>
                      </a:lnTo>
                      <a:lnTo>
                        <a:pt x="15" y="6"/>
                      </a:lnTo>
                      <a:lnTo>
                        <a:pt x="17" y="2"/>
                      </a:lnTo>
                      <a:lnTo>
                        <a:pt x="21" y="2"/>
                      </a:lnTo>
                      <a:lnTo>
                        <a:pt x="25" y="0"/>
                      </a:lnTo>
                      <a:lnTo>
                        <a:pt x="29" y="2"/>
                      </a:lnTo>
                      <a:lnTo>
                        <a:pt x="32" y="2"/>
                      </a:lnTo>
                      <a:lnTo>
                        <a:pt x="34" y="4"/>
                      </a:lnTo>
                      <a:lnTo>
                        <a:pt x="36" y="6"/>
                      </a:lnTo>
                      <a:lnTo>
                        <a:pt x="40" y="9"/>
                      </a:lnTo>
                      <a:lnTo>
                        <a:pt x="46" y="23"/>
                      </a:lnTo>
                      <a:lnTo>
                        <a:pt x="51" y="36"/>
                      </a:lnTo>
                      <a:lnTo>
                        <a:pt x="61" y="47"/>
                      </a:lnTo>
                      <a:lnTo>
                        <a:pt x="67" y="61"/>
                      </a:lnTo>
                      <a:lnTo>
                        <a:pt x="76" y="70"/>
                      </a:lnTo>
                      <a:lnTo>
                        <a:pt x="84" y="82"/>
                      </a:lnTo>
                      <a:lnTo>
                        <a:pt x="91" y="93"/>
                      </a:lnTo>
                      <a:lnTo>
                        <a:pt x="99" y="103"/>
                      </a:lnTo>
                      <a:lnTo>
                        <a:pt x="106" y="114"/>
                      </a:lnTo>
                      <a:lnTo>
                        <a:pt x="116" y="123"/>
                      </a:lnTo>
                      <a:lnTo>
                        <a:pt x="124" y="135"/>
                      </a:lnTo>
                      <a:lnTo>
                        <a:pt x="131" y="146"/>
                      </a:lnTo>
                      <a:lnTo>
                        <a:pt x="137" y="158"/>
                      </a:lnTo>
                      <a:lnTo>
                        <a:pt x="144" y="169"/>
                      </a:lnTo>
                      <a:lnTo>
                        <a:pt x="152" y="182"/>
                      </a:lnTo>
                      <a:lnTo>
                        <a:pt x="160" y="198"/>
                      </a:lnTo>
                      <a:lnTo>
                        <a:pt x="163" y="211"/>
                      </a:lnTo>
                      <a:lnTo>
                        <a:pt x="167" y="222"/>
                      </a:lnTo>
                      <a:lnTo>
                        <a:pt x="169" y="232"/>
                      </a:lnTo>
                      <a:lnTo>
                        <a:pt x="171" y="243"/>
                      </a:lnTo>
                      <a:lnTo>
                        <a:pt x="173" y="251"/>
                      </a:lnTo>
                      <a:lnTo>
                        <a:pt x="173" y="262"/>
                      </a:lnTo>
                      <a:lnTo>
                        <a:pt x="173" y="270"/>
                      </a:lnTo>
                      <a:lnTo>
                        <a:pt x="173" y="279"/>
                      </a:lnTo>
                      <a:lnTo>
                        <a:pt x="171" y="287"/>
                      </a:lnTo>
                      <a:lnTo>
                        <a:pt x="169" y="296"/>
                      </a:lnTo>
                      <a:lnTo>
                        <a:pt x="167" y="304"/>
                      </a:lnTo>
                      <a:lnTo>
                        <a:pt x="165" y="314"/>
                      </a:lnTo>
                      <a:lnTo>
                        <a:pt x="165" y="325"/>
                      </a:lnTo>
                      <a:lnTo>
                        <a:pt x="163" y="336"/>
                      </a:lnTo>
                      <a:lnTo>
                        <a:pt x="162" y="350"/>
                      </a:lnTo>
                      <a:lnTo>
                        <a:pt x="162" y="363"/>
                      </a:lnTo>
                      <a:lnTo>
                        <a:pt x="162" y="374"/>
                      </a:lnTo>
                      <a:lnTo>
                        <a:pt x="162" y="382"/>
                      </a:lnTo>
                      <a:lnTo>
                        <a:pt x="162" y="393"/>
                      </a:lnTo>
                      <a:lnTo>
                        <a:pt x="162" y="403"/>
                      </a:lnTo>
                      <a:lnTo>
                        <a:pt x="162" y="413"/>
                      </a:lnTo>
                      <a:lnTo>
                        <a:pt x="163" y="420"/>
                      </a:lnTo>
                      <a:lnTo>
                        <a:pt x="165" y="430"/>
                      </a:lnTo>
                      <a:lnTo>
                        <a:pt x="167" y="439"/>
                      </a:lnTo>
                      <a:lnTo>
                        <a:pt x="169" y="447"/>
                      </a:lnTo>
                      <a:lnTo>
                        <a:pt x="173" y="454"/>
                      </a:lnTo>
                      <a:lnTo>
                        <a:pt x="175" y="462"/>
                      </a:lnTo>
                      <a:lnTo>
                        <a:pt x="181" y="470"/>
                      </a:lnTo>
                      <a:lnTo>
                        <a:pt x="184" y="477"/>
                      </a:lnTo>
                      <a:lnTo>
                        <a:pt x="190" y="483"/>
                      </a:lnTo>
                      <a:lnTo>
                        <a:pt x="200" y="490"/>
                      </a:lnTo>
                      <a:lnTo>
                        <a:pt x="205" y="496"/>
                      </a:lnTo>
                      <a:lnTo>
                        <a:pt x="205" y="498"/>
                      </a:lnTo>
                      <a:lnTo>
                        <a:pt x="205" y="502"/>
                      </a:lnTo>
                      <a:lnTo>
                        <a:pt x="201" y="506"/>
                      </a:lnTo>
                      <a:lnTo>
                        <a:pt x="200" y="508"/>
                      </a:lnTo>
                      <a:lnTo>
                        <a:pt x="192" y="509"/>
                      </a:lnTo>
                      <a:lnTo>
                        <a:pt x="186" y="511"/>
                      </a:lnTo>
                      <a:lnTo>
                        <a:pt x="182" y="511"/>
                      </a:lnTo>
                      <a:lnTo>
                        <a:pt x="179" y="509"/>
                      </a:lnTo>
                      <a:lnTo>
                        <a:pt x="167" y="502"/>
                      </a:lnTo>
                      <a:lnTo>
                        <a:pt x="160" y="494"/>
                      </a:lnTo>
                      <a:lnTo>
                        <a:pt x="152" y="485"/>
                      </a:lnTo>
                      <a:lnTo>
                        <a:pt x="146" y="479"/>
                      </a:lnTo>
                      <a:lnTo>
                        <a:pt x="139" y="468"/>
                      </a:lnTo>
                      <a:lnTo>
                        <a:pt x="133" y="462"/>
                      </a:lnTo>
                      <a:lnTo>
                        <a:pt x="131" y="451"/>
                      </a:lnTo>
                      <a:lnTo>
                        <a:pt x="127" y="443"/>
                      </a:lnTo>
                      <a:lnTo>
                        <a:pt x="124" y="432"/>
                      </a:lnTo>
                      <a:lnTo>
                        <a:pt x="122" y="424"/>
                      </a:lnTo>
                      <a:lnTo>
                        <a:pt x="120" y="413"/>
                      </a:lnTo>
                      <a:lnTo>
                        <a:pt x="120" y="401"/>
                      </a:lnTo>
                      <a:lnTo>
                        <a:pt x="118" y="390"/>
                      </a:lnTo>
                      <a:lnTo>
                        <a:pt x="118" y="378"/>
                      </a:lnTo>
                      <a:lnTo>
                        <a:pt x="118" y="365"/>
                      </a:lnTo>
                      <a:lnTo>
                        <a:pt x="120" y="354"/>
                      </a:lnTo>
                      <a:lnTo>
                        <a:pt x="120" y="340"/>
                      </a:lnTo>
                      <a:lnTo>
                        <a:pt x="120" y="329"/>
                      </a:lnTo>
                      <a:lnTo>
                        <a:pt x="122" y="317"/>
                      </a:lnTo>
                      <a:lnTo>
                        <a:pt x="124" y="310"/>
                      </a:lnTo>
                      <a:lnTo>
                        <a:pt x="125" y="300"/>
                      </a:lnTo>
                      <a:lnTo>
                        <a:pt x="127" y="293"/>
                      </a:lnTo>
                      <a:lnTo>
                        <a:pt x="127" y="285"/>
                      </a:lnTo>
                      <a:lnTo>
                        <a:pt x="129" y="277"/>
                      </a:lnTo>
                      <a:lnTo>
                        <a:pt x="129" y="270"/>
                      </a:lnTo>
                      <a:lnTo>
                        <a:pt x="129" y="262"/>
                      </a:lnTo>
                      <a:lnTo>
                        <a:pt x="127" y="255"/>
                      </a:lnTo>
                      <a:lnTo>
                        <a:pt x="127" y="247"/>
                      </a:lnTo>
                      <a:lnTo>
                        <a:pt x="125" y="236"/>
                      </a:lnTo>
                      <a:lnTo>
                        <a:pt x="124" y="228"/>
                      </a:lnTo>
                      <a:lnTo>
                        <a:pt x="118" y="217"/>
                      </a:lnTo>
                      <a:lnTo>
                        <a:pt x="116" y="207"/>
                      </a:lnTo>
                      <a:lnTo>
                        <a:pt x="108" y="192"/>
                      </a:lnTo>
                      <a:lnTo>
                        <a:pt x="101" y="180"/>
                      </a:lnTo>
                      <a:lnTo>
                        <a:pt x="93" y="167"/>
                      </a:lnTo>
                      <a:lnTo>
                        <a:pt x="86" y="160"/>
                      </a:lnTo>
                      <a:lnTo>
                        <a:pt x="78" y="148"/>
                      </a:lnTo>
                      <a:lnTo>
                        <a:pt x="68" y="142"/>
                      </a:lnTo>
                      <a:lnTo>
                        <a:pt x="61" y="133"/>
                      </a:lnTo>
                      <a:lnTo>
                        <a:pt x="51" y="127"/>
                      </a:lnTo>
                      <a:lnTo>
                        <a:pt x="44" y="118"/>
                      </a:lnTo>
                      <a:lnTo>
                        <a:pt x="34" y="110"/>
                      </a:lnTo>
                      <a:lnTo>
                        <a:pt x="29" y="101"/>
                      </a:lnTo>
                      <a:lnTo>
                        <a:pt x="21" y="93"/>
                      </a:lnTo>
                      <a:lnTo>
                        <a:pt x="15" y="82"/>
                      </a:lnTo>
                      <a:lnTo>
                        <a:pt x="10" y="70"/>
                      </a:lnTo>
                      <a:lnTo>
                        <a:pt x="6" y="57"/>
                      </a:lnTo>
                      <a:lnTo>
                        <a:pt x="2" y="44"/>
                      </a:lnTo>
                      <a:lnTo>
                        <a:pt x="2" y="44"/>
                      </a:lnTo>
                      <a:close/>
                    </a:path>
                  </a:pathLst>
                </a:custGeom>
                <a:solidFill>
                  <a:srgbClr val="54CC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07" name="Freeform 472"/>
                <p:cNvSpPr>
                  <a:spLocks/>
                </p:cNvSpPr>
                <p:nvPr/>
              </p:nvSpPr>
              <p:spPr bwMode="auto">
                <a:xfrm>
                  <a:off x="4194" y="480"/>
                  <a:ext cx="74" cy="162"/>
                </a:xfrm>
                <a:custGeom>
                  <a:avLst/>
                  <a:gdLst/>
                  <a:ahLst/>
                  <a:cxnLst>
                    <a:cxn ang="0">
                      <a:pos x="23" y="6"/>
                    </a:cxn>
                    <a:cxn ang="0">
                      <a:pos x="34" y="12"/>
                    </a:cxn>
                    <a:cxn ang="0">
                      <a:pos x="48" y="19"/>
                    </a:cxn>
                    <a:cxn ang="0">
                      <a:pos x="57" y="25"/>
                    </a:cxn>
                    <a:cxn ang="0">
                      <a:pos x="67" y="34"/>
                    </a:cxn>
                    <a:cxn ang="0">
                      <a:pos x="74" y="44"/>
                    </a:cxn>
                    <a:cxn ang="0">
                      <a:pos x="82" y="53"/>
                    </a:cxn>
                    <a:cxn ang="0">
                      <a:pos x="89" y="65"/>
                    </a:cxn>
                    <a:cxn ang="0">
                      <a:pos x="99" y="88"/>
                    </a:cxn>
                    <a:cxn ang="0">
                      <a:pos x="114" y="118"/>
                    </a:cxn>
                    <a:cxn ang="0">
                      <a:pos x="124" y="147"/>
                    </a:cxn>
                    <a:cxn ang="0">
                      <a:pos x="131" y="175"/>
                    </a:cxn>
                    <a:cxn ang="0">
                      <a:pos x="135" y="204"/>
                    </a:cxn>
                    <a:cxn ang="0">
                      <a:pos x="141" y="234"/>
                    </a:cxn>
                    <a:cxn ang="0">
                      <a:pos x="143" y="265"/>
                    </a:cxn>
                    <a:cxn ang="0">
                      <a:pos x="146" y="299"/>
                    </a:cxn>
                    <a:cxn ang="0">
                      <a:pos x="146" y="322"/>
                    </a:cxn>
                    <a:cxn ang="0">
                      <a:pos x="143" y="324"/>
                    </a:cxn>
                    <a:cxn ang="0">
                      <a:pos x="137" y="324"/>
                    </a:cxn>
                    <a:cxn ang="0">
                      <a:pos x="133" y="322"/>
                    </a:cxn>
                    <a:cxn ang="0">
                      <a:pos x="131" y="301"/>
                    </a:cxn>
                    <a:cxn ang="0">
                      <a:pos x="127" y="268"/>
                    </a:cxn>
                    <a:cxn ang="0">
                      <a:pos x="122" y="238"/>
                    </a:cxn>
                    <a:cxn ang="0">
                      <a:pos x="116" y="209"/>
                    </a:cxn>
                    <a:cxn ang="0">
                      <a:pos x="110" y="183"/>
                    </a:cxn>
                    <a:cxn ang="0">
                      <a:pos x="101" y="154"/>
                    </a:cxn>
                    <a:cxn ang="0">
                      <a:pos x="91" y="128"/>
                    </a:cxn>
                    <a:cxn ang="0">
                      <a:pos x="78" y="99"/>
                    </a:cxn>
                    <a:cxn ang="0">
                      <a:pos x="67" y="78"/>
                    </a:cxn>
                    <a:cxn ang="0">
                      <a:pos x="61" y="69"/>
                    </a:cxn>
                    <a:cxn ang="0">
                      <a:pos x="55" y="59"/>
                    </a:cxn>
                    <a:cxn ang="0">
                      <a:pos x="48" y="52"/>
                    </a:cxn>
                    <a:cxn ang="0">
                      <a:pos x="40" y="44"/>
                    </a:cxn>
                    <a:cxn ang="0">
                      <a:pos x="32" y="38"/>
                    </a:cxn>
                    <a:cxn ang="0">
                      <a:pos x="23" y="31"/>
                    </a:cxn>
                    <a:cxn ang="0">
                      <a:pos x="13" y="23"/>
                    </a:cxn>
                    <a:cxn ang="0">
                      <a:pos x="2" y="19"/>
                    </a:cxn>
                    <a:cxn ang="0">
                      <a:pos x="0" y="10"/>
                    </a:cxn>
                    <a:cxn ang="0">
                      <a:pos x="4" y="4"/>
                    </a:cxn>
                    <a:cxn ang="0">
                      <a:pos x="11" y="0"/>
                    </a:cxn>
                    <a:cxn ang="0">
                      <a:pos x="17" y="2"/>
                    </a:cxn>
                  </a:cxnLst>
                  <a:rect l="0" t="0" r="r" b="b"/>
                  <a:pathLst>
                    <a:path w="148" h="325">
                      <a:moveTo>
                        <a:pt x="17" y="2"/>
                      </a:moveTo>
                      <a:lnTo>
                        <a:pt x="23" y="6"/>
                      </a:lnTo>
                      <a:lnTo>
                        <a:pt x="30" y="8"/>
                      </a:lnTo>
                      <a:lnTo>
                        <a:pt x="34" y="12"/>
                      </a:lnTo>
                      <a:lnTo>
                        <a:pt x="42" y="15"/>
                      </a:lnTo>
                      <a:lnTo>
                        <a:pt x="48" y="19"/>
                      </a:lnTo>
                      <a:lnTo>
                        <a:pt x="51" y="23"/>
                      </a:lnTo>
                      <a:lnTo>
                        <a:pt x="57" y="25"/>
                      </a:lnTo>
                      <a:lnTo>
                        <a:pt x="63" y="31"/>
                      </a:lnTo>
                      <a:lnTo>
                        <a:pt x="67" y="34"/>
                      </a:lnTo>
                      <a:lnTo>
                        <a:pt x="70" y="38"/>
                      </a:lnTo>
                      <a:lnTo>
                        <a:pt x="74" y="44"/>
                      </a:lnTo>
                      <a:lnTo>
                        <a:pt x="78" y="50"/>
                      </a:lnTo>
                      <a:lnTo>
                        <a:pt x="82" y="53"/>
                      </a:lnTo>
                      <a:lnTo>
                        <a:pt x="86" y="59"/>
                      </a:lnTo>
                      <a:lnTo>
                        <a:pt x="89" y="65"/>
                      </a:lnTo>
                      <a:lnTo>
                        <a:pt x="93" y="72"/>
                      </a:lnTo>
                      <a:lnTo>
                        <a:pt x="99" y="88"/>
                      </a:lnTo>
                      <a:lnTo>
                        <a:pt x="108" y="103"/>
                      </a:lnTo>
                      <a:lnTo>
                        <a:pt x="114" y="118"/>
                      </a:lnTo>
                      <a:lnTo>
                        <a:pt x="118" y="133"/>
                      </a:lnTo>
                      <a:lnTo>
                        <a:pt x="124" y="147"/>
                      </a:lnTo>
                      <a:lnTo>
                        <a:pt x="127" y="160"/>
                      </a:lnTo>
                      <a:lnTo>
                        <a:pt x="131" y="175"/>
                      </a:lnTo>
                      <a:lnTo>
                        <a:pt x="133" y="188"/>
                      </a:lnTo>
                      <a:lnTo>
                        <a:pt x="135" y="204"/>
                      </a:lnTo>
                      <a:lnTo>
                        <a:pt x="137" y="219"/>
                      </a:lnTo>
                      <a:lnTo>
                        <a:pt x="141" y="234"/>
                      </a:lnTo>
                      <a:lnTo>
                        <a:pt x="143" y="249"/>
                      </a:lnTo>
                      <a:lnTo>
                        <a:pt x="143" y="265"/>
                      </a:lnTo>
                      <a:lnTo>
                        <a:pt x="145" y="282"/>
                      </a:lnTo>
                      <a:lnTo>
                        <a:pt x="146" y="299"/>
                      </a:lnTo>
                      <a:lnTo>
                        <a:pt x="148" y="318"/>
                      </a:lnTo>
                      <a:lnTo>
                        <a:pt x="146" y="322"/>
                      </a:lnTo>
                      <a:lnTo>
                        <a:pt x="145" y="322"/>
                      </a:lnTo>
                      <a:lnTo>
                        <a:pt x="143" y="324"/>
                      </a:lnTo>
                      <a:lnTo>
                        <a:pt x="141" y="325"/>
                      </a:lnTo>
                      <a:lnTo>
                        <a:pt x="137" y="324"/>
                      </a:lnTo>
                      <a:lnTo>
                        <a:pt x="133" y="324"/>
                      </a:lnTo>
                      <a:lnTo>
                        <a:pt x="133" y="322"/>
                      </a:lnTo>
                      <a:lnTo>
                        <a:pt x="133" y="320"/>
                      </a:lnTo>
                      <a:lnTo>
                        <a:pt x="131" y="301"/>
                      </a:lnTo>
                      <a:lnTo>
                        <a:pt x="129" y="285"/>
                      </a:lnTo>
                      <a:lnTo>
                        <a:pt x="127" y="268"/>
                      </a:lnTo>
                      <a:lnTo>
                        <a:pt x="126" y="255"/>
                      </a:lnTo>
                      <a:lnTo>
                        <a:pt x="122" y="238"/>
                      </a:lnTo>
                      <a:lnTo>
                        <a:pt x="120" y="225"/>
                      </a:lnTo>
                      <a:lnTo>
                        <a:pt x="116" y="209"/>
                      </a:lnTo>
                      <a:lnTo>
                        <a:pt x="116" y="198"/>
                      </a:lnTo>
                      <a:lnTo>
                        <a:pt x="110" y="183"/>
                      </a:lnTo>
                      <a:lnTo>
                        <a:pt x="107" y="171"/>
                      </a:lnTo>
                      <a:lnTo>
                        <a:pt x="101" y="154"/>
                      </a:lnTo>
                      <a:lnTo>
                        <a:pt x="97" y="143"/>
                      </a:lnTo>
                      <a:lnTo>
                        <a:pt x="91" y="128"/>
                      </a:lnTo>
                      <a:lnTo>
                        <a:pt x="84" y="114"/>
                      </a:lnTo>
                      <a:lnTo>
                        <a:pt x="78" y="99"/>
                      </a:lnTo>
                      <a:lnTo>
                        <a:pt x="68" y="86"/>
                      </a:lnTo>
                      <a:lnTo>
                        <a:pt x="67" y="78"/>
                      </a:lnTo>
                      <a:lnTo>
                        <a:pt x="65" y="72"/>
                      </a:lnTo>
                      <a:lnTo>
                        <a:pt x="61" y="69"/>
                      </a:lnTo>
                      <a:lnTo>
                        <a:pt x="59" y="65"/>
                      </a:lnTo>
                      <a:lnTo>
                        <a:pt x="55" y="59"/>
                      </a:lnTo>
                      <a:lnTo>
                        <a:pt x="49" y="55"/>
                      </a:lnTo>
                      <a:lnTo>
                        <a:pt x="48" y="52"/>
                      </a:lnTo>
                      <a:lnTo>
                        <a:pt x="46" y="48"/>
                      </a:lnTo>
                      <a:lnTo>
                        <a:pt x="40" y="44"/>
                      </a:lnTo>
                      <a:lnTo>
                        <a:pt x="36" y="40"/>
                      </a:lnTo>
                      <a:lnTo>
                        <a:pt x="32" y="38"/>
                      </a:lnTo>
                      <a:lnTo>
                        <a:pt x="27" y="34"/>
                      </a:lnTo>
                      <a:lnTo>
                        <a:pt x="23" y="31"/>
                      </a:lnTo>
                      <a:lnTo>
                        <a:pt x="17" y="27"/>
                      </a:lnTo>
                      <a:lnTo>
                        <a:pt x="13" y="23"/>
                      </a:lnTo>
                      <a:lnTo>
                        <a:pt x="8" y="23"/>
                      </a:lnTo>
                      <a:lnTo>
                        <a:pt x="2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7" y="2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54CC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08" name="Freeform 473"/>
                <p:cNvSpPr>
                  <a:spLocks/>
                </p:cNvSpPr>
                <p:nvPr/>
              </p:nvSpPr>
              <p:spPr bwMode="auto">
                <a:xfrm>
                  <a:off x="4186" y="617"/>
                  <a:ext cx="200" cy="164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15" y="0"/>
                    </a:cxn>
                    <a:cxn ang="0">
                      <a:pos x="23" y="0"/>
                    </a:cxn>
                    <a:cxn ang="0">
                      <a:pos x="28" y="8"/>
                    </a:cxn>
                    <a:cxn ang="0">
                      <a:pos x="26" y="34"/>
                    </a:cxn>
                    <a:cxn ang="0">
                      <a:pos x="26" y="78"/>
                    </a:cxn>
                    <a:cxn ang="0">
                      <a:pos x="32" y="122"/>
                    </a:cxn>
                    <a:cxn ang="0">
                      <a:pos x="44" y="162"/>
                    </a:cxn>
                    <a:cxn ang="0">
                      <a:pos x="61" y="198"/>
                    </a:cxn>
                    <a:cxn ang="0">
                      <a:pos x="83" y="228"/>
                    </a:cxn>
                    <a:cxn ang="0">
                      <a:pos x="114" y="251"/>
                    </a:cxn>
                    <a:cxn ang="0">
                      <a:pos x="148" y="264"/>
                    </a:cxn>
                    <a:cxn ang="0">
                      <a:pos x="182" y="268"/>
                    </a:cxn>
                    <a:cxn ang="0">
                      <a:pos x="211" y="268"/>
                    </a:cxn>
                    <a:cxn ang="0">
                      <a:pos x="237" y="268"/>
                    </a:cxn>
                    <a:cxn ang="0">
                      <a:pos x="264" y="268"/>
                    </a:cxn>
                    <a:cxn ang="0">
                      <a:pos x="291" y="268"/>
                    </a:cxn>
                    <a:cxn ang="0">
                      <a:pos x="315" y="268"/>
                    </a:cxn>
                    <a:cxn ang="0">
                      <a:pos x="344" y="266"/>
                    </a:cxn>
                    <a:cxn ang="0">
                      <a:pos x="372" y="264"/>
                    </a:cxn>
                    <a:cxn ang="0">
                      <a:pos x="393" y="264"/>
                    </a:cxn>
                    <a:cxn ang="0">
                      <a:pos x="399" y="270"/>
                    </a:cxn>
                    <a:cxn ang="0">
                      <a:pos x="399" y="278"/>
                    </a:cxn>
                    <a:cxn ang="0">
                      <a:pos x="395" y="285"/>
                    </a:cxn>
                    <a:cxn ang="0">
                      <a:pos x="374" y="289"/>
                    </a:cxn>
                    <a:cxn ang="0">
                      <a:pos x="344" y="295"/>
                    </a:cxn>
                    <a:cxn ang="0">
                      <a:pos x="315" y="300"/>
                    </a:cxn>
                    <a:cxn ang="0">
                      <a:pos x="291" y="308"/>
                    </a:cxn>
                    <a:cxn ang="0">
                      <a:pos x="264" y="314"/>
                    </a:cxn>
                    <a:cxn ang="0">
                      <a:pos x="237" y="321"/>
                    </a:cxn>
                    <a:cxn ang="0">
                      <a:pos x="211" y="327"/>
                    </a:cxn>
                    <a:cxn ang="0">
                      <a:pos x="180" y="327"/>
                    </a:cxn>
                    <a:cxn ang="0">
                      <a:pos x="141" y="325"/>
                    </a:cxn>
                    <a:cxn ang="0">
                      <a:pos x="99" y="308"/>
                    </a:cxn>
                    <a:cxn ang="0">
                      <a:pos x="64" y="280"/>
                    </a:cxn>
                    <a:cxn ang="0">
                      <a:pos x="38" y="241"/>
                    </a:cxn>
                    <a:cxn ang="0">
                      <a:pos x="19" y="194"/>
                    </a:cxn>
                    <a:cxn ang="0">
                      <a:pos x="7" y="145"/>
                    </a:cxn>
                    <a:cxn ang="0">
                      <a:pos x="0" y="91"/>
                    </a:cxn>
                    <a:cxn ang="0">
                      <a:pos x="2" y="36"/>
                    </a:cxn>
                    <a:cxn ang="0">
                      <a:pos x="6" y="11"/>
                    </a:cxn>
                  </a:cxnLst>
                  <a:rect l="0" t="0" r="r" b="b"/>
                  <a:pathLst>
                    <a:path w="401" h="327">
                      <a:moveTo>
                        <a:pt x="6" y="11"/>
                      </a:moveTo>
                      <a:lnTo>
                        <a:pt x="7" y="6"/>
                      </a:lnTo>
                      <a:lnTo>
                        <a:pt x="11" y="2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6" y="4"/>
                      </a:lnTo>
                      <a:lnTo>
                        <a:pt x="28" y="8"/>
                      </a:lnTo>
                      <a:lnTo>
                        <a:pt x="30" y="13"/>
                      </a:lnTo>
                      <a:lnTo>
                        <a:pt x="26" y="34"/>
                      </a:lnTo>
                      <a:lnTo>
                        <a:pt x="25" y="57"/>
                      </a:lnTo>
                      <a:lnTo>
                        <a:pt x="26" y="78"/>
                      </a:lnTo>
                      <a:lnTo>
                        <a:pt x="28" y="101"/>
                      </a:lnTo>
                      <a:lnTo>
                        <a:pt x="32" y="122"/>
                      </a:lnTo>
                      <a:lnTo>
                        <a:pt x="36" y="143"/>
                      </a:lnTo>
                      <a:lnTo>
                        <a:pt x="44" y="162"/>
                      </a:lnTo>
                      <a:lnTo>
                        <a:pt x="51" y="181"/>
                      </a:lnTo>
                      <a:lnTo>
                        <a:pt x="61" y="198"/>
                      </a:lnTo>
                      <a:lnTo>
                        <a:pt x="72" y="213"/>
                      </a:lnTo>
                      <a:lnTo>
                        <a:pt x="83" y="228"/>
                      </a:lnTo>
                      <a:lnTo>
                        <a:pt x="99" y="241"/>
                      </a:lnTo>
                      <a:lnTo>
                        <a:pt x="114" y="251"/>
                      </a:lnTo>
                      <a:lnTo>
                        <a:pt x="131" y="261"/>
                      </a:lnTo>
                      <a:lnTo>
                        <a:pt x="148" y="264"/>
                      </a:lnTo>
                      <a:lnTo>
                        <a:pt x="167" y="266"/>
                      </a:lnTo>
                      <a:lnTo>
                        <a:pt x="182" y="268"/>
                      </a:lnTo>
                      <a:lnTo>
                        <a:pt x="198" y="268"/>
                      </a:lnTo>
                      <a:lnTo>
                        <a:pt x="211" y="268"/>
                      </a:lnTo>
                      <a:lnTo>
                        <a:pt x="226" y="268"/>
                      </a:lnTo>
                      <a:lnTo>
                        <a:pt x="237" y="268"/>
                      </a:lnTo>
                      <a:lnTo>
                        <a:pt x="251" y="268"/>
                      </a:lnTo>
                      <a:lnTo>
                        <a:pt x="264" y="268"/>
                      </a:lnTo>
                      <a:lnTo>
                        <a:pt x="277" y="270"/>
                      </a:lnTo>
                      <a:lnTo>
                        <a:pt x="291" y="268"/>
                      </a:lnTo>
                      <a:lnTo>
                        <a:pt x="302" y="268"/>
                      </a:lnTo>
                      <a:lnTo>
                        <a:pt x="315" y="268"/>
                      </a:lnTo>
                      <a:lnTo>
                        <a:pt x="331" y="268"/>
                      </a:lnTo>
                      <a:lnTo>
                        <a:pt x="344" y="266"/>
                      </a:lnTo>
                      <a:lnTo>
                        <a:pt x="359" y="266"/>
                      </a:lnTo>
                      <a:lnTo>
                        <a:pt x="372" y="264"/>
                      </a:lnTo>
                      <a:lnTo>
                        <a:pt x="390" y="264"/>
                      </a:lnTo>
                      <a:lnTo>
                        <a:pt x="393" y="264"/>
                      </a:lnTo>
                      <a:lnTo>
                        <a:pt x="397" y="266"/>
                      </a:lnTo>
                      <a:lnTo>
                        <a:pt x="399" y="270"/>
                      </a:lnTo>
                      <a:lnTo>
                        <a:pt x="401" y="274"/>
                      </a:lnTo>
                      <a:lnTo>
                        <a:pt x="399" y="278"/>
                      </a:lnTo>
                      <a:lnTo>
                        <a:pt x="397" y="281"/>
                      </a:lnTo>
                      <a:lnTo>
                        <a:pt x="395" y="285"/>
                      </a:lnTo>
                      <a:lnTo>
                        <a:pt x="391" y="287"/>
                      </a:lnTo>
                      <a:lnTo>
                        <a:pt x="374" y="289"/>
                      </a:lnTo>
                      <a:lnTo>
                        <a:pt x="359" y="291"/>
                      </a:lnTo>
                      <a:lnTo>
                        <a:pt x="344" y="295"/>
                      </a:lnTo>
                      <a:lnTo>
                        <a:pt x="331" y="297"/>
                      </a:lnTo>
                      <a:lnTo>
                        <a:pt x="315" y="300"/>
                      </a:lnTo>
                      <a:lnTo>
                        <a:pt x="302" y="304"/>
                      </a:lnTo>
                      <a:lnTo>
                        <a:pt x="291" y="308"/>
                      </a:lnTo>
                      <a:lnTo>
                        <a:pt x="277" y="312"/>
                      </a:lnTo>
                      <a:lnTo>
                        <a:pt x="264" y="314"/>
                      </a:lnTo>
                      <a:lnTo>
                        <a:pt x="251" y="319"/>
                      </a:lnTo>
                      <a:lnTo>
                        <a:pt x="237" y="321"/>
                      </a:lnTo>
                      <a:lnTo>
                        <a:pt x="224" y="325"/>
                      </a:lnTo>
                      <a:lnTo>
                        <a:pt x="211" y="327"/>
                      </a:lnTo>
                      <a:lnTo>
                        <a:pt x="196" y="327"/>
                      </a:lnTo>
                      <a:lnTo>
                        <a:pt x="180" y="327"/>
                      </a:lnTo>
                      <a:lnTo>
                        <a:pt x="163" y="327"/>
                      </a:lnTo>
                      <a:lnTo>
                        <a:pt x="141" y="325"/>
                      </a:lnTo>
                      <a:lnTo>
                        <a:pt x="118" y="318"/>
                      </a:lnTo>
                      <a:lnTo>
                        <a:pt x="99" y="308"/>
                      </a:lnTo>
                      <a:lnTo>
                        <a:pt x="82" y="295"/>
                      </a:lnTo>
                      <a:lnTo>
                        <a:pt x="64" y="280"/>
                      </a:lnTo>
                      <a:lnTo>
                        <a:pt x="51" y="261"/>
                      </a:lnTo>
                      <a:lnTo>
                        <a:pt x="38" y="241"/>
                      </a:lnTo>
                      <a:lnTo>
                        <a:pt x="30" y="219"/>
                      </a:lnTo>
                      <a:lnTo>
                        <a:pt x="19" y="194"/>
                      </a:lnTo>
                      <a:lnTo>
                        <a:pt x="13" y="171"/>
                      </a:lnTo>
                      <a:lnTo>
                        <a:pt x="7" y="145"/>
                      </a:lnTo>
                      <a:lnTo>
                        <a:pt x="4" y="118"/>
                      </a:lnTo>
                      <a:lnTo>
                        <a:pt x="0" y="91"/>
                      </a:lnTo>
                      <a:lnTo>
                        <a:pt x="0" y="63"/>
                      </a:lnTo>
                      <a:lnTo>
                        <a:pt x="2" y="36"/>
                      </a:lnTo>
                      <a:lnTo>
                        <a:pt x="6" y="11"/>
                      </a:lnTo>
                      <a:lnTo>
                        <a:pt x="6" y="11"/>
                      </a:lnTo>
                      <a:close/>
                    </a:path>
                  </a:pathLst>
                </a:custGeom>
                <a:solidFill>
                  <a:srgbClr val="54CC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09" name="Freeform 474"/>
                <p:cNvSpPr>
                  <a:spLocks/>
                </p:cNvSpPr>
                <p:nvPr/>
              </p:nvSpPr>
              <p:spPr bwMode="auto">
                <a:xfrm>
                  <a:off x="4169" y="811"/>
                  <a:ext cx="236" cy="49"/>
                </a:xfrm>
                <a:custGeom>
                  <a:avLst/>
                  <a:gdLst/>
                  <a:ahLst/>
                  <a:cxnLst>
                    <a:cxn ang="0">
                      <a:pos x="13" y="74"/>
                    </a:cxn>
                    <a:cxn ang="0">
                      <a:pos x="41" y="85"/>
                    </a:cxn>
                    <a:cxn ang="0">
                      <a:pos x="76" y="91"/>
                    </a:cxn>
                    <a:cxn ang="0">
                      <a:pos x="116" y="95"/>
                    </a:cxn>
                    <a:cxn ang="0">
                      <a:pos x="156" y="95"/>
                    </a:cxn>
                    <a:cxn ang="0">
                      <a:pos x="195" y="93"/>
                    </a:cxn>
                    <a:cxn ang="0">
                      <a:pos x="232" y="89"/>
                    </a:cxn>
                    <a:cxn ang="0">
                      <a:pos x="260" y="85"/>
                    </a:cxn>
                    <a:cxn ang="0">
                      <a:pos x="283" y="80"/>
                    </a:cxn>
                    <a:cxn ang="0">
                      <a:pos x="315" y="70"/>
                    </a:cxn>
                    <a:cxn ang="0">
                      <a:pos x="349" y="57"/>
                    </a:cxn>
                    <a:cxn ang="0">
                      <a:pos x="387" y="44"/>
                    </a:cxn>
                    <a:cxn ang="0">
                      <a:pos x="424" y="30"/>
                    </a:cxn>
                    <a:cxn ang="0">
                      <a:pos x="450" y="19"/>
                    </a:cxn>
                    <a:cxn ang="0">
                      <a:pos x="467" y="6"/>
                    </a:cxn>
                    <a:cxn ang="0">
                      <a:pos x="469" y="2"/>
                    </a:cxn>
                    <a:cxn ang="0">
                      <a:pos x="452" y="0"/>
                    </a:cxn>
                    <a:cxn ang="0">
                      <a:pos x="431" y="2"/>
                    </a:cxn>
                    <a:cxn ang="0">
                      <a:pos x="410" y="6"/>
                    </a:cxn>
                    <a:cxn ang="0">
                      <a:pos x="384" y="11"/>
                    </a:cxn>
                    <a:cxn ang="0">
                      <a:pos x="359" y="19"/>
                    </a:cxn>
                    <a:cxn ang="0">
                      <a:pos x="330" y="27"/>
                    </a:cxn>
                    <a:cxn ang="0">
                      <a:pos x="298" y="34"/>
                    </a:cxn>
                    <a:cxn ang="0">
                      <a:pos x="266" y="38"/>
                    </a:cxn>
                    <a:cxn ang="0">
                      <a:pos x="232" y="42"/>
                    </a:cxn>
                    <a:cxn ang="0">
                      <a:pos x="197" y="44"/>
                    </a:cxn>
                    <a:cxn ang="0">
                      <a:pos x="165" y="42"/>
                    </a:cxn>
                    <a:cxn ang="0">
                      <a:pos x="133" y="40"/>
                    </a:cxn>
                    <a:cxn ang="0">
                      <a:pos x="106" y="38"/>
                    </a:cxn>
                    <a:cxn ang="0">
                      <a:pos x="79" y="34"/>
                    </a:cxn>
                    <a:cxn ang="0">
                      <a:pos x="57" y="28"/>
                    </a:cxn>
                    <a:cxn ang="0">
                      <a:pos x="38" y="25"/>
                    </a:cxn>
                    <a:cxn ang="0">
                      <a:pos x="22" y="21"/>
                    </a:cxn>
                    <a:cxn ang="0">
                      <a:pos x="13" y="23"/>
                    </a:cxn>
                    <a:cxn ang="0">
                      <a:pos x="5" y="27"/>
                    </a:cxn>
                    <a:cxn ang="0">
                      <a:pos x="2" y="36"/>
                    </a:cxn>
                    <a:cxn ang="0">
                      <a:pos x="0" y="46"/>
                    </a:cxn>
                    <a:cxn ang="0">
                      <a:pos x="0" y="55"/>
                    </a:cxn>
                    <a:cxn ang="0">
                      <a:pos x="0" y="61"/>
                    </a:cxn>
                    <a:cxn ang="0">
                      <a:pos x="0" y="66"/>
                    </a:cxn>
                    <a:cxn ang="0">
                      <a:pos x="2" y="68"/>
                    </a:cxn>
                  </a:cxnLst>
                  <a:rect l="0" t="0" r="r" b="b"/>
                  <a:pathLst>
                    <a:path w="471" h="97">
                      <a:moveTo>
                        <a:pt x="2" y="68"/>
                      </a:moveTo>
                      <a:lnTo>
                        <a:pt x="13" y="74"/>
                      </a:lnTo>
                      <a:lnTo>
                        <a:pt x="26" y="80"/>
                      </a:lnTo>
                      <a:lnTo>
                        <a:pt x="41" y="85"/>
                      </a:lnTo>
                      <a:lnTo>
                        <a:pt x="59" y="89"/>
                      </a:lnTo>
                      <a:lnTo>
                        <a:pt x="76" y="91"/>
                      </a:lnTo>
                      <a:lnTo>
                        <a:pt x="97" y="93"/>
                      </a:lnTo>
                      <a:lnTo>
                        <a:pt x="116" y="95"/>
                      </a:lnTo>
                      <a:lnTo>
                        <a:pt x="137" y="97"/>
                      </a:lnTo>
                      <a:lnTo>
                        <a:pt x="156" y="95"/>
                      </a:lnTo>
                      <a:lnTo>
                        <a:pt x="176" y="95"/>
                      </a:lnTo>
                      <a:lnTo>
                        <a:pt x="195" y="93"/>
                      </a:lnTo>
                      <a:lnTo>
                        <a:pt x="214" y="91"/>
                      </a:lnTo>
                      <a:lnTo>
                        <a:pt x="232" y="89"/>
                      </a:lnTo>
                      <a:lnTo>
                        <a:pt x="247" y="87"/>
                      </a:lnTo>
                      <a:lnTo>
                        <a:pt x="260" y="85"/>
                      </a:lnTo>
                      <a:lnTo>
                        <a:pt x="271" y="84"/>
                      </a:lnTo>
                      <a:lnTo>
                        <a:pt x="283" y="80"/>
                      </a:lnTo>
                      <a:lnTo>
                        <a:pt x="298" y="74"/>
                      </a:lnTo>
                      <a:lnTo>
                        <a:pt x="315" y="70"/>
                      </a:lnTo>
                      <a:lnTo>
                        <a:pt x="332" y="65"/>
                      </a:lnTo>
                      <a:lnTo>
                        <a:pt x="349" y="57"/>
                      </a:lnTo>
                      <a:lnTo>
                        <a:pt x="368" y="51"/>
                      </a:lnTo>
                      <a:lnTo>
                        <a:pt x="387" y="44"/>
                      </a:lnTo>
                      <a:lnTo>
                        <a:pt x="406" y="38"/>
                      </a:lnTo>
                      <a:lnTo>
                        <a:pt x="424" y="30"/>
                      </a:lnTo>
                      <a:lnTo>
                        <a:pt x="439" y="25"/>
                      </a:lnTo>
                      <a:lnTo>
                        <a:pt x="450" y="19"/>
                      </a:lnTo>
                      <a:lnTo>
                        <a:pt x="463" y="13"/>
                      </a:lnTo>
                      <a:lnTo>
                        <a:pt x="467" y="6"/>
                      </a:lnTo>
                      <a:lnTo>
                        <a:pt x="471" y="6"/>
                      </a:lnTo>
                      <a:lnTo>
                        <a:pt x="469" y="2"/>
                      </a:lnTo>
                      <a:lnTo>
                        <a:pt x="463" y="0"/>
                      </a:lnTo>
                      <a:lnTo>
                        <a:pt x="452" y="0"/>
                      </a:lnTo>
                      <a:lnTo>
                        <a:pt x="443" y="0"/>
                      </a:lnTo>
                      <a:lnTo>
                        <a:pt x="431" y="2"/>
                      </a:lnTo>
                      <a:lnTo>
                        <a:pt x="422" y="4"/>
                      </a:lnTo>
                      <a:lnTo>
                        <a:pt x="410" y="6"/>
                      </a:lnTo>
                      <a:lnTo>
                        <a:pt x="397" y="8"/>
                      </a:lnTo>
                      <a:lnTo>
                        <a:pt x="384" y="11"/>
                      </a:lnTo>
                      <a:lnTo>
                        <a:pt x="372" y="15"/>
                      </a:lnTo>
                      <a:lnTo>
                        <a:pt x="359" y="19"/>
                      </a:lnTo>
                      <a:lnTo>
                        <a:pt x="346" y="23"/>
                      </a:lnTo>
                      <a:lnTo>
                        <a:pt x="330" y="27"/>
                      </a:lnTo>
                      <a:lnTo>
                        <a:pt x="315" y="30"/>
                      </a:lnTo>
                      <a:lnTo>
                        <a:pt x="298" y="34"/>
                      </a:lnTo>
                      <a:lnTo>
                        <a:pt x="283" y="38"/>
                      </a:lnTo>
                      <a:lnTo>
                        <a:pt x="266" y="38"/>
                      </a:lnTo>
                      <a:lnTo>
                        <a:pt x="249" y="42"/>
                      </a:lnTo>
                      <a:lnTo>
                        <a:pt x="232" y="42"/>
                      </a:lnTo>
                      <a:lnTo>
                        <a:pt x="214" y="44"/>
                      </a:lnTo>
                      <a:lnTo>
                        <a:pt x="197" y="44"/>
                      </a:lnTo>
                      <a:lnTo>
                        <a:pt x="182" y="44"/>
                      </a:lnTo>
                      <a:lnTo>
                        <a:pt x="165" y="42"/>
                      </a:lnTo>
                      <a:lnTo>
                        <a:pt x="148" y="42"/>
                      </a:lnTo>
                      <a:lnTo>
                        <a:pt x="133" y="40"/>
                      </a:lnTo>
                      <a:lnTo>
                        <a:pt x="119" y="40"/>
                      </a:lnTo>
                      <a:lnTo>
                        <a:pt x="106" y="38"/>
                      </a:lnTo>
                      <a:lnTo>
                        <a:pt x="93" y="36"/>
                      </a:lnTo>
                      <a:lnTo>
                        <a:pt x="79" y="34"/>
                      </a:lnTo>
                      <a:lnTo>
                        <a:pt x="68" y="32"/>
                      </a:lnTo>
                      <a:lnTo>
                        <a:pt x="57" y="28"/>
                      </a:lnTo>
                      <a:lnTo>
                        <a:pt x="47" y="27"/>
                      </a:lnTo>
                      <a:lnTo>
                        <a:pt x="38" y="25"/>
                      </a:lnTo>
                      <a:lnTo>
                        <a:pt x="32" y="23"/>
                      </a:lnTo>
                      <a:lnTo>
                        <a:pt x="22" y="21"/>
                      </a:lnTo>
                      <a:lnTo>
                        <a:pt x="17" y="21"/>
                      </a:lnTo>
                      <a:lnTo>
                        <a:pt x="13" y="23"/>
                      </a:lnTo>
                      <a:lnTo>
                        <a:pt x="9" y="25"/>
                      </a:lnTo>
                      <a:lnTo>
                        <a:pt x="5" y="27"/>
                      </a:lnTo>
                      <a:lnTo>
                        <a:pt x="3" y="30"/>
                      </a:lnTo>
                      <a:lnTo>
                        <a:pt x="2" y="36"/>
                      </a:lnTo>
                      <a:lnTo>
                        <a:pt x="2" y="40"/>
                      </a:lnTo>
                      <a:lnTo>
                        <a:pt x="0" y="4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2" y="68"/>
                      </a:lnTo>
                      <a:lnTo>
                        <a:pt x="2" y="68"/>
                      </a:lnTo>
                      <a:close/>
                    </a:path>
                  </a:pathLst>
                </a:custGeom>
                <a:solidFill>
                  <a:srgbClr val="54CC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10" name="Freeform 475"/>
                <p:cNvSpPr>
                  <a:spLocks/>
                </p:cNvSpPr>
                <p:nvPr/>
              </p:nvSpPr>
              <p:spPr bwMode="auto">
                <a:xfrm>
                  <a:off x="4393" y="811"/>
                  <a:ext cx="112" cy="174"/>
                </a:xfrm>
                <a:custGeom>
                  <a:avLst/>
                  <a:gdLst/>
                  <a:ahLst/>
                  <a:cxnLst>
                    <a:cxn ang="0">
                      <a:pos x="27" y="116"/>
                    </a:cxn>
                    <a:cxn ang="0">
                      <a:pos x="34" y="101"/>
                    </a:cxn>
                    <a:cxn ang="0">
                      <a:pos x="46" y="87"/>
                    </a:cxn>
                    <a:cxn ang="0">
                      <a:pos x="57" y="72"/>
                    </a:cxn>
                    <a:cxn ang="0">
                      <a:pos x="71" y="59"/>
                    </a:cxn>
                    <a:cxn ang="0">
                      <a:pos x="84" y="49"/>
                    </a:cxn>
                    <a:cxn ang="0">
                      <a:pos x="99" y="38"/>
                    </a:cxn>
                    <a:cxn ang="0">
                      <a:pos x="114" y="28"/>
                    </a:cxn>
                    <a:cxn ang="0">
                      <a:pos x="131" y="17"/>
                    </a:cxn>
                    <a:cxn ang="0">
                      <a:pos x="158" y="6"/>
                    </a:cxn>
                    <a:cxn ang="0">
                      <a:pos x="181" y="2"/>
                    </a:cxn>
                    <a:cxn ang="0">
                      <a:pos x="202" y="0"/>
                    </a:cxn>
                    <a:cxn ang="0">
                      <a:pos x="217" y="2"/>
                    </a:cxn>
                    <a:cxn ang="0">
                      <a:pos x="224" y="6"/>
                    </a:cxn>
                    <a:cxn ang="0">
                      <a:pos x="221" y="15"/>
                    </a:cxn>
                    <a:cxn ang="0">
                      <a:pos x="204" y="30"/>
                    </a:cxn>
                    <a:cxn ang="0">
                      <a:pos x="183" y="42"/>
                    </a:cxn>
                    <a:cxn ang="0">
                      <a:pos x="167" y="51"/>
                    </a:cxn>
                    <a:cxn ang="0">
                      <a:pos x="148" y="61"/>
                    </a:cxn>
                    <a:cxn ang="0">
                      <a:pos x="131" y="72"/>
                    </a:cxn>
                    <a:cxn ang="0">
                      <a:pos x="112" y="87"/>
                    </a:cxn>
                    <a:cxn ang="0">
                      <a:pos x="93" y="101"/>
                    </a:cxn>
                    <a:cxn ang="0">
                      <a:pos x="78" y="116"/>
                    </a:cxn>
                    <a:cxn ang="0">
                      <a:pos x="67" y="129"/>
                    </a:cxn>
                    <a:cxn ang="0">
                      <a:pos x="59" y="150"/>
                    </a:cxn>
                    <a:cxn ang="0">
                      <a:pos x="48" y="175"/>
                    </a:cxn>
                    <a:cxn ang="0">
                      <a:pos x="38" y="200"/>
                    </a:cxn>
                    <a:cxn ang="0">
                      <a:pos x="33" y="222"/>
                    </a:cxn>
                    <a:cxn ang="0">
                      <a:pos x="29" y="249"/>
                    </a:cxn>
                    <a:cxn ang="0">
                      <a:pos x="27" y="272"/>
                    </a:cxn>
                    <a:cxn ang="0">
                      <a:pos x="27" y="297"/>
                    </a:cxn>
                    <a:cxn ang="0">
                      <a:pos x="31" y="325"/>
                    </a:cxn>
                    <a:cxn ang="0">
                      <a:pos x="33" y="342"/>
                    </a:cxn>
                    <a:cxn ang="0">
                      <a:pos x="31" y="346"/>
                    </a:cxn>
                    <a:cxn ang="0">
                      <a:pos x="25" y="348"/>
                    </a:cxn>
                    <a:cxn ang="0">
                      <a:pos x="21" y="344"/>
                    </a:cxn>
                    <a:cxn ang="0">
                      <a:pos x="15" y="325"/>
                    </a:cxn>
                    <a:cxn ang="0">
                      <a:pos x="10" y="297"/>
                    </a:cxn>
                    <a:cxn ang="0">
                      <a:pos x="4" y="272"/>
                    </a:cxn>
                    <a:cxn ang="0">
                      <a:pos x="0" y="243"/>
                    </a:cxn>
                    <a:cxn ang="0">
                      <a:pos x="0" y="219"/>
                    </a:cxn>
                    <a:cxn ang="0">
                      <a:pos x="2" y="192"/>
                    </a:cxn>
                    <a:cxn ang="0">
                      <a:pos x="10" y="165"/>
                    </a:cxn>
                    <a:cxn ang="0">
                      <a:pos x="17" y="139"/>
                    </a:cxn>
                    <a:cxn ang="0">
                      <a:pos x="25" y="124"/>
                    </a:cxn>
                  </a:cxnLst>
                  <a:rect l="0" t="0" r="r" b="b"/>
                  <a:pathLst>
                    <a:path w="224" h="348">
                      <a:moveTo>
                        <a:pt x="25" y="124"/>
                      </a:moveTo>
                      <a:lnTo>
                        <a:pt x="27" y="116"/>
                      </a:lnTo>
                      <a:lnTo>
                        <a:pt x="33" y="108"/>
                      </a:lnTo>
                      <a:lnTo>
                        <a:pt x="34" y="101"/>
                      </a:lnTo>
                      <a:lnTo>
                        <a:pt x="40" y="93"/>
                      </a:lnTo>
                      <a:lnTo>
                        <a:pt x="46" y="87"/>
                      </a:lnTo>
                      <a:lnTo>
                        <a:pt x="52" y="80"/>
                      </a:lnTo>
                      <a:lnTo>
                        <a:pt x="57" y="72"/>
                      </a:lnTo>
                      <a:lnTo>
                        <a:pt x="65" y="68"/>
                      </a:lnTo>
                      <a:lnTo>
                        <a:pt x="71" y="59"/>
                      </a:lnTo>
                      <a:lnTo>
                        <a:pt x="78" y="55"/>
                      </a:lnTo>
                      <a:lnTo>
                        <a:pt x="84" y="49"/>
                      </a:lnTo>
                      <a:lnTo>
                        <a:pt x="91" y="44"/>
                      </a:lnTo>
                      <a:lnTo>
                        <a:pt x="99" y="38"/>
                      </a:lnTo>
                      <a:lnTo>
                        <a:pt x="105" y="32"/>
                      </a:lnTo>
                      <a:lnTo>
                        <a:pt x="114" y="28"/>
                      </a:lnTo>
                      <a:lnTo>
                        <a:pt x="120" y="25"/>
                      </a:lnTo>
                      <a:lnTo>
                        <a:pt x="131" y="17"/>
                      </a:lnTo>
                      <a:lnTo>
                        <a:pt x="145" y="11"/>
                      </a:lnTo>
                      <a:lnTo>
                        <a:pt x="158" y="6"/>
                      </a:lnTo>
                      <a:lnTo>
                        <a:pt x="169" y="4"/>
                      </a:lnTo>
                      <a:lnTo>
                        <a:pt x="181" y="2"/>
                      </a:lnTo>
                      <a:lnTo>
                        <a:pt x="194" y="0"/>
                      </a:lnTo>
                      <a:lnTo>
                        <a:pt x="202" y="0"/>
                      </a:lnTo>
                      <a:lnTo>
                        <a:pt x="211" y="0"/>
                      </a:lnTo>
                      <a:lnTo>
                        <a:pt x="217" y="2"/>
                      </a:lnTo>
                      <a:lnTo>
                        <a:pt x="223" y="4"/>
                      </a:lnTo>
                      <a:lnTo>
                        <a:pt x="224" y="6"/>
                      </a:lnTo>
                      <a:lnTo>
                        <a:pt x="224" y="11"/>
                      </a:lnTo>
                      <a:lnTo>
                        <a:pt x="221" y="15"/>
                      </a:lnTo>
                      <a:lnTo>
                        <a:pt x="215" y="23"/>
                      </a:lnTo>
                      <a:lnTo>
                        <a:pt x="204" y="30"/>
                      </a:lnTo>
                      <a:lnTo>
                        <a:pt x="192" y="38"/>
                      </a:lnTo>
                      <a:lnTo>
                        <a:pt x="183" y="42"/>
                      </a:lnTo>
                      <a:lnTo>
                        <a:pt x="177" y="46"/>
                      </a:lnTo>
                      <a:lnTo>
                        <a:pt x="167" y="51"/>
                      </a:lnTo>
                      <a:lnTo>
                        <a:pt x="160" y="55"/>
                      </a:lnTo>
                      <a:lnTo>
                        <a:pt x="148" y="61"/>
                      </a:lnTo>
                      <a:lnTo>
                        <a:pt x="141" y="68"/>
                      </a:lnTo>
                      <a:lnTo>
                        <a:pt x="131" y="72"/>
                      </a:lnTo>
                      <a:lnTo>
                        <a:pt x="120" y="82"/>
                      </a:lnTo>
                      <a:lnTo>
                        <a:pt x="112" y="87"/>
                      </a:lnTo>
                      <a:lnTo>
                        <a:pt x="101" y="93"/>
                      </a:lnTo>
                      <a:lnTo>
                        <a:pt x="93" y="101"/>
                      </a:lnTo>
                      <a:lnTo>
                        <a:pt x="86" y="108"/>
                      </a:lnTo>
                      <a:lnTo>
                        <a:pt x="78" y="116"/>
                      </a:lnTo>
                      <a:lnTo>
                        <a:pt x="72" y="122"/>
                      </a:lnTo>
                      <a:lnTo>
                        <a:pt x="67" y="129"/>
                      </a:lnTo>
                      <a:lnTo>
                        <a:pt x="65" y="139"/>
                      </a:lnTo>
                      <a:lnTo>
                        <a:pt x="59" y="150"/>
                      </a:lnTo>
                      <a:lnTo>
                        <a:pt x="53" y="163"/>
                      </a:lnTo>
                      <a:lnTo>
                        <a:pt x="48" y="175"/>
                      </a:lnTo>
                      <a:lnTo>
                        <a:pt x="44" y="188"/>
                      </a:lnTo>
                      <a:lnTo>
                        <a:pt x="38" y="200"/>
                      </a:lnTo>
                      <a:lnTo>
                        <a:pt x="34" y="211"/>
                      </a:lnTo>
                      <a:lnTo>
                        <a:pt x="33" y="222"/>
                      </a:lnTo>
                      <a:lnTo>
                        <a:pt x="31" y="238"/>
                      </a:lnTo>
                      <a:lnTo>
                        <a:pt x="29" y="249"/>
                      </a:lnTo>
                      <a:lnTo>
                        <a:pt x="27" y="260"/>
                      </a:lnTo>
                      <a:lnTo>
                        <a:pt x="27" y="272"/>
                      </a:lnTo>
                      <a:lnTo>
                        <a:pt x="27" y="285"/>
                      </a:lnTo>
                      <a:lnTo>
                        <a:pt x="27" y="297"/>
                      </a:lnTo>
                      <a:lnTo>
                        <a:pt x="29" y="310"/>
                      </a:lnTo>
                      <a:lnTo>
                        <a:pt x="31" y="325"/>
                      </a:lnTo>
                      <a:lnTo>
                        <a:pt x="33" y="338"/>
                      </a:lnTo>
                      <a:lnTo>
                        <a:pt x="33" y="342"/>
                      </a:lnTo>
                      <a:lnTo>
                        <a:pt x="33" y="344"/>
                      </a:lnTo>
                      <a:lnTo>
                        <a:pt x="31" y="346"/>
                      </a:lnTo>
                      <a:lnTo>
                        <a:pt x="29" y="348"/>
                      </a:lnTo>
                      <a:lnTo>
                        <a:pt x="25" y="348"/>
                      </a:lnTo>
                      <a:lnTo>
                        <a:pt x="23" y="346"/>
                      </a:lnTo>
                      <a:lnTo>
                        <a:pt x="21" y="344"/>
                      </a:lnTo>
                      <a:lnTo>
                        <a:pt x="19" y="342"/>
                      </a:lnTo>
                      <a:lnTo>
                        <a:pt x="15" y="325"/>
                      </a:lnTo>
                      <a:lnTo>
                        <a:pt x="14" y="312"/>
                      </a:lnTo>
                      <a:lnTo>
                        <a:pt x="10" y="297"/>
                      </a:lnTo>
                      <a:lnTo>
                        <a:pt x="8" y="285"/>
                      </a:lnTo>
                      <a:lnTo>
                        <a:pt x="4" y="272"/>
                      </a:lnTo>
                      <a:lnTo>
                        <a:pt x="2" y="257"/>
                      </a:lnTo>
                      <a:lnTo>
                        <a:pt x="0" y="243"/>
                      </a:lnTo>
                      <a:lnTo>
                        <a:pt x="0" y="232"/>
                      </a:lnTo>
                      <a:lnTo>
                        <a:pt x="0" y="219"/>
                      </a:lnTo>
                      <a:lnTo>
                        <a:pt x="0" y="205"/>
                      </a:lnTo>
                      <a:lnTo>
                        <a:pt x="2" y="192"/>
                      </a:lnTo>
                      <a:lnTo>
                        <a:pt x="6" y="179"/>
                      </a:lnTo>
                      <a:lnTo>
                        <a:pt x="10" y="165"/>
                      </a:lnTo>
                      <a:lnTo>
                        <a:pt x="14" y="152"/>
                      </a:lnTo>
                      <a:lnTo>
                        <a:pt x="17" y="139"/>
                      </a:lnTo>
                      <a:lnTo>
                        <a:pt x="25" y="124"/>
                      </a:lnTo>
                      <a:lnTo>
                        <a:pt x="25" y="124"/>
                      </a:lnTo>
                      <a:close/>
                    </a:path>
                  </a:pathLst>
                </a:custGeom>
                <a:solidFill>
                  <a:srgbClr val="54CC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11" name="Freeform 476"/>
                <p:cNvSpPr>
                  <a:spLocks/>
                </p:cNvSpPr>
                <p:nvPr/>
              </p:nvSpPr>
              <p:spPr bwMode="auto">
                <a:xfrm>
                  <a:off x="4144" y="804"/>
                  <a:ext cx="269" cy="185"/>
                </a:xfrm>
                <a:custGeom>
                  <a:avLst/>
                  <a:gdLst/>
                  <a:ahLst/>
                  <a:cxnLst>
                    <a:cxn ang="0">
                      <a:pos x="38" y="9"/>
                    </a:cxn>
                    <a:cxn ang="0">
                      <a:pos x="42" y="4"/>
                    </a:cxn>
                    <a:cxn ang="0">
                      <a:pos x="50" y="0"/>
                    </a:cxn>
                    <a:cxn ang="0">
                      <a:pos x="61" y="4"/>
                    </a:cxn>
                    <a:cxn ang="0">
                      <a:pos x="65" y="9"/>
                    </a:cxn>
                    <a:cxn ang="0">
                      <a:pos x="67" y="19"/>
                    </a:cxn>
                    <a:cxn ang="0">
                      <a:pos x="65" y="32"/>
                    </a:cxn>
                    <a:cxn ang="0">
                      <a:pos x="59" y="53"/>
                    </a:cxn>
                    <a:cxn ang="0">
                      <a:pos x="53" y="74"/>
                    </a:cxn>
                    <a:cxn ang="0">
                      <a:pos x="50" y="95"/>
                    </a:cxn>
                    <a:cxn ang="0">
                      <a:pos x="48" y="116"/>
                    </a:cxn>
                    <a:cxn ang="0">
                      <a:pos x="48" y="137"/>
                    </a:cxn>
                    <a:cxn ang="0">
                      <a:pos x="50" y="156"/>
                    </a:cxn>
                    <a:cxn ang="0">
                      <a:pos x="55" y="178"/>
                    </a:cxn>
                    <a:cxn ang="0">
                      <a:pos x="65" y="203"/>
                    </a:cxn>
                    <a:cxn ang="0">
                      <a:pos x="80" y="228"/>
                    </a:cxn>
                    <a:cxn ang="0">
                      <a:pos x="97" y="247"/>
                    </a:cxn>
                    <a:cxn ang="0">
                      <a:pos x="116" y="260"/>
                    </a:cxn>
                    <a:cxn ang="0">
                      <a:pos x="139" y="270"/>
                    </a:cxn>
                    <a:cxn ang="0">
                      <a:pos x="164" y="277"/>
                    </a:cxn>
                    <a:cxn ang="0">
                      <a:pos x="192" y="285"/>
                    </a:cxn>
                    <a:cxn ang="0">
                      <a:pos x="223" y="291"/>
                    </a:cxn>
                    <a:cxn ang="0">
                      <a:pos x="263" y="300"/>
                    </a:cxn>
                    <a:cxn ang="0">
                      <a:pos x="301" y="304"/>
                    </a:cxn>
                    <a:cxn ang="0">
                      <a:pos x="337" y="302"/>
                    </a:cxn>
                    <a:cxn ang="0">
                      <a:pos x="371" y="302"/>
                    </a:cxn>
                    <a:cxn ang="0">
                      <a:pos x="403" y="298"/>
                    </a:cxn>
                    <a:cxn ang="0">
                      <a:pos x="437" y="296"/>
                    </a:cxn>
                    <a:cxn ang="0">
                      <a:pos x="472" y="300"/>
                    </a:cxn>
                    <a:cxn ang="0">
                      <a:pos x="512" y="308"/>
                    </a:cxn>
                    <a:cxn ang="0">
                      <a:pos x="532" y="319"/>
                    </a:cxn>
                    <a:cxn ang="0">
                      <a:pos x="536" y="323"/>
                    </a:cxn>
                    <a:cxn ang="0">
                      <a:pos x="538" y="331"/>
                    </a:cxn>
                    <a:cxn ang="0">
                      <a:pos x="538" y="340"/>
                    </a:cxn>
                    <a:cxn ang="0">
                      <a:pos x="534" y="350"/>
                    </a:cxn>
                    <a:cxn ang="0">
                      <a:pos x="531" y="355"/>
                    </a:cxn>
                    <a:cxn ang="0">
                      <a:pos x="525" y="363"/>
                    </a:cxn>
                    <a:cxn ang="0">
                      <a:pos x="496" y="355"/>
                    </a:cxn>
                    <a:cxn ang="0">
                      <a:pos x="460" y="348"/>
                    </a:cxn>
                    <a:cxn ang="0">
                      <a:pos x="430" y="348"/>
                    </a:cxn>
                    <a:cxn ang="0">
                      <a:pos x="399" y="353"/>
                    </a:cxn>
                    <a:cxn ang="0">
                      <a:pos x="373" y="361"/>
                    </a:cxn>
                    <a:cxn ang="0">
                      <a:pos x="344" y="369"/>
                    </a:cxn>
                    <a:cxn ang="0">
                      <a:pos x="310" y="371"/>
                    </a:cxn>
                    <a:cxn ang="0">
                      <a:pos x="272" y="369"/>
                    </a:cxn>
                    <a:cxn ang="0">
                      <a:pos x="230" y="359"/>
                    </a:cxn>
                    <a:cxn ang="0">
                      <a:pos x="190" y="350"/>
                    </a:cxn>
                    <a:cxn ang="0">
                      <a:pos x="154" y="336"/>
                    </a:cxn>
                    <a:cxn ang="0">
                      <a:pos x="120" y="323"/>
                    </a:cxn>
                    <a:cxn ang="0">
                      <a:pos x="88" y="306"/>
                    </a:cxn>
                    <a:cxn ang="0">
                      <a:pos x="61" y="287"/>
                    </a:cxn>
                    <a:cxn ang="0">
                      <a:pos x="36" y="260"/>
                    </a:cxn>
                    <a:cxn ang="0">
                      <a:pos x="17" y="228"/>
                    </a:cxn>
                    <a:cxn ang="0">
                      <a:pos x="4" y="197"/>
                    </a:cxn>
                    <a:cxn ang="0">
                      <a:pos x="0" y="171"/>
                    </a:cxn>
                    <a:cxn ang="0">
                      <a:pos x="0" y="146"/>
                    </a:cxn>
                    <a:cxn ang="0">
                      <a:pos x="2" y="123"/>
                    </a:cxn>
                    <a:cxn ang="0">
                      <a:pos x="10" y="100"/>
                    </a:cxn>
                    <a:cxn ang="0">
                      <a:pos x="15" y="76"/>
                    </a:cxn>
                    <a:cxn ang="0">
                      <a:pos x="25" y="53"/>
                    </a:cxn>
                    <a:cxn ang="0">
                      <a:pos x="33" y="26"/>
                    </a:cxn>
                    <a:cxn ang="0">
                      <a:pos x="36" y="13"/>
                    </a:cxn>
                  </a:cxnLst>
                  <a:rect l="0" t="0" r="r" b="b"/>
                  <a:pathLst>
                    <a:path w="538" h="371">
                      <a:moveTo>
                        <a:pt x="36" y="13"/>
                      </a:moveTo>
                      <a:lnTo>
                        <a:pt x="38" y="9"/>
                      </a:lnTo>
                      <a:lnTo>
                        <a:pt x="40" y="5"/>
                      </a:lnTo>
                      <a:lnTo>
                        <a:pt x="42" y="4"/>
                      </a:lnTo>
                      <a:lnTo>
                        <a:pt x="46" y="2"/>
                      </a:lnTo>
                      <a:lnTo>
                        <a:pt x="50" y="0"/>
                      </a:lnTo>
                      <a:lnTo>
                        <a:pt x="55" y="2"/>
                      </a:lnTo>
                      <a:lnTo>
                        <a:pt x="61" y="4"/>
                      </a:lnTo>
                      <a:lnTo>
                        <a:pt x="65" y="7"/>
                      </a:lnTo>
                      <a:lnTo>
                        <a:pt x="65" y="9"/>
                      </a:lnTo>
                      <a:lnTo>
                        <a:pt x="67" y="15"/>
                      </a:lnTo>
                      <a:lnTo>
                        <a:pt x="67" y="19"/>
                      </a:lnTo>
                      <a:lnTo>
                        <a:pt x="67" y="21"/>
                      </a:lnTo>
                      <a:lnTo>
                        <a:pt x="65" y="32"/>
                      </a:lnTo>
                      <a:lnTo>
                        <a:pt x="61" y="43"/>
                      </a:lnTo>
                      <a:lnTo>
                        <a:pt x="59" y="53"/>
                      </a:lnTo>
                      <a:lnTo>
                        <a:pt x="55" y="64"/>
                      </a:lnTo>
                      <a:lnTo>
                        <a:pt x="53" y="74"/>
                      </a:lnTo>
                      <a:lnTo>
                        <a:pt x="52" y="85"/>
                      </a:lnTo>
                      <a:lnTo>
                        <a:pt x="50" y="95"/>
                      </a:lnTo>
                      <a:lnTo>
                        <a:pt x="50" y="104"/>
                      </a:lnTo>
                      <a:lnTo>
                        <a:pt x="48" y="116"/>
                      </a:lnTo>
                      <a:lnTo>
                        <a:pt x="48" y="125"/>
                      </a:lnTo>
                      <a:lnTo>
                        <a:pt x="48" y="137"/>
                      </a:lnTo>
                      <a:lnTo>
                        <a:pt x="50" y="146"/>
                      </a:lnTo>
                      <a:lnTo>
                        <a:pt x="50" y="156"/>
                      </a:lnTo>
                      <a:lnTo>
                        <a:pt x="52" y="167"/>
                      </a:lnTo>
                      <a:lnTo>
                        <a:pt x="55" y="178"/>
                      </a:lnTo>
                      <a:lnTo>
                        <a:pt x="61" y="190"/>
                      </a:lnTo>
                      <a:lnTo>
                        <a:pt x="65" y="203"/>
                      </a:lnTo>
                      <a:lnTo>
                        <a:pt x="72" y="218"/>
                      </a:lnTo>
                      <a:lnTo>
                        <a:pt x="80" y="228"/>
                      </a:lnTo>
                      <a:lnTo>
                        <a:pt x="88" y="239"/>
                      </a:lnTo>
                      <a:lnTo>
                        <a:pt x="97" y="247"/>
                      </a:lnTo>
                      <a:lnTo>
                        <a:pt x="107" y="255"/>
                      </a:lnTo>
                      <a:lnTo>
                        <a:pt x="116" y="260"/>
                      </a:lnTo>
                      <a:lnTo>
                        <a:pt x="128" y="268"/>
                      </a:lnTo>
                      <a:lnTo>
                        <a:pt x="139" y="270"/>
                      </a:lnTo>
                      <a:lnTo>
                        <a:pt x="150" y="274"/>
                      </a:lnTo>
                      <a:lnTo>
                        <a:pt x="164" y="277"/>
                      </a:lnTo>
                      <a:lnTo>
                        <a:pt x="179" y="281"/>
                      </a:lnTo>
                      <a:lnTo>
                        <a:pt x="192" y="285"/>
                      </a:lnTo>
                      <a:lnTo>
                        <a:pt x="207" y="287"/>
                      </a:lnTo>
                      <a:lnTo>
                        <a:pt x="223" y="291"/>
                      </a:lnTo>
                      <a:lnTo>
                        <a:pt x="240" y="296"/>
                      </a:lnTo>
                      <a:lnTo>
                        <a:pt x="263" y="300"/>
                      </a:lnTo>
                      <a:lnTo>
                        <a:pt x="282" y="302"/>
                      </a:lnTo>
                      <a:lnTo>
                        <a:pt x="301" y="304"/>
                      </a:lnTo>
                      <a:lnTo>
                        <a:pt x="320" y="304"/>
                      </a:lnTo>
                      <a:lnTo>
                        <a:pt x="337" y="302"/>
                      </a:lnTo>
                      <a:lnTo>
                        <a:pt x="354" y="302"/>
                      </a:lnTo>
                      <a:lnTo>
                        <a:pt x="371" y="302"/>
                      </a:lnTo>
                      <a:lnTo>
                        <a:pt x="388" y="300"/>
                      </a:lnTo>
                      <a:lnTo>
                        <a:pt x="403" y="298"/>
                      </a:lnTo>
                      <a:lnTo>
                        <a:pt x="420" y="296"/>
                      </a:lnTo>
                      <a:lnTo>
                        <a:pt x="437" y="296"/>
                      </a:lnTo>
                      <a:lnTo>
                        <a:pt x="454" y="296"/>
                      </a:lnTo>
                      <a:lnTo>
                        <a:pt x="472" y="300"/>
                      </a:lnTo>
                      <a:lnTo>
                        <a:pt x="491" y="302"/>
                      </a:lnTo>
                      <a:lnTo>
                        <a:pt x="512" y="308"/>
                      </a:lnTo>
                      <a:lnTo>
                        <a:pt x="531" y="317"/>
                      </a:lnTo>
                      <a:lnTo>
                        <a:pt x="532" y="319"/>
                      </a:lnTo>
                      <a:lnTo>
                        <a:pt x="534" y="319"/>
                      </a:lnTo>
                      <a:lnTo>
                        <a:pt x="536" y="323"/>
                      </a:lnTo>
                      <a:lnTo>
                        <a:pt x="538" y="327"/>
                      </a:lnTo>
                      <a:lnTo>
                        <a:pt x="538" y="331"/>
                      </a:lnTo>
                      <a:lnTo>
                        <a:pt x="538" y="336"/>
                      </a:lnTo>
                      <a:lnTo>
                        <a:pt x="538" y="340"/>
                      </a:lnTo>
                      <a:lnTo>
                        <a:pt x="536" y="344"/>
                      </a:lnTo>
                      <a:lnTo>
                        <a:pt x="534" y="350"/>
                      </a:lnTo>
                      <a:lnTo>
                        <a:pt x="532" y="353"/>
                      </a:lnTo>
                      <a:lnTo>
                        <a:pt x="531" y="355"/>
                      </a:lnTo>
                      <a:lnTo>
                        <a:pt x="531" y="359"/>
                      </a:lnTo>
                      <a:lnTo>
                        <a:pt x="525" y="363"/>
                      </a:lnTo>
                      <a:lnTo>
                        <a:pt x="517" y="363"/>
                      </a:lnTo>
                      <a:lnTo>
                        <a:pt x="496" y="355"/>
                      </a:lnTo>
                      <a:lnTo>
                        <a:pt x="479" y="352"/>
                      </a:lnTo>
                      <a:lnTo>
                        <a:pt x="460" y="348"/>
                      </a:lnTo>
                      <a:lnTo>
                        <a:pt x="445" y="348"/>
                      </a:lnTo>
                      <a:lnTo>
                        <a:pt x="430" y="348"/>
                      </a:lnTo>
                      <a:lnTo>
                        <a:pt x="415" y="352"/>
                      </a:lnTo>
                      <a:lnTo>
                        <a:pt x="399" y="353"/>
                      </a:lnTo>
                      <a:lnTo>
                        <a:pt x="386" y="357"/>
                      </a:lnTo>
                      <a:lnTo>
                        <a:pt x="373" y="361"/>
                      </a:lnTo>
                      <a:lnTo>
                        <a:pt x="358" y="365"/>
                      </a:lnTo>
                      <a:lnTo>
                        <a:pt x="344" y="369"/>
                      </a:lnTo>
                      <a:lnTo>
                        <a:pt x="329" y="371"/>
                      </a:lnTo>
                      <a:lnTo>
                        <a:pt x="310" y="371"/>
                      </a:lnTo>
                      <a:lnTo>
                        <a:pt x="293" y="371"/>
                      </a:lnTo>
                      <a:lnTo>
                        <a:pt x="272" y="369"/>
                      </a:lnTo>
                      <a:lnTo>
                        <a:pt x="251" y="365"/>
                      </a:lnTo>
                      <a:lnTo>
                        <a:pt x="230" y="359"/>
                      </a:lnTo>
                      <a:lnTo>
                        <a:pt x="211" y="353"/>
                      </a:lnTo>
                      <a:lnTo>
                        <a:pt x="190" y="350"/>
                      </a:lnTo>
                      <a:lnTo>
                        <a:pt x="173" y="344"/>
                      </a:lnTo>
                      <a:lnTo>
                        <a:pt x="154" y="336"/>
                      </a:lnTo>
                      <a:lnTo>
                        <a:pt x="135" y="331"/>
                      </a:lnTo>
                      <a:lnTo>
                        <a:pt x="120" y="323"/>
                      </a:lnTo>
                      <a:lnTo>
                        <a:pt x="105" y="317"/>
                      </a:lnTo>
                      <a:lnTo>
                        <a:pt x="88" y="306"/>
                      </a:lnTo>
                      <a:lnTo>
                        <a:pt x="74" y="298"/>
                      </a:lnTo>
                      <a:lnTo>
                        <a:pt x="61" y="287"/>
                      </a:lnTo>
                      <a:lnTo>
                        <a:pt x="50" y="275"/>
                      </a:lnTo>
                      <a:lnTo>
                        <a:pt x="36" y="260"/>
                      </a:lnTo>
                      <a:lnTo>
                        <a:pt x="27" y="247"/>
                      </a:lnTo>
                      <a:lnTo>
                        <a:pt x="17" y="228"/>
                      </a:lnTo>
                      <a:lnTo>
                        <a:pt x="10" y="211"/>
                      </a:lnTo>
                      <a:lnTo>
                        <a:pt x="4" y="197"/>
                      </a:lnTo>
                      <a:lnTo>
                        <a:pt x="2" y="184"/>
                      </a:lnTo>
                      <a:lnTo>
                        <a:pt x="0" y="171"/>
                      </a:lnTo>
                      <a:lnTo>
                        <a:pt x="0" y="159"/>
                      </a:lnTo>
                      <a:lnTo>
                        <a:pt x="0" y="146"/>
                      </a:lnTo>
                      <a:lnTo>
                        <a:pt x="0" y="137"/>
                      </a:lnTo>
                      <a:lnTo>
                        <a:pt x="2" y="123"/>
                      </a:lnTo>
                      <a:lnTo>
                        <a:pt x="6" y="112"/>
                      </a:lnTo>
                      <a:lnTo>
                        <a:pt x="10" y="100"/>
                      </a:lnTo>
                      <a:lnTo>
                        <a:pt x="14" y="87"/>
                      </a:lnTo>
                      <a:lnTo>
                        <a:pt x="15" y="76"/>
                      </a:lnTo>
                      <a:lnTo>
                        <a:pt x="21" y="64"/>
                      </a:lnTo>
                      <a:lnTo>
                        <a:pt x="25" y="53"/>
                      </a:lnTo>
                      <a:lnTo>
                        <a:pt x="31" y="40"/>
                      </a:lnTo>
                      <a:lnTo>
                        <a:pt x="33" y="26"/>
                      </a:lnTo>
                      <a:lnTo>
                        <a:pt x="36" y="13"/>
                      </a:lnTo>
                      <a:lnTo>
                        <a:pt x="36" y="13"/>
                      </a:lnTo>
                      <a:close/>
                    </a:path>
                  </a:pathLst>
                </a:custGeom>
                <a:solidFill>
                  <a:srgbClr val="54CC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12" name="Freeform 477"/>
                <p:cNvSpPr>
                  <a:spLocks/>
                </p:cNvSpPr>
                <p:nvPr/>
              </p:nvSpPr>
              <p:spPr bwMode="auto">
                <a:xfrm>
                  <a:off x="4366" y="241"/>
                  <a:ext cx="45" cy="70"/>
                </a:xfrm>
                <a:custGeom>
                  <a:avLst/>
                  <a:gdLst/>
                  <a:ahLst/>
                  <a:cxnLst>
                    <a:cxn ang="0">
                      <a:pos x="65" y="8"/>
                    </a:cxn>
                    <a:cxn ang="0">
                      <a:pos x="68" y="4"/>
                    </a:cxn>
                    <a:cxn ang="0">
                      <a:pos x="72" y="2"/>
                    </a:cxn>
                    <a:cxn ang="0">
                      <a:pos x="78" y="0"/>
                    </a:cxn>
                    <a:cxn ang="0">
                      <a:pos x="84" y="2"/>
                    </a:cxn>
                    <a:cxn ang="0">
                      <a:pos x="86" y="2"/>
                    </a:cxn>
                    <a:cxn ang="0">
                      <a:pos x="89" y="6"/>
                    </a:cxn>
                    <a:cxn ang="0">
                      <a:pos x="89" y="11"/>
                    </a:cxn>
                    <a:cxn ang="0">
                      <a:pos x="87" y="17"/>
                    </a:cxn>
                    <a:cxn ang="0">
                      <a:pos x="84" y="25"/>
                    </a:cxn>
                    <a:cxn ang="0">
                      <a:pos x="78" y="32"/>
                    </a:cxn>
                    <a:cxn ang="0">
                      <a:pos x="72" y="38"/>
                    </a:cxn>
                    <a:cxn ang="0">
                      <a:pos x="68" y="46"/>
                    </a:cxn>
                    <a:cxn ang="0">
                      <a:pos x="65" y="51"/>
                    </a:cxn>
                    <a:cxn ang="0">
                      <a:pos x="61" y="57"/>
                    </a:cxn>
                    <a:cxn ang="0">
                      <a:pos x="57" y="63"/>
                    </a:cxn>
                    <a:cxn ang="0">
                      <a:pos x="55" y="68"/>
                    </a:cxn>
                    <a:cxn ang="0">
                      <a:pos x="51" y="74"/>
                    </a:cxn>
                    <a:cxn ang="0">
                      <a:pos x="49" y="80"/>
                    </a:cxn>
                    <a:cxn ang="0">
                      <a:pos x="46" y="85"/>
                    </a:cxn>
                    <a:cxn ang="0">
                      <a:pos x="44" y="93"/>
                    </a:cxn>
                    <a:cxn ang="0">
                      <a:pos x="40" y="101"/>
                    </a:cxn>
                    <a:cxn ang="0">
                      <a:pos x="38" y="108"/>
                    </a:cxn>
                    <a:cxn ang="0">
                      <a:pos x="36" y="118"/>
                    </a:cxn>
                    <a:cxn ang="0">
                      <a:pos x="34" y="129"/>
                    </a:cxn>
                    <a:cxn ang="0">
                      <a:pos x="32" y="131"/>
                    </a:cxn>
                    <a:cxn ang="0">
                      <a:pos x="30" y="135"/>
                    </a:cxn>
                    <a:cxn ang="0">
                      <a:pos x="27" y="137"/>
                    </a:cxn>
                    <a:cxn ang="0">
                      <a:pos x="25" y="139"/>
                    </a:cxn>
                    <a:cxn ang="0">
                      <a:pos x="21" y="141"/>
                    </a:cxn>
                    <a:cxn ang="0">
                      <a:pos x="19" y="141"/>
                    </a:cxn>
                    <a:cxn ang="0">
                      <a:pos x="15" y="141"/>
                    </a:cxn>
                    <a:cxn ang="0">
                      <a:pos x="13" y="141"/>
                    </a:cxn>
                    <a:cxn ang="0">
                      <a:pos x="6" y="137"/>
                    </a:cxn>
                    <a:cxn ang="0">
                      <a:pos x="2" y="135"/>
                    </a:cxn>
                    <a:cxn ang="0">
                      <a:pos x="2" y="131"/>
                    </a:cxn>
                    <a:cxn ang="0">
                      <a:pos x="0" y="127"/>
                    </a:cxn>
                    <a:cxn ang="0">
                      <a:pos x="0" y="124"/>
                    </a:cxn>
                    <a:cxn ang="0">
                      <a:pos x="2" y="120"/>
                    </a:cxn>
                    <a:cxn ang="0">
                      <a:pos x="4" y="103"/>
                    </a:cxn>
                    <a:cxn ang="0">
                      <a:pos x="9" y="89"/>
                    </a:cxn>
                    <a:cxn ang="0">
                      <a:pos x="13" y="80"/>
                    </a:cxn>
                    <a:cxn ang="0">
                      <a:pos x="17" y="68"/>
                    </a:cxn>
                    <a:cxn ang="0">
                      <a:pos x="19" y="61"/>
                    </a:cxn>
                    <a:cxn ang="0">
                      <a:pos x="23" y="53"/>
                    </a:cxn>
                    <a:cxn ang="0">
                      <a:pos x="27" y="49"/>
                    </a:cxn>
                    <a:cxn ang="0">
                      <a:pos x="30" y="44"/>
                    </a:cxn>
                    <a:cxn ang="0">
                      <a:pos x="34" y="38"/>
                    </a:cxn>
                    <a:cxn ang="0">
                      <a:pos x="36" y="34"/>
                    </a:cxn>
                    <a:cxn ang="0">
                      <a:pos x="40" y="32"/>
                    </a:cxn>
                    <a:cxn ang="0">
                      <a:pos x="44" y="28"/>
                    </a:cxn>
                    <a:cxn ang="0">
                      <a:pos x="48" y="23"/>
                    </a:cxn>
                    <a:cxn ang="0">
                      <a:pos x="53" y="19"/>
                    </a:cxn>
                    <a:cxn ang="0">
                      <a:pos x="57" y="13"/>
                    </a:cxn>
                    <a:cxn ang="0">
                      <a:pos x="65" y="8"/>
                    </a:cxn>
                    <a:cxn ang="0">
                      <a:pos x="65" y="8"/>
                    </a:cxn>
                  </a:cxnLst>
                  <a:rect l="0" t="0" r="r" b="b"/>
                  <a:pathLst>
                    <a:path w="89" h="141">
                      <a:moveTo>
                        <a:pt x="65" y="8"/>
                      </a:move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78" y="0"/>
                      </a:lnTo>
                      <a:lnTo>
                        <a:pt x="84" y="2"/>
                      </a:lnTo>
                      <a:lnTo>
                        <a:pt x="86" y="2"/>
                      </a:lnTo>
                      <a:lnTo>
                        <a:pt x="89" y="6"/>
                      </a:lnTo>
                      <a:lnTo>
                        <a:pt x="89" y="11"/>
                      </a:lnTo>
                      <a:lnTo>
                        <a:pt x="87" y="17"/>
                      </a:lnTo>
                      <a:lnTo>
                        <a:pt x="84" y="25"/>
                      </a:lnTo>
                      <a:lnTo>
                        <a:pt x="78" y="32"/>
                      </a:lnTo>
                      <a:lnTo>
                        <a:pt x="72" y="38"/>
                      </a:lnTo>
                      <a:lnTo>
                        <a:pt x="68" y="46"/>
                      </a:lnTo>
                      <a:lnTo>
                        <a:pt x="65" y="51"/>
                      </a:lnTo>
                      <a:lnTo>
                        <a:pt x="61" y="57"/>
                      </a:lnTo>
                      <a:lnTo>
                        <a:pt x="57" y="63"/>
                      </a:lnTo>
                      <a:lnTo>
                        <a:pt x="55" y="68"/>
                      </a:lnTo>
                      <a:lnTo>
                        <a:pt x="51" y="74"/>
                      </a:lnTo>
                      <a:lnTo>
                        <a:pt x="49" y="80"/>
                      </a:lnTo>
                      <a:lnTo>
                        <a:pt x="46" y="85"/>
                      </a:lnTo>
                      <a:lnTo>
                        <a:pt x="44" y="93"/>
                      </a:lnTo>
                      <a:lnTo>
                        <a:pt x="40" y="101"/>
                      </a:lnTo>
                      <a:lnTo>
                        <a:pt x="38" y="108"/>
                      </a:lnTo>
                      <a:lnTo>
                        <a:pt x="36" y="118"/>
                      </a:lnTo>
                      <a:lnTo>
                        <a:pt x="34" y="129"/>
                      </a:lnTo>
                      <a:lnTo>
                        <a:pt x="32" y="131"/>
                      </a:lnTo>
                      <a:lnTo>
                        <a:pt x="30" y="135"/>
                      </a:lnTo>
                      <a:lnTo>
                        <a:pt x="27" y="137"/>
                      </a:lnTo>
                      <a:lnTo>
                        <a:pt x="25" y="139"/>
                      </a:lnTo>
                      <a:lnTo>
                        <a:pt x="21" y="141"/>
                      </a:lnTo>
                      <a:lnTo>
                        <a:pt x="19" y="141"/>
                      </a:lnTo>
                      <a:lnTo>
                        <a:pt x="15" y="141"/>
                      </a:lnTo>
                      <a:lnTo>
                        <a:pt x="13" y="141"/>
                      </a:lnTo>
                      <a:lnTo>
                        <a:pt x="6" y="137"/>
                      </a:lnTo>
                      <a:lnTo>
                        <a:pt x="2" y="135"/>
                      </a:lnTo>
                      <a:lnTo>
                        <a:pt x="2" y="131"/>
                      </a:lnTo>
                      <a:lnTo>
                        <a:pt x="0" y="127"/>
                      </a:lnTo>
                      <a:lnTo>
                        <a:pt x="0" y="124"/>
                      </a:lnTo>
                      <a:lnTo>
                        <a:pt x="2" y="120"/>
                      </a:lnTo>
                      <a:lnTo>
                        <a:pt x="4" y="103"/>
                      </a:lnTo>
                      <a:lnTo>
                        <a:pt x="9" y="89"/>
                      </a:lnTo>
                      <a:lnTo>
                        <a:pt x="13" y="80"/>
                      </a:lnTo>
                      <a:lnTo>
                        <a:pt x="17" y="68"/>
                      </a:lnTo>
                      <a:lnTo>
                        <a:pt x="19" y="61"/>
                      </a:lnTo>
                      <a:lnTo>
                        <a:pt x="23" y="53"/>
                      </a:lnTo>
                      <a:lnTo>
                        <a:pt x="27" y="49"/>
                      </a:lnTo>
                      <a:lnTo>
                        <a:pt x="30" y="44"/>
                      </a:lnTo>
                      <a:lnTo>
                        <a:pt x="34" y="38"/>
                      </a:lnTo>
                      <a:lnTo>
                        <a:pt x="36" y="34"/>
                      </a:lnTo>
                      <a:lnTo>
                        <a:pt x="40" y="32"/>
                      </a:lnTo>
                      <a:lnTo>
                        <a:pt x="44" y="28"/>
                      </a:lnTo>
                      <a:lnTo>
                        <a:pt x="48" y="23"/>
                      </a:lnTo>
                      <a:lnTo>
                        <a:pt x="53" y="19"/>
                      </a:lnTo>
                      <a:lnTo>
                        <a:pt x="57" y="13"/>
                      </a:lnTo>
                      <a:lnTo>
                        <a:pt x="65" y="8"/>
                      </a:lnTo>
                      <a:lnTo>
                        <a:pt x="65" y="8"/>
                      </a:lnTo>
                      <a:close/>
                    </a:path>
                  </a:pathLst>
                </a:custGeom>
                <a:solidFill>
                  <a:srgbClr val="9ED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13" name="Freeform 478"/>
                <p:cNvSpPr>
                  <a:spLocks/>
                </p:cNvSpPr>
                <p:nvPr/>
              </p:nvSpPr>
              <p:spPr bwMode="auto">
                <a:xfrm>
                  <a:off x="4306" y="312"/>
                  <a:ext cx="70" cy="191"/>
                </a:xfrm>
                <a:custGeom>
                  <a:avLst/>
                  <a:gdLst/>
                  <a:ahLst/>
                  <a:cxnLst>
                    <a:cxn ang="0">
                      <a:pos x="8" y="353"/>
                    </a:cxn>
                    <a:cxn ang="0">
                      <a:pos x="17" y="338"/>
                    </a:cxn>
                    <a:cxn ang="0">
                      <a:pos x="29" y="321"/>
                    </a:cxn>
                    <a:cxn ang="0">
                      <a:pos x="40" y="304"/>
                    </a:cxn>
                    <a:cxn ang="0">
                      <a:pos x="52" y="287"/>
                    </a:cxn>
                    <a:cxn ang="0">
                      <a:pos x="59" y="270"/>
                    </a:cxn>
                    <a:cxn ang="0">
                      <a:pos x="69" y="252"/>
                    </a:cxn>
                    <a:cxn ang="0">
                      <a:pos x="74" y="235"/>
                    </a:cxn>
                    <a:cxn ang="0">
                      <a:pos x="82" y="211"/>
                    </a:cxn>
                    <a:cxn ang="0">
                      <a:pos x="92" y="176"/>
                    </a:cxn>
                    <a:cxn ang="0">
                      <a:pos x="103" y="140"/>
                    </a:cxn>
                    <a:cxn ang="0">
                      <a:pos x="111" y="108"/>
                    </a:cxn>
                    <a:cxn ang="0">
                      <a:pos x="116" y="79"/>
                    </a:cxn>
                    <a:cxn ang="0">
                      <a:pos x="116" y="57"/>
                    </a:cxn>
                    <a:cxn ang="0">
                      <a:pos x="111" y="39"/>
                    </a:cxn>
                    <a:cxn ang="0">
                      <a:pos x="95" y="30"/>
                    </a:cxn>
                    <a:cxn ang="0">
                      <a:pos x="82" y="30"/>
                    </a:cxn>
                    <a:cxn ang="0">
                      <a:pos x="74" y="26"/>
                    </a:cxn>
                    <a:cxn ang="0">
                      <a:pos x="71" y="22"/>
                    </a:cxn>
                    <a:cxn ang="0">
                      <a:pos x="69" y="11"/>
                    </a:cxn>
                    <a:cxn ang="0">
                      <a:pos x="73" y="5"/>
                    </a:cxn>
                    <a:cxn ang="0">
                      <a:pos x="76" y="1"/>
                    </a:cxn>
                    <a:cxn ang="0">
                      <a:pos x="97" y="0"/>
                    </a:cxn>
                    <a:cxn ang="0">
                      <a:pos x="122" y="11"/>
                    </a:cxn>
                    <a:cxn ang="0">
                      <a:pos x="135" y="36"/>
                    </a:cxn>
                    <a:cxn ang="0">
                      <a:pos x="141" y="70"/>
                    </a:cxn>
                    <a:cxn ang="0">
                      <a:pos x="137" y="110"/>
                    </a:cxn>
                    <a:cxn ang="0">
                      <a:pos x="130" y="157"/>
                    </a:cxn>
                    <a:cxn ang="0">
                      <a:pos x="120" y="203"/>
                    </a:cxn>
                    <a:cxn ang="0">
                      <a:pos x="107" y="245"/>
                    </a:cxn>
                    <a:cxn ang="0">
                      <a:pos x="95" y="273"/>
                    </a:cxn>
                    <a:cxn ang="0">
                      <a:pos x="90" y="289"/>
                    </a:cxn>
                    <a:cxn ang="0">
                      <a:pos x="82" y="300"/>
                    </a:cxn>
                    <a:cxn ang="0">
                      <a:pos x="74" y="313"/>
                    </a:cxn>
                    <a:cxn ang="0">
                      <a:pos x="67" y="325"/>
                    </a:cxn>
                    <a:cxn ang="0">
                      <a:pos x="57" y="338"/>
                    </a:cxn>
                    <a:cxn ang="0">
                      <a:pos x="48" y="351"/>
                    </a:cxn>
                    <a:cxn ang="0">
                      <a:pos x="36" y="368"/>
                    </a:cxn>
                    <a:cxn ang="0">
                      <a:pos x="25" y="380"/>
                    </a:cxn>
                    <a:cxn ang="0">
                      <a:pos x="14" y="382"/>
                    </a:cxn>
                    <a:cxn ang="0">
                      <a:pos x="4" y="376"/>
                    </a:cxn>
                    <a:cxn ang="0">
                      <a:pos x="0" y="367"/>
                    </a:cxn>
                    <a:cxn ang="0">
                      <a:pos x="2" y="361"/>
                    </a:cxn>
                  </a:cxnLst>
                  <a:rect l="0" t="0" r="r" b="b"/>
                  <a:pathLst>
                    <a:path w="141" h="382">
                      <a:moveTo>
                        <a:pt x="2" y="361"/>
                      </a:moveTo>
                      <a:lnTo>
                        <a:pt x="8" y="353"/>
                      </a:lnTo>
                      <a:lnTo>
                        <a:pt x="12" y="344"/>
                      </a:lnTo>
                      <a:lnTo>
                        <a:pt x="17" y="338"/>
                      </a:lnTo>
                      <a:lnTo>
                        <a:pt x="25" y="329"/>
                      </a:lnTo>
                      <a:lnTo>
                        <a:pt x="29" y="321"/>
                      </a:lnTo>
                      <a:lnTo>
                        <a:pt x="35" y="311"/>
                      </a:lnTo>
                      <a:lnTo>
                        <a:pt x="40" y="304"/>
                      </a:lnTo>
                      <a:lnTo>
                        <a:pt x="46" y="294"/>
                      </a:lnTo>
                      <a:lnTo>
                        <a:pt x="52" y="287"/>
                      </a:lnTo>
                      <a:lnTo>
                        <a:pt x="57" y="277"/>
                      </a:lnTo>
                      <a:lnTo>
                        <a:pt x="59" y="270"/>
                      </a:lnTo>
                      <a:lnTo>
                        <a:pt x="65" y="260"/>
                      </a:lnTo>
                      <a:lnTo>
                        <a:pt x="69" y="252"/>
                      </a:lnTo>
                      <a:lnTo>
                        <a:pt x="73" y="243"/>
                      </a:lnTo>
                      <a:lnTo>
                        <a:pt x="74" y="235"/>
                      </a:lnTo>
                      <a:lnTo>
                        <a:pt x="78" y="228"/>
                      </a:lnTo>
                      <a:lnTo>
                        <a:pt x="82" y="211"/>
                      </a:lnTo>
                      <a:lnTo>
                        <a:pt x="88" y="194"/>
                      </a:lnTo>
                      <a:lnTo>
                        <a:pt x="92" y="176"/>
                      </a:lnTo>
                      <a:lnTo>
                        <a:pt x="97" y="159"/>
                      </a:lnTo>
                      <a:lnTo>
                        <a:pt x="103" y="140"/>
                      </a:lnTo>
                      <a:lnTo>
                        <a:pt x="107" y="125"/>
                      </a:lnTo>
                      <a:lnTo>
                        <a:pt x="111" y="108"/>
                      </a:lnTo>
                      <a:lnTo>
                        <a:pt x="114" y="95"/>
                      </a:lnTo>
                      <a:lnTo>
                        <a:pt x="116" y="79"/>
                      </a:lnTo>
                      <a:lnTo>
                        <a:pt x="118" y="68"/>
                      </a:lnTo>
                      <a:lnTo>
                        <a:pt x="116" y="57"/>
                      </a:lnTo>
                      <a:lnTo>
                        <a:pt x="114" y="47"/>
                      </a:lnTo>
                      <a:lnTo>
                        <a:pt x="111" y="39"/>
                      </a:lnTo>
                      <a:lnTo>
                        <a:pt x="105" y="34"/>
                      </a:lnTo>
                      <a:lnTo>
                        <a:pt x="95" y="30"/>
                      </a:lnTo>
                      <a:lnTo>
                        <a:pt x="88" y="30"/>
                      </a:lnTo>
                      <a:lnTo>
                        <a:pt x="82" y="30"/>
                      </a:lnTo>
                      <a:lnTo>
                        <a:pt x="78" y="28"/>
                      </a:lnTo>
                      <a:lnTo>
                        <a:pt x="74" y="26"/>
                      </a:lnTo>
                      <a:lnTo>
                        <a:pt x="74" y="26"/>
                      </a:lnTo>
                      <a:lnTo>
                        <a:pt x="71" y="22"/>
                      </a:lnTo>
                      <a:lnTo>
                        <a:pt x="69" y="17"/>
                      </a:lnTo>
                      <a:lnTo>
                        <a:pt x="69" y="11"/>
                      </a:lnTo>
                      <a:lnTo>
                        <a:pt x="73" y="7"/>
                      </a:lnTo>
                      <a:lnTo>
                        <a:pt x="73" y="5"/>
                      </a:lnTo>
                      <a:lnTo>
                        <a:pt x="74" y="3"/>
                      </a:lnTo>
                      <a:lnTo>
                        <a:pt x="76" y="1"/>
                      </a:lnTo>
                      <a:lnTo>
                        <a:pt x="80" y="1"/>
                      </a:lnTo>
                      <a:lnTo>
                        <a:pt x="97" y="0"/>
                      </a:lnTo>
                      <a:lnTo>
                        <a:pt x="111" y="3"/>
                      </a:lnTo>
                      <a:lnTo>
                        <a:pt x="122" y="11"/>
                      </a:lnTo>
                      <a:lnTo>
                        <a:pt x="130" y="22"/>
                      </a:lnTo>
                      <a:lnTo>
                        <a:pt x="135" y="36"/>
                      </a:lnTo>
                      <a:lnTo>
                        <a:pt x="139" y="51"/>
                      </a:lnTo>
                      <a:lnTo>
                        <a:pt x="141" y="70"/>
                      </a:lnTo>
                      <a:lnTo>
                        <a:pt x="141" y="91"/>
                      </a:lnTo>
                      <a:lnTo>
                        <a:pt x="137" y="110"/>
                      </a:lnTo>
                      <a:lnTo>
                        <a:pt x="135" y="135"/>
                      </a:lnTo>
                      <a:lnTo>
                        <a:pt x="130" y="157"/>
                      </a:lnTo>
                      <a:lnTo>
                        <a:pt x="124" y="180"/>
                      </a:lnTo>
                      <a:lnTo>
                        <a:pt x="120" y="203"/>
                      </a:lnTo>
                      <a:lnTo>
                        <a:pt x="112" y="224"/>
                      </a:lnTo>
                      <a:lnTo>
                        <a:pt x="107" y="245"/>
                      </a:lnTo>
                      <a:lnTo>
                        <a:pt x="101" y="264"/>
                      </a:lnTo>
                      <a:lnTo>
                        <a:pt x="95" y="273"/>
                      </a:lnTo>
                      <a:lnTo>
                        <a:pt x="92" y="279"/>
                      </a:lnTo>
                      <a:lnTo>
                        <a:pt x="90" y="289"/>
                      </a:lnTo>
                      <a:lnTo>
                        <a:pt x="86" y="294"/>
                      </a:lnTo>
                      <a:lnTo>
                        <a:pt x="82" y="300"/>
                      </a:lnTo>
                      <a:lnTo>
                        <a:pt x="78" y="306"/>
                      </a:lnTo>
                      <a:lnTo>
                        <a:pt x="74" y="313"/>
                      </a:lnTo>
                      <a:lnTo>
                        <a:pt x="71" y="319"/>
                      </a:lnTo>
                      <a:lnTo>
                        <a:pt x="67" y="325"/>
                      </a:lnTo>
                      <a:lnTo>
                        <a:pt x="61" y="330"/>
                      </a:lnTo>
                      <a:lnTo>
                        <a:pt x="57" y="338"/>
                      </a:lnTo>
                      <a:lnTo>
                        <a:pt x="54" y="344"/>
                      </a:lnTo>
                      <a:lnTo>
                        <a:pt x="48" y="351"/>
                      </a:lnTo>
                      <a:lnTo>
                        <a:pt x="42" y="357"/>
                      </a:lnTo>
                      <a:lnTo>
                        <a:pt x="36" y="368"/>
                      </a:lnTo>
                      <a:lnTo>
                        <a:pt x="31" y="376"/>
                      </a:lnTo>
                      <a:lnTo>
                        <a:pt x="25" y="380"/>
                      </a:lnTo>
                      <a:lnTo>
                        <a:pt x="21" y="382"/>
                      </a:lnTo>
                      <a:lnTo>
                        <a:pt x="14" y="382"/>
                      </a:lnTo>
                      <a:lnTo>
                        <a:pt x="8" y="380"/>
                      </a:lnTo>
                      <a:lnTo>
                        <a:pt x="4" y="376"/>
                      </a:lnTo>
                      <a:lnTo>
                        <a:pt x="2" y="372"/>
                      </a:lnTo>
                      <a:lnTo>
                        <a:pt x="0" y="367"/>
                      </a:lnTo>
                      <a:lnTo>
                        <a:pt x="2" y="361"/>
                      </a:lnTo>
                      <a:lnTo>
                        <a:pt x="2" y="361"/>
                      </a:lnTo>
                      <a:close/>
                    </a:path>
                  </a:pathLst>
                </a:custGeom>
                <a:solidFill>
                  <a:srgbClr val="9ED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14" name="Freeform 479"/>
                <p:cNvSpPr>
                  <a:spLocks/>
                </p:cNvSpPr>
                <p:nvPr/>
              </p:nvSpPr>
              <p:spPr bwMode="auto">
                <a:xfrm>
                  <a:off x="4169" y="1022"/>
                  <a:ext cx="25" cy="199"/>
                </a:xfrm>
                <a:custGeom>
                  <a:avLst/>
                  <a:gdLst/>
                  <a:ahLst/>
                  <a:cxnLst>
                    <a:cxn ang="0">
                      <a:pos x="0" y="375"/>
                    </a:cxn>
                    <a:cxn ang="0">
                      <a:pos x="0" y="352"/>
                    </a:cxn>
                    <a:cxn ang="0">
                      <a:pos x="2" y="333"/>
                    </a:cxn>
                    <a:cxn ang="0">
                      <a:pos x="5" y="312"/>
                    </a:cxn>
                    <a:cxn ang="0">
                      <a:pos x="7" y="293"/>
                    </a:cxn>
                    <a:cxn ang="0">
                      <a:pos x="7" y="272"/>
                    </a:cxn>
                    <a:cxn ang="0">
                      <a:pos x="9" y="251"/>
                    </a:cxn>
                    <a:cxn ang="0">
                      <a:pos x="9" y="230"/>
                    </a:cxn>
                    <a:cxn ang="0">
                      <a:pos x="11" y="213"/>
                    </a:cxn>
                    <a:cxn ang="0">
                      <a:pos x="11" y="202"/>
                    </a:cxn>
                    <a:cxn ang="0">
                      <a:pos x="11" y="192"/>
                    </a:cxn>
                    <a:cxn ang="0">
                      <a:pos x="13" y="183"/>
                    </a:cxn>
                    <a:cxn ang="0">
                      <a:pos x="13" y="173"/>
                    </a:cxn>
                    <a:cxn ang="0">
                      <a:pos x="13" y="164"/>
                    </a:cxn>
                    <a:cxn ang="0">
                      <a:pos x="15" y="152"/>
                    </a:cxn>
                    <a:cxn ang="0">
                      <a:pos x="15" y="143"/>
                    </a:cxn>
                    <a:cxn ang="0">
                      <a:pos x="15" y="128"/>
                    </a:cxn>
                    <a:cxn ang="0">
                      <a:pos x="15" y="110"/>
                    </a:cxn>
                    <a:cxn ang="0">
                      <a:pos x="15" y="95"/>
                    </a:cxn>
                    <a:cxn ang="0">
                      <a:pos x="17" y="82"/>
                    </a:cxn>
                    <a:cxn ang="0">
                      <a:pos x="21" y="67"/>
                    </a:cxn>
                    <a:cxn ang="0">
                      <a:pos x="21" y="52"/>
                    </a:cxn>
                    <a:cxn ang="0">
                      <a:pos x="22" y="36"/>
                    </a:cxn>
                    <a:cxn ang="0">
                      <a:pos x="24" y="21"/>
                    </a:cxn>
                    <a:cxn ang="0">
                      <a:pos x="24" y="10"/>
                    </a:cxn>
                    <a:cxn ang="0">
                      <a:pos x="26" y="4"/>
                    </a:cxn>
                    <a:cxn ang="0">
                      <a:pos x="32" y="0"/>
                    </a:cxn>
                    <a:cxn ang="0">
                      <a:pos x="41" y="0"/>
                    </a:cxn>
                    <a:cxn ang="0">
                      <a:pos x="47" y="4"/>
                    </a:cxn>
                    <a:cxn ang="0">
                      <a:pos x="49" y="10"/>
                    </a:cxn>
                    <a:cxn ang="0">
                      <a:pos x="49" y="21"/>
                    </a:cxn>
                    <a:cxn ang="0">
                      <a:pos x="49" y="36"/>
                    </a:cxn>
                    <a:cxn ang="0">
                      <a:pos x="49" y="52"/>
                    </a:cxn>
                    <a:cxn ang="0">
                      <a:pos x="49" y="67"/>
                    </a:cxn>
                    <a:cxn ang="0">
                      <a:pos x="49" y="82"/>
                    </a:cxn>
                    <a:cxn ang="0">
                      <a:pos x="49" y="95"/>
                    </a:cxn>
                    <a:cxn ang="0">
                      <a:pos x="49" y="110"/>
                    </a:cxn>
                    <a:cxn ang="0">
                      <a:pos x="49" y="128"/>
                    </a:cxn>
                    <a:cxn ang="0">
                      <a:pos x="49" y="143"/>
                    </a:cxn>
                    <a:cxn ang="0">
                      <a:pos x="49" y="152"/>
                    </a:cxn>
                    <a:cxn ang="0">
                      <a:pos x="49" y="164"/>
                    </a:cxn>
                    <a:cxn ang="0">
                      <a:pos x="49" y="173"/>
                    </a:cxn>
                    <a:cxn ang="0">
                      <a:pos x="49" y="183"/>
                    </a:cxn>
                    <a:cxn ang="0">
                      <a:pos x="47" y="192"/>
                    </a:cxn>
                    <a:cxn ang="0">
                      <a:pos x="47" y="202"/>
                    </a:cxn>
                    <a:cxn ang="0">
                      <a:pos x="47" y="213"/>
                    </a:cxn>
                    <a:cxn ang="0">
                      <a:pos x="47" y="230"/>
                    </a:cxn>
                    <a:cxn ang="0">
                      <a:pos x="45" y="253"/>
                    </a:cxn>
                    <a:cxn ang="0">
                      <a:pos x="41" y="272"/>
                    </a:cxn>
                    <a:cxn ang="0">
                      <a:pos x="38" y="293"/>
                    </a:cxn>
                    <a:cxn ang="0">
                      <a:pos x="34" y="314"/>
                    </a:cxn>
                    <a:cxn ang="0">
                      <a:pos x="30" y="333"/>
                    </a:cxn>
                    <a:cxn ang="0">
                      <a:pos x="26" y="352"/>
                    </a:cxn>
                    <a:cxn ang="0">
                      <a:pos x="22" y="377"/>
                    </a:cxn>
                    <a:cxn ang="0">
                      <a:pos x="21" y="394"/>
                    </a:cxn>
                    <a:cxn ang="0">
                      <a:pos x="15" y="400"/>
                    </a:cxn>
                    <a:cxn ang="0">
                      <a:pos x="3" y="400"/>
                    </a:cxn>
                    <a:cxn ang="0">
                      <a:pos x="0" y="392"/>
                    </a:cxn>
                    <a:cxn ang="0">
                      <a:pos x="0" y="386"/>
                    </a:cxn>
                  </a:cxnLst>
                  <a:rect l="0" t="0" r="r" b="b"/>
                  <a:pathLst>
                    <a:path w="49" h="400">
                      <a:moveTo>
                        <a:pt x="0" y="386"/>
                      </a:moveTo>
                      <a:lnTo>
                        <a:pt x="0" y="375"/>
                      </a:lnTo>
                      <a:lnTo>
                        <a:pt x="0" y="363"/>
                      </a:lnTo>
                      <a:lnTo>
                        <a:pt x="0" y="352"/>
                      </a:lnTo>
                      <a:lnTo>
                        <a:pt x="2" y="342"/>
                      </a:lnTo>
                      <a:lnTo>
                        <a:pt x="2" y="333"/>
                      </a:lnTo>
                      <a:lnTo>
                        <a:pt x="3" y="322"/>
                      </a:lnTo>
                      <a:lnTo>
                        <a:pt x="5" y="312"/>
                      </a:lnTo>
                      <a:lnTo>
                        <a:pt x="7" y="303"/>
                      </a:lnTo>
                      <a:lnTo>
                        <a:pt x="7" y="293"/>
                      </a:lnTo>
                      <a:lnTo>
                        <a:pt x="7" y="284"/>
                      </a:lnTo>
                      <a:lnTo>
                        <a:pt x="7" y="272"/>
                      </a:lnTo>
                      <a:lnTo>
                        <a:pt x="9" y="265"/>
                      </a:lnTo>
                      <a:lnTo>
                        <a:pt x="9" y="251"/>
                      </a:lnTo>
                      <a:lnTo>
                        <a:pt x="9" y="242"/>
                      </a:lnTo>
                      <a:lnTo>
                        <a:pt x="9" y="230"/>
                      </a:lnTo>
                      <a:lnTo>
                        <a:pt x="11" y="219"/>
                      </a:lnTo>
                      <a:lnTo>
                        <a:pt x="11" y="213"/>
                      </a:lnTo>
                      <a:lnTo>
                        <a:pt x="11" y="207"/>
                      </a:lnTo>
                      <a:lnTo>
                        <a:pt x="11" y="202"/>
                      </a:lnTo>
                      <a:lnTo>
                        <a:pt x="11" y="198"/>
                      </a:lnTo>
                      <a:lnTo>
                        <a:pt x="11" y="192"/>
                      </a:lnTo>
                      <a:lnTo>
                        <a:pt x="11" y="187"/>
                      </a:lnTo>
                      <a:lnTo>
                        <a:pt x="13" y="183"/>
                      </a:lnTo>
                      <a:lnTo>
                        <a:pt x="13" y="179"/>
                      </a:lnTo>
                      <a:lnTo>
                        <a:pt x="13" y="173"/>
                      </a:lnTo>
                      <a:lnTo>
                        <a:pt x="13" y="168"/>
                      </a:lnTo>
                      <a:lnTo>
                        <a:pt x="13" y="164"/>
                      </a:lnTo>
                      <a:lnTo>
                        <a:pt x="15" y="158"/>
                      </a:lnTo>
                      <a:lnTo>
                        <a:pt x="15" y="152"/>
                      </a:lnTo>
                      <a:lnTo>
                        <a:pt x="15" y="149"/>
                      </a:lnTo>
                      <a:lnTo>
                        <a:pt x="15" y="143"/>
                      </a:lnTo>
                      <a:lnTo>
                        <a:pt x="15" y="135"/>
                      </a:lnTo>
                      <a:lnTo>
                        <a:pt x="15" y="128"/>
                      </a:lnTo>
                      <a:lnTo>
                        <a:pt x="15" y="118"/>
                      </a:lnTo>
                      <a:lnTo>
                        <a:pt x="15" y="110"/>
                      </a:lnTo>
                      <a:lnTo>
                        <a:pt x="15" y="103"/>
                      </a:lnTo>
                      <a:lnTo>
                        <a:pt x="15" y="95"/>
                      </a:lnTo>
                      <a:lnTo>
                        <a:pt x="17" y="88"/>
                      </a:lnTo>
                      <a:lnTo>
                        <a:pt x="17" y="82"/>
                      </a:lnTo>
                      <a:lnTo>
                        <a:pt x="19" y="74"/>
                      </a:lnTo>
                      <a:lnTo>
                        <a:pt x="21" y="67"/>
                      </a:lnTo>
                      <a:lnTo>
                        <a:pt x="21" y="59"/>
                      </a:lnTo>
                      <a:lnTo>
                        <a:pt x="21" y="52"/>
                      </a:lnTo>
                      <a:lnTo>
                        <a:pt x="22" y="46"/>
                      </a:lnTo>
                      <a:lnTo>
                        <a:pt x="22" y="36"/>
                      </a:lnTo>
                      <a:lnTo>
                        <a:pt x="24" y="31"/>
                      </a:lnTo>
                      <a:lnTo>
                        <a:pt x="24" y="21"/>
                      </a:lnTo>
                      <a:lnTo>
                        <a:pt x="24" y="14"/>
                      </a:lnTo>
                      <a:lnTo>
                        <a:pt x="24" y="10"/>
                      </a:lnTo>
                      <a:lnTo>
                        <a:pt x="24" y="6"/>
                      </a:lnTo>
                      <a:lnTo>
                        <a:pt x="26" y="4"/>
                      </a:lnTo>
                      <a:lnTo>
                        <a:pt x="28" y="2"/>
                      </a:lnTo>
                      <a:lnTo>
                        <a:pt x="32" y="0"/>
                      </a:lnTo>
                      <a:lnTo>
                        <a:pt x="38" y="0"/>
                      </a:lnTo>
                      <a:lnTo>
                        <a:pt x="41" y="0"/>
                      </a:lnTo>
                      <a:lnTo>
                        <a:pt x="47" y="2"/>
                      </a:lnTo>
                      <a:lnTo>
                        <a:pt x="47" y="4"/>
                      </a:lnTo>
                      <a:lnTo>
                        <a:pt x="49" y="6"/>
                      </a:lnTo>
                      <a:lnTo>
                        <a:pt x="49" y="10"/>
                      </a:lnTo>
                      <a:lnTo>
                        <a:pt x="49" y="14"/>
                      </a:lnTo>
                      <a:lnTo>
                        <a:pt x="49" y="21"/>
                      </a:lnTo>
                      <a:lnTo>
                        <a:pt x="49" y="31"/>
                      </a:lnTo>
                      <a:lnTo>
                        <a:pt x="49" y="36"/>
                      </a:lnTo>
                      <a:lnTo>
                        <a:pt x="49" y="46"/>
                      </a:lnTo>
                      <a:lnTo>
                        <a:pt x="49" y="52"/>
                      </a:lnTo>
                      <a:lnTo>
                        <a:pt x="49" y="59"/>
                      </a:lnTo>
                      <a:lnTo>
                        <a:pt x="49" y="67"/>
                      </a:lnTo>
                      <a:lnTo>
                        <a:pt x="49" y="74"/>
                      </a:lnTo>
                      <a:lnTo>
                        <a:pt x="49" y="82"/>
                      </a:lnTo>
                      <a:lnTo>
                        <a:pt x="49" y="88"/>
                      </a:lnTo>
                      <a:lnTo>
                        <a:pt x="49" y="95"/>
                      </a:lnTo>
                      <a:lnTo>
                        <a:pt x="49" y="103"/>
                      </a:lnTo>
                      <a:lnTo>
                        <a:pt x="49" y="110"/>
                      </a:lnTo>
                      <a:lnTo>
                        <a:pt x="49" y="118"/>
                      </a:lnTo>
                      <a:lnTo>
                        <a:pt x="49" y="128"/>
                      </a:lnTo>
                      <a:lnTo>
                        <a:pt x="49" y="135"/>
                      </a:lnTo>
                      <a:lnTo>
                        <a:pt x="49" y="143"/>
                      </a:lnTo>
                      <a:lnTo>
                        <a:pt x="49" y="149"/>
                      </a:lnTo>
                      <a:lnTo>
                        <a:pt x="49" y="152"/>
                      </a:lnTo>
                      <a:lnTo>
                        <a:pt x="49" y="158"/>
                      </a:lnTo>
                      <a:lnTo>
                        <a:pt x="49" y="164"/>
                      </a:lnTo>
                      <a:lnTo>
                        <a:pt x="49" y="168"/>
                      </a:lnTo>
                      <a:lnTo>
                        <a:pt x="49" y="173"/>
                      </a:lnTo>
                      <a:lnTo>
                        <a:pt x="49" y="179"/>
                      </a:lnTo>
                      <a:lnTo>
                        <a:pt x="49" y="183"/>
                      </a:lnTo>
                      <a:lnTo>
                        <a:pt x="47" y="187"/>
                      </a:lnTo>
                      <a:lnTo>
                        <a:pt x="47" y="192"/>
                      </a:lnTo>
                      <a:lnTo>
                        <a:pt x="47" y="198"/>
                      </a:lnTo>
                      <a:lnTo>
                        <a:pt x="47" y="202"/>
                      </a:lnTo>
                      <a:lnTo>
                        <a:pt x="47" y="207"/>
                      </a:lnTo>
                      <a:lnTo>
                        <a:pt x="47" y="213"/>
                      </a:lnTo>
                      <a:lnTo>
                        <a:pt x="47" y="219"/>
                      </a:lnTo>
                      <a:lnTo>
                        <a:pt x="47" y="230"/>
                      </a:lnTo>
                      <a:lnTo>
                        <a:pt x="45" y="242"/>
                      </a:lnTo>
                      <a:lnTo>
                        <a:pt x="45" y="253"/>
                      </a:lnTo>
                      <a:lnTo>
                        <a:pt x="43" y="265"/>
                      </a:lnTo>
                      <a:lnTo>
                        <a:pt x="41" y="272"/>
                      </a:lnTo>
                      <a:lnTo>
                        <a:pt x="40" y="284"/>
                      </a:lnTo>
                      <a:lnTo>
                        <a:pt x="38" y="293"/>
                      </a:lnTo>
                      <a:lnTo>
                        <a:pt x="36" y="303"/>
                      </a:lnTo>
                      <a:lnTo>
                        <a:pt x="34" y="314"/>
                      </a:lnTo>
                      <a:lnTo>
                        <a:pt x="32" y="322"/>
                      </a:lnTo>
                      <a:lnTo>
                        <a:pt x="30" y="333"/>
                      </a:lnTo>
                      <a:lnTo>
                        <a:pt x="28" y="344"/>
                      </a:lnTo>
                      <a:lnTo>
                        <a:pt x="26" y="352"/>
                      </a:lnTo>
                      <a:lnTo>
                        <a:pt x="24" y="365"/>
                      </a:lnTo>
                      <a:lnTo>
                        <a:pt x="22" y="377"/>
                      </a:lnTo>
                      <a:lnTo>
                        <a:pt x="22" y="388"/>
                      </a:lnTo>
                      <a:lnTo>
                        <a:pt x="21" y="394"/>
                      </a:lnTo>
                      <a:lnTo>
                        <a:pt x="17" y="400"/>
                      </a:lnTo>
                      <a:lnTo>
                        <a:pt x="15" y="400"/>
                      </a:lnTo>
                      <a:lnTo>
                        <a:pt x="9" y="400"/>
                      </a:lnTo>
                      <a:lnTo>
                        <a:pt x="3" y="400"/>
                      </a:lnTo>
                      <a:lnTo>
                        <a:pt x="0" y="396"/>
                      </a:lnTo>
                      <a:lnTo>
                        <a:pt x="0" y="392"/>
                      </a:lnTo>
                      <a:lnTo>
                        <a:pt x="0" y="386"/>
                      </a:lnTo>
                      <a:lnTo>
                        <a:pt x="0" y="386"/>
                      </a:lnTo>
                      <a:close/>
                    </a:path>
                  </a:pathLst>
                </a:custGeom>
                <a:solidFill>
                  <a:srgbClr val="9ED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15" name="Freeform 480"/>
                <p:cNvSpPr>
                  <a:spLocks/>
                </p:cNvSpPr>
                <p:nvPr/>
              </p:nvSpPr>
              <p:spPr bwMode="auto">
                <a:xfrm>
                  <a:off x="4503" y="543"/>
                  <a:ext cx="159" cy="211"/>
                </a:xfrm>
                <a:custGeom>
                  <a:avLst/>
                  <a:gdLst/>
                  <a:ahLst/>
                  <a:cxnLst>
                    <a:cxn ang="0">
                      <a:pos x="3" y="112"/>
                    </a:cxn>
                    <a:cxn ang="0">
                      <a:pos x="5" y="87"/>
                    </a:cxn>
                    <a:cxn ang="0">
                      <a:pos x="11" y="66"/>
                    </a:cxn>
                    <a:cxn ang="0">
                      <a:pos x="17" y="43"/>
                    </a:cxn>
                    <a:cxn ang="0">
                      <a:pos x="30" y="26"/>
                    </a:cxn>
                    <a:cxn ang="0">
                      <a:pos x="53" y="11"/>
                    </a:cxn>
                    <a:cxn ang="0">
                      <a:pos x="87" y="0"/>
                    </a:cxn>
                    <a:cxn ang="0">
                      <a:pos x="121" y="3"/>
                    </a:cxn>
                    <a:cxn ang="0">
                      <a:pos x="154" y="17"/>
                    </a:cxn>
                    <a:cxn ang="0">
                      <a:pos x="180" y="43"/>
                    </a:cxn>
                    <a:cxn ang="0">
                      <a:pos x="201" y="78"/>
                    </a:cxn>
                    <a:cxn ang="0">
                      <a:pos x="203" y="127"/>
                    </a:cxn>
                    <a:cxn ang="0">
                      <a:pos x="190" y="180"/>
                    </a:cxn>
                    <a:cxn ang="0">
                      <a:pos x="167" y="230"/>
                    </a:cxn>
                    <a:cxn ang="0">
                      <a:pos x="156" y="277"/>
                    </a:cxn>
                    <a:cxn ang="0">
                      <a:pos x="163" y="321"/>
                    </a:cxn>
                    <a:cxn ang="0">
                      <a:pos x="190" y="348"/>
                    </a:cxn>
                    <a:cxn ang="0">
                      <a:pos x="213" y="365"/>
                    </a:cxn>
                    <a:cxn ang="0">
                      <a:pos x="237" y="378"/>
                    </a:cxn>
                    <a:cxn ang="0">
                      <a:pos x="262" y="388"/>
                    </a:cxn>
                    <a:cxn ang="0">
                      <a:pos x="290" y="395"/>
                    </a:cxn>
                    <a:cxn ang="0">
                      <a:pos x="315" y="403"/>
                    </a:cxn>
                    <a:cxn ang="0">
                      <a:pos x="317" y="414"/>
                    </a:cxn>
                    <a:cxn ang="0">
                      <a:pos x="309" y="422"/>
                    </a:cxn>
                    <a:cxn ang="0">
                      <a:pos x="283" y="414"/>
                    </a:cxn>
                    <a:cxn ang="0">
                      <a:pos x="247" y="410"/>
                    </a:cxn>
                    <a:cxn ang="0">
                      <a:pos x="216" y="409"/>
                    </a:cxn>
                    <a:cxn ang="0">
                      <a:pos x="186" y="401"/>
                    </a:cxn>
                    <a:cxn ang="0">
                      <a:pos x="157" y="388"/>
                    </a:cxn>
                    <a:cxn ang="0">
                      <a:pos x="127" y="357"/>
                    </a:cxn>
                    <a:cxn ang="0">
                      <a:pos x="116" y="310"/>
                    </a:cxn>
                    <a:cxn ang="0">
                      <a:pos x="127" y="260"/>
                    </a:cxn>
                    <a:cxn ang="0">
                      <a:pos x="146" y="207"/>
                    </a:cxn>
                    <a:cxn ang="0">
                      <a:pos x="159" y="150"/>
                    </a:cxn>
                    <a:cxn ang="0">
                      <a:pos x="156" y="93"/>
                    </a:cxn>
                    <a:cxn ang="0">
                      <a:pos x="144" y="76"/>
                    </a:cxn>
                    <a:cxn ang="0">
                      <a:pos x="129" y="60"/>
                    </a:cxn>
                    <a:cxn ang="0">
                      <a:pos x="112" y="49"/>
                    </a:cxn>
                    <a:cxn ang="0">
                      <a:pos x="93" y="45"/>
                    </a:cxn>
                    <a:cxn ang="0">
                      <a:pos x="74" y="51"/>
                    </a:cxn>
                    <a:cxn ang="0">
                      <a:pos x="59" y="62"/>
                    </a:cxn>
                    <a:cxn ang="0">
                      <a:pos x="47" y="76"/>
                    </a:cxn>
                    <a:cxn ang="0">
                      <a:pos x="40" y="89"/>
                    </a:cxn>
                    <a:cxn ang="0">
                      <a:pos x="32" y="102"/>
                    </a:cxn>
                    <a:cxn ang="0">
                      <a:pos x="26" y="119"/>
                    </a:cxn>
                    <a:cxn ang="0">
                      <a:pos x="22" y="138"/>
                    </a:cxn>
                    <a:cxn ang="0">
                      <a:pos x="11" y="144"/>
                    </a:cxn>
                    <a:cxn ang="0">
                      <a:pos x="0" y="135"/>
                    </a:cxn>
                  </a:cxnLst>
                  <a:rect l="0" t="0" r="r" b="b"/>
                  <a:pathLst>
                    <a:path w="317" h="422">
                      <a:moveTo>
                        <a:pt x="2" y="129"/>
                      </a:moveTo>
                      <a:lnTo>
                        <a:pt x="2" y="121"/>
                      </a:lnTo>
                      <a:lnTo>
                        <a:pt x="3" y="112"/>
                      </a:lnTo>
                      <a:lnTo>
                        <a:pt x="3" y="104"/>
                      </a:lnTo>
                      <a:lnTo>
                        <a:pt x="5" y="95"/>
                      </a:lnTo>
                      <a:lnTo>
                        <a:pt x="5" y="87"/>
                      </a:lnTo>
                      <a:lnTo>
                        <a:pt x="7" y="80"/>
                      </a:lnTo>
                      <a:lnTo>
                        <a:pt x="9" y="74"/>
                      </a:lnTo>
                      <a:lnTo>
                        <a:pt x="11" y="66"/>
                      </a:lnTo>
                      <a:lnTo>
                        <a:pt x="11" y="59"/>
                      </a:lnTo>
                      <a:lnTo>
                        <a:pt x="15" y="51"/>
                      </a:lnTo>
                      <a:lnTo>
                        <a:pt x="17" y="43"/>
                      </a:lnTo>
                      <a:lnTo>
                        <a:pt x="21" y="40"/>
                      </a:lnTo>
                      <a:lnTo>
                        <a:pt x="24" y="32"/>
                      </a:lnTo>
                      <a:lnTo>
                        <a:pt x="30" y="26"/>
                      </a:lnTo>
                      <a:lnTo>
                        <a:pt x="36" y="22"/>
                      </a:lnTo>
                      <a:lnTo>
                        <a:pt x="43" y="17"/>
                      </a:lnTo>
                      <a:lnTo>
                        <a:pt x="53" y="11"/>
                      </a:lnTo>
                      <a:lnTo>
                        <a:pt x="62" y="5"/>
                      </a:lnTo>
                      <a:lnTo>
                        <a:pt x="76" y="2"/>
                      </a:lnTo>
                      <a:lnTo>
                        <a:pt x="87" y="0"/>
                      </a:lnTo>
                      <a:lnTo>
                        <a:pt x="99" y="0"/>
                      </a:lnTo>
                      <a:lnTo>
                        <a:pt x="110" y="0"/>
                      </a:lnTo>
                      <a:lnTo>
                        <a:pt x="121" y="3"/>
                      </a:lnTo>
                      <a:lnTo>
                        <a:pt x="133" y="7"/>
                      </a:lnTo>
                      <a:lnTo>
                        <a:pt x="142" y="11"/>
                      </a:lnTo>
                      <a:lnTo>
                        <a:pt x="154" y="17"/>
                      </a:lnTo>
                      <a:lnTo>
                        <a:pt x="163" y="26"/>
                      </a:lnTo>
                      <a:lnTo>
                        <a:pt x="175" y="34"/>
                      </a:lnTo>
                      <a:lnTo>
                        <a:pt x="180" y="43"/>
                      </a:lnTo>
                      <a:lnTo>
                        <a:pt x="190" y="53"/>
                      </a:lnTo>
                      <a:lnTo>
                        <a:pt x="194" y="62"/>
                      </a:lnTo>
                      <a:lnTo>
                        <a:pt x="201" y="78"/>
                      </a:lnTo>
                      <a:lnTo>
                        <a:pt x="205" y="93"/>
                      </a:lnTo>
                      <a:lnTo>
                        <a:pt x="205" y="110"/>
                      </a:lnTo>
                      <a:lnTo>
                        <a:pt x="203" y="127"/>
                      </a:lnTo>
                      <a:lnTo>
                        <a:pt x="201" y="146"/>
                      </a:lnTo>
                      <a:lnTo>
                        <a:pt x="194" y="163"/>
                      </a:lnTo>
                      <a:lnTo>
                        <a:pt x="190" y="180"/>
                      </a:lnTo>
                      <a:lnTo>
                        <a:pt x="180" y="197"/>
                      </a:lnTo>
                      <a:lnTo>
                        <a:pt x="176" y="215"/>
                      </a:lnTo>
                      <a:lnTo>
                        <a:pt x="167" y="230"/>
                      </a:lnTo>
                      <a:lnTo>
                        <a:pt x="161" y="247"/>
                      </a:lnTo>
                      <a:lnTo>
                        <a:pt x="157" y="262"/>
                      </a:lnTo>
                      <a:lnTo>
                        <a:pt x="156" y="277"/>
                      </a:lnTo>
                      <a:lnTo>
                        <a:pt x="156" y="293"/>
                      </a:lnTo>
                      <a:lnTo>
                        <a:pt x="159" y="308"/>
                      </a:lnTo>
                      <a:lnTo>
                        <a:pt x="163" y="321"/>
                      </a:lnTo>
                      <a:lnTo>
                        <a:pt x="176" y="334"/>
                      </a:lnTo>
                      <a:lnTo>
                        <a:pt x="182" y="342"/>
                      </a:lnTo>
                      <a:lnTo>
                        <a:pt x="190" y="348"/>
                      </a:lnTo>
                      <a:lnTo>
                        <a:pt x="197" y="355"/>
                      </a:lnTo>
                      <a:lnTo>
                        <a:pt x="205" y="359"/>
                      </a:lnTo>
                      <a:lnTo>
                        <a:pt x="213" y="365"/>
                      </a:lnTo>
                      <a:lnTo>
                        <a:pt x="220" y="370"/>
                      </a:lnTo>
                      <a:lnTo>
                        <a:pt x="228" y="374"/>
                      </a:lnTo>
                      <a:lnTo>
                        <a:pt x="237" y="378"/>
                      </a:lnTo>
                      <a:lnTo>
                        <a:pt x="245" y="382"/>
                      </a:lnTo>
                      <a:lnTo>
                        <a:pt x="252" y="384"/>
                      </a:lnTo>
                      <a:lnTo>
                        <a:pt x="262" y="388"/>
                      </a:lnTo>
                      <a:lnTo>
                        <a:pt x="271" y="391"/>
                      </a:lnTo>
                      <a:lnTo>
                        <a:pt x="281" y="391"/>
                      </a:lnTo>
                      <a:lnTo>
                        <a:pt x="290" y="395"/>
                      </a:lnTo>
                      <a:lnTo>
                        <a:pt x="300" y="399"/>
                      </a:lnTo>
                      <a:lnTo>
                        <a:pt x="311" y="403"/>
                      </a:lnTo>
                      <a:lnTo>
                        <a:pt x="315" y="403"/>
                      </a:lnTo>
                      <a:lnTo>
                        <a:pt x="317" y="407"/>
                      </a:lnTo>
                      <a:lnTo>
                        <a:pt x="317" y="409"/>
                      </a:lnTo>
                      <a:lnTo>
                        <a:pt x="317" y="414"/>
                      </a:lnTo>
                      <a:lnTo>
                        <a:pt x="315" y="416"/>
                      </a:lnTo>
                      <a:lnTo>
                        <a:pt x="313" y="420"/>
                      </a:lnTo>
                      <a:lnTo>
                        <a:pt x="309" y="422"/>
                      </a:lnTo>
                      <a:lnTo>
                        <a:pt x="308" y="422"/>
                      </a:lnTo>
                      <a:lnTo>
                        <a:pt x="294" y="418"/>
                      </a:lnTo>
                      <a:lnTo>
                        <a:pt x="283" y="414"/>
                      </a:lnTo>
                      <a:lnTo>
                        <a:pt x="271" y="412"/>
                      </a:lnTo>
                      <a:lnTo>
                        <a:pt x="258" y="412"/>
                      </a:lnTo>
                      <a:lnTo>
                        <a:pt x="247" y="410"/>
                      </a:lnTo>
                      <a:lnTo>
                        <a:pt x="237" y="410"/>
                      </a:lnTo>
                      <a:lnTo>
                        <a:pt x="226" y="409"/>
                      </a:lnTo>
                      <a:lnTo>
                        <a:pt x="216" y="409"/>
                      </a:lnTo>
                      <a:lnTo>
                        <a:pt x="205" y="407"/>
                      </a:lnTo>
                      <a:lnTo>
                        <a:pt x="194" y="405"/>
                      </a:lnTo>
                      <a:lnTo>
                        <a:pt x="186" y="401"/>
                      </a:lnTo>
                      <a:lnTo>
                        <a:pt x="176" y="397"/>
                      </a:lnTo>
                      <a:lnTo>
                        <a:pt x="165" y="391"/>
                      </a:lnTo>
                      <a:lnTo>
                        <a:pt x="157" y="388"/>
                      </a:lnTo>
                      <a:lnTo>
                        <a:pt x="148" y="380"/>
                      </a:lnTo>
                      <a:lnTo>
                        <a:pt x="140" y="372"/>
                      </a:lnTo>
                      <a:lnTo>
                        <a:pt x="127" y="357"/>
                      </a:lnTo>
                      <a:lnTo>
                        <a:pt x="121" y="342"/>
                      </a:lnTo>
                      <a:lnTo>
                        <a:pt x="116" y="327"/>
                      </a:lnTo>
                      <a:lnTo>
                        <a:pt x="116" y="310"/>
                      </a:lnTo>
                      <a:lnTo>
                        <a:pt x="118" y="293"/>
                      </a:lnTo>
                      <a:lnTo>
                        <a:pt x="121" y="275"/>
                      </a:lnTo>
                      <a:lnTo>
                        <a:pt x="127" y="260"/>
                      </a:lnTo>
                      <a:lnTo>
                        <a:pt x="133" y="243"/>
                      </a:lnTo>
                      <a:lnTo>
                        <a:pt x="140" y="224"/>
                      </a:lnTo>
                      <a:lnTo>
                        <a:pt x="146" y="207"/>
                      </a:lnTo>
                      <a:lnTo>
                        <a:pt x="152" y="188"/>
                      </a:lnTo>
                      <a:lnTo>
                        <a:pt x="157" y="169"/>
                      </a:lnTo>
                      <a:lnTo>
                        <a:pt x="159" y="150"/>
                      </a:lnTo>
                      <a:lnTo>
                        <a:pt x="161" y="131"/>
                      </a:lnTo>
                      <a:lnTo>
                        <a:pt x="159" y="112"/>
                      </a:lnTo>
                      <a:lnTo>
                        <a:pt x="156" y="93"/>
                      </a:lnTo>
                      <a:lnTo>
                        <a:pt x="152" y="87"/>
                      </a:lnTo>
                      <a:lnTo>
                        <a:pt x="148" y="80"/>
                      </a:lnTo>
                      <a:lnTo>
                        <a:pt x="144" y="76"/>
                      </a:lnTo>
                      <a:lnTo>
                        <a:pt x="142" y="70"/>
                      </a:lnTo>
                      <a:lnTo>
                        <a:pt x="135" y="62"/>
                      </a:lnTo>
                      <a:lnTo>
                        <a:pt x="129" y="60"/>
                      </a:lnTo>
                      <a:lnTo>
                        <a:pt x="125" y="57"/>
                      </a:lnTo>
                      <a:lnTo>
                        <a:pt x="119" y="53"/>
                      </a:lnTo>
                      <a:lnTo>
                        <a:pt x="112" y="49"/>
                      </a:lnTo>
                      <a:lnTo>
                        <a:pt x="106" y="47"/>
                      </a:lnTo>
                      <a:lnTo>
                        <a:pt x="99" y="45"/>
                      </a:lnTo>
                      <a:lnTo>
                        <a:pt x="93" y="45"/>
                      </a:lnTo>
                      <a:lnTo>
                        <a:pt x="87" y="45"/>
                      </a:lnTo>
                      <a:lnTo>
                        <a:pt x="80" y="47"/>
                      </a:lnTo>
                      <a:lnTo>
                        <a:pt x="74" y="51"/>
                      </a:lnTo>
                      <a:lnTo>
                        <a:pt x="68" y="57"/>
                      </a:lnTo>
                      <a:lnTo>
                        <a:pt x="62" y="60"/>
                      </a:lnTo>
                      <a:lnTo>
                        <a:pt x="59" y="62"/>
                      </a:lnTo>
                      <a:lnTo>
                        <a:pt x="55" y="66"/>
                      </a:lnTo>
                      <a:lnTo>
                        <a:pt x="51" y="72"/>
                      </a:lnTo>
                      <a:lnTo>
                        <a:pt x="47" y="76"/>
                      </a:lnTo>
                      <a:lnTo>
                        <a:pt x="43" y="80"/>
                      </a:lnTo>
                      <a:lnTo>
                        <a:pt x="42" y="83"/>
                      </a:lnTo>
                      <a:lnTo>
                        <a:pt x="40" y="89"/>
                      </a:lnTo>
                      <a:lnTo>
                        <a:pt x="36" y="93"/>
                      </a:lnTo>
                      <a:lnTo>
                        <a:pt x="34" y="97"/>
                      </a:lnTo>
                      <a:lnTo>
                        <a:pt x="32" y="102"/>
                      </a:lnTo>
                      <a:lnTo>
                        <a:pt x="30" y="110"/>
                      </a:lnTo>
                      <a:lnTo>
                        <a:pt x="28" y="114"/>
                      </a:lnTo>
                      <a:lnTo>
                        <a:pt x="26" y="119"/>
                      </a:lnTo>
                      <a:lnTo>
                        <a:pt x="26" y="127"/>
                      </a:lnTo>
                      <a:lnTo>
                        <a:pt x="26" y="133"/>
                      </a:lnTo>
                      <a:lnTo>
                        <a:pt x="22" y="138"/>
                      </a:lnTo>
                      <a:lnTo>
                        <a:pt x="19" y="142"/>
                      </a:lnTo>
                      <a:lnTo>
                        <a:pt x="15" y="144"/>
                      </a:lnTo>
                      <a:lnTo>
                        <a:pt x="11" y="144"/>
                      </a:lnTo>
                      <a:lnTo>
                        <a:pt x="5" y="144"/>
                      </a:lnTo>
                      <a:lnTo>
                        <a:pt x="3" y="140"/>
                      </a:lnTo>
                      <a:lnTo>
                        <a:pt x="0" y="135"/>
                      </a:lnTo>
                      <a:lnTo>
                        <a:pt x="2" y="129"/>
                      </a:lnTo>
                      <a:lnTo>
                        <a:pt x="2" y="129"/>
                      </a:lnTo>
                      <a:close/>
                    </a:path>
                  </a:pathLst>
                </a:custGeom>
                <a:solidFill>
                  <a:srgbClr val="9ED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16" name="Freeform 481"/>
                <p:cNvSpPr>
                  <a:spLocks/>
                </p:cNvSpPr>
                <p:nvPr/>
              </p:nvSpPr>
              <p:spPr bwMode="auto">
                <a:xfrm>
                  <a:off x="4410" y="559"/>
                  <a:ext cx="143" cy="159"/>
                </a:xfrm>
                <a:custGeom>
                  <a:avLst/>
                  <a:gdLst/>
                  <a:ahLst/>
                  <a:cxnLst>
                    <a:cxn ang="0">
                      <a:pos x="19" y="282"/>
                    </a:cxn>
                    <a:cxn ang="0">
                      <a:pos x="38" y="274"/>
                    </a:cxn>
                    <a:cxn ang="0">
                      <a:pos x="56" y="263"/>
                    </a:cxn>
                    <a:cxn ang="0">
                      <a:pos x="71" y="247"/>
                    </a:cxn>
                    <a:cxn ang="0">
                      <a:pos x="86" y="236"/>
                    </a:cxn>
                    <a:cxn ang="0">
                      <a:pos x="103" y="221"/>
                    </a:cxn>
                    <a:cxn ang="0">
                      <a:pos x="118" y="207"/>
                    </a:cxn>
                    <a:cxn ang="0">
                      <a:pos x="135" y="194"/>
                    </a:cxn>
                    <a:cxn ang="0">
                      <a:pos x="152" y="181"/>
                    </a:cxn>
                    <a:cxn ang="0">
                      <a:pos x="170" y="169"/>
                    </a:cxn>
                    <a:cxn ang="0">
                      <a:pos x="187" y="156"/>
                    </a:cxn>
                    <a:cxn ang="0">
                      <a:pos x="206" y="139"/>
                    </a:cxn>
                    <a:cxn ang="0">
                      <a:pos x="223" y="118"/>
                    </a:cxn>
                    <a:cxn ang="0">
                      <a:pos x="236" y="95"/>
                    </a:cxn>
                    <a:cxn ang="0">
                      <a:pos x="248" y="65"/>
                    </a:cxn>
                    <a:cxn ang="0">
                      <a:pos x="253" y="30"/>
                    </a:cxn>
                    <a:cxn ang="0">
                      <a:pos x="257" y="4"/>
                    </a:cxn>
                    <a:cxn ang="0">
                      <a:pos x="265" y="0"/>
                    </a:cxn>
                    <a:cxn ang="0">
                      <a:pos x="276" y="4"/>
                    </a:cxn>
                    <a:cxn ang="0">
                      <a:pos x="282" y="11"/>
                    </a:cxn>
                    <a:cxn ang="0">
                      <a:pos x="286" y="17"/>
                    </a:cxn>
                    <a:cxn ang="0">
                      <a:pos x="286" y="44"/>
                    </a:cxn>
                    <a:cxn ang="0">
                      <a:pos x="278" y="82"/>
                    </a:cxn>
                    <a:cxn ang="0">
                      <a:pos x="263" y="120"/>
                    </a:cxn>
                    <a:cxn ang="0">
                      <a:pos x="244" y="150"/>
                    </a:cxn>
                    <a:cxn ang="0">
                      <a:pos x="219" y="179"/>
                    </a:cxn>
                    <a:cxn ang="0">
                      <a:pos x="190" y="207"/>
                    </a:cxn>
                    <a:cxn ang="0">
                      <a:pos x="158" y="232"/>
                    </a:cxn>
                    <a:cxn ang="0">
                      <a:pos x="124" y="259"/>
                    </a:cxn>
                    <a:cxn ang="0">
                      <a:pos x="97" y="280"/>
                    </a:cxn>
                    <a:cxn ang="0">
                      <a:pos x="80" y="287"/>
                    </a:cxn>
                    <a:cxn ang="0">
                      <a:pos x="73" y="295"/>
                    </a:cxn>
                    <a:cxn ang="0">
                      <a:pos x="65" y="299"/>
                    </a:cxn>
                    <a:cxn ang="0">
                      <a:pos x="61" y="302"/>
                    </a:cxn>
                    <a:cxn ang="0">
                      <a:pos x="54" y="304"/>
                    </a:cxn>
                    <a:cxn ang="0">
                      <a:pos x="44" y="310"/>
                    </a:cxn>
                    <a:cxn ang="0">
                      <a:pos x="27" y="314"/>
                    </a:cxn>
                    <a:cxn ang="0">
                      <a:pos x="12" y="320"/>
                    </a:cxn>
                    <a:cxn ang="0">
                      <a:pos x="4" y="312"/>
                    </a:cxn>
                    <a:cxn ang="0">
                      <a:pos x="0" y="301"/>
                    </a:cxn>
                    <a:cxn ang="0">
                      <a:pos x="4" y="291"/>
                    </a:cxn>
                    <a:cxn ang="0">
                      <a:pos x="10" y="289"/>
                    </a:cxn>
                  </a:cxnLst>
                  <a:rect l="0" t="0" r="r" b="b"/>
                  <a:pathLst>
                    <a:path w="286" h="320">
                      <a:moveTo>
                        <a:pt x="10" y="289"/>
                      </a:moveTo>
                      <a:lnTo>
                        <a:pt x="19" y="282"/>
                      </a:lnTo>
                      <a:lnTo>
                        <a:pt x="29" y="280"/>
                      </a:lnTo>
                      <a:lnTo>
                        <a:pt x="38" y="274"/>
                      </a:lnTo>
                      <a:lnTo>
                        <a:pt x="48" y="266"/>
                      </a:lnTo>
                      <a:lnTo>
                        <a:pt x="56" y="263"/>
                      </a:lnTo>
                      <a:lnTo>
                        <a:pt x="65" y="255"/>
                      </a:lnTo>
                      <a:lnTo>
                        <a:pt x="71" y="247"/>
                      </a:lnTo>
                      <a:lnTo>
                        <a:pt x="80" y="243"/>
                      </a:lnTo>
                      <a:lnTo>
                        <a:pt x="86" y="236"/>
                      </a:lnTo>
                      <a:lnTo>
                        <a:pt x="95" y="228"/>
                      </a:lnTo>
                      <a:lnTo>
                        <a:pt x="103" y="221"/>
                      </a:lnTo>
                      <a:lnTo>
                        <a:pt x="111" y="215"/>
                      </a:lnTo>
                      <a:lnTo>
                        <a:pt x="118" y="207"/>
                      </a:lnTo>
                      <a:lnTo>
                        <a:pt x="128" y="200"/>
                      </a:lnTo>
                      <a:lnTo>
                        <a:pt x="135" y="194"/>
                      </a:lnTo>
                      <a:lnTo>
                        <a:pt x="147" y="186"/>
                      </a:lnTo>
                      <a:lnTo>
                        <a:pt x="152" y="181"/>
                      </a:lnTo>
                      <a:lnTo>
                        <a:pt x="162" y="177"/>
                      </a:lnTo>
                      <a:lnTo>
                        <a:pt x="170" y="169"/>
                      </a:lnTo>
                      <a:lnTo>
                        <a:pt x="179" y="164"/>
                      </a:lnTo>
                      <a:lnTo>
                        <a:pt x="187" y="156"/>
                      </a:lnTo>
                      <a:lnTo>
                        <a:pt x="198" y="146"/>
                      </a:lnTo>
                      <a:lnTo>
                        <a:pt x="206" y="139"/>
                      </a:lnTo>
                      <a:lnTo>
                        <a:pt x="213" y="129"/>
                      </a:lnTo>
                      <a:lnTo>
                        <a:pt x="223" y="118"/>
                      </a:lnTo>
                      <a:lnTo>
                        <a:pt x="230" y="108"/>
                      </a:lnTo>
                      <a:lnTo>
                        <a:pt x="236" y="95"/>
                      </a:lnTo>
                      <a:lnTo>
                        <a:pt x="244" y="80"/>
                      </a:lnTo>
                      <a:lnTo>
                        <a:pt x="248" y="65"/>
                      </a:lnTo>
                      <a:lnTo>
                        <a:pt x="251" y="48"/>
                      </a:lnTo>
                      <a:lnTo>
                        <a:pt x="253" y="30"/>
                      </a:lnTo>
                      <a:lnTo>
                        <a:pt x="255" y="10"/>
                      </a:lnTo>
                      <a:lnTo>
                        <a:pt x="257" y="4"/>
                      </a:lnTo>
                      <a:lnTo>
                        <a:pt x="261" y="0"/>
                      </a:lnTo>
                      <a:lnTo>
                        <a:pt x="265" y="0"/>
                      </a:lnTo>
                      <a:lnTo>
                        <a:pt x="270" y="2"/>
                      </a:lnTo>
                      <a:lnTo>
                        <a:pt x="276" y="4"/>
                      </a:lnTo>
                      <a:lnTo>
                        <a:pt x="280" y="10"/>
                      </a:lnTo>
                      <a:lnTo>
                        <a:pt x="282" y="11"/>
                      </a:lnTo>
                      <a:lnTo>
                        <a:pt x="284" y="13"/>
                      </a:lnTo>
                      <a:lnTo>
                        <a:pt x="286" y="17"/>
                      </a:lnTo>
                      <a:lnTo>
                        <a:pt x="286" y="21"/>
                      </a:lnTo>
                      <a:lnTo>
                        <a:pt x="286" y="44"/>
                      </a:lnTo>
                      <a:lnTo>
                        <a:pt x="282" y="63"/>
                      </a:lnTo>
                      <a:lnTo>
                        <a:pt x="278" y="82"/>
                      </a:lnTo>
                      <a:lnTo>
                        <a:pt x="270" y="101"/>
                      </a:lnTo>
                      <a:lnTo>
                        <a:pt x="263" y="120"/>
                      </a:lnTo>
                      <a:lnTo>
                        <a:pt x="253" y="135"/>
                      </a:lnTo>
                      <a:lnTo>
                        <a:pt x="244" y="150"/>
                      </a:lnTo>
                      <a:lnTo>
                        <a:pt x="232" y="166"/>
                      </a:lnTo>
                      <a:lnTo>
                        <a:pt x="219" y="179"/>
                      </a:lnTo>
                      <a:lnTo>
                        <a:pt x="206" y="194"/>
                      </a:lnTo>
                      <a:lnTo>
                        <a:pt x="190" y="207"/>
                      </a:lnTo>
                      <a:lnTo>
                        <a:pt x="175" y="221"/>
                      </a:lnTo>
                      <a:lnTo>
                        <a:pt x="158" y="232"/>
                      </a:lnTo>
                      <a:lnTo>
                        <a:pt x="141" y="245"/>
                      </a:lnTo>
                      <a:lnTo>
                        <a:pt x="124" y="259"/>
                      </a:lnTo>
                      <a:lnTo>
                        <a:pt x="107" y="272"/>
                      </a:lnTo>
                      <a:lnTo>
                        <a:pt x="97" y="280"/>
                      </a:lnTo>
                      <a:lnTo>
                        <a:pt x="88" y="283"/>
                      </a:lnTo>
                      <a:lnTo>
                        <a:pt x="80" y="287"/>
                      </a:lnTo>
                      <a:lnTo>
                        <a:pt x="78" y="293"/>
                      </a:lnTo>
                      <a:lnTo>
                        <a:pt x="73" y="295"/>
                      </a:lnTo>
                      <a:lnTo>
                        <a:pt x="69" y="297"/>
                      </a:lnTo>
                      <a:lnTo>
                        <a:pt x="65" y="299"/>
                      </a:lnTo>
                      <a:lnTo>
                        <a:pt x="65" y="301"/>
                      </a:lnTo>
                      <a:lnTo>
                        <a:pt x="61" y="302"/>
                      </a:lnTo>
                      <a:lnTo>
                        <a:pt x="57" y="302"/>
                      </a:lnTo>
                      <a:lnTo>
                        <a:pt x="54" y="304"/>
                      </a:lnTo>
                      <a:lnTo>
                        <a:pt x="48" y="306"/>
                      </a:lnTo>
                      <a:lnTo>
                        <a:pt x="44" y="310"/>
                      </a:lnTo>
                      <a:lnTo>
                        <a:pt x="37" y="312"/>
                      </a:lnTo>
                      <a:lnTo>
                        <a:pt x="27" y="314"/>
                      </a:lnTo>
                      <a:lnTo>
                        <a:pt x="18" y="320"/>
                      </a:lnTo>
                      <a:lnTo>
                        <a:pt x="12" y="320"/>
                      </a:lnTo>
                      <a:lnTo>
                        <a:pt x="8" y="316"/>
                      </a:lnTo>
                      <a:lnTo>
                        <a:pt x="4" y="312"/>
                      </a:lnTo>
                      <a:lnTo>
                        <a:pt x="2" y="308"/>
                      </a:lnTo>
                      <a:lnTo>
                        <a:pt x="0" y="301"/>
                      </a:lnTo>
                      <a:lnTo>
                        <a:pt x="0" y="297"/>
                      </a:lnTo>
                      <a:lnTo>
                        <a:pt x="4" y="291"/>
                      </a:lnTo>
                      <a:lnTo>
                        <a:pt x="10" y="289"/>
                      </a:lnTo>
                      <a:lnTo>
                        <a:pt x="10" y="289"/>
                      </a:lnTo>
                      <a:close/>
                    </a:path>
                  </a:pathLst>
                </a:custGeom>
                <a:solidFill>
                  <a:srgbClr val="9ED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17" name="Freeform 482"/>
                <p:cNvSpPr>
                  <a:spLocks/>
                </p:cNvSpPr>
                <p:nvPr/>
              </p:nvSpPr>
              <p:spPr bwMode="auto">
                <a:xfrm>
                  <a:off x="4113" y="325"/>
                  <a:ext cx="235" cy="127"/>
                </a:xfrm>
                <a:custGeom>
                  <a:avLst/>
                  <a:gdLst/>
                  <a:ahLst/>
                  <a:cxnLst>
                    <a:cxn ang="0">
                      <a:pos x="26" y="150"/>
                    </a:cxn>
                    <a:cxn ang="0">
                      <a:pos x="43" y="168"/>
                    </a:cxn>
                    <a:cxn ang="0">
                      <a:pos x="64" y="181"/>
                    </a:cxn>
                    <a:cxn ang="0">
                      <a:pos x="89" y="192"/>
                    </a:cxn>
                    <a:cxn ang="0">
                      <a:pos x="114" y="200"/>
                    </a:cxn>
                    <a:cxn ang="0">
                      <a:pos x="142" y="202"/>
                    </a:cxn>
                    <a:cxn ang="0">
                      <a:pos x="169" y="204"/>
                    </a:cxn>
                    <a:cxn ang="0">
                      <a:pos x="193" y="202"/>
                    </a:cxn>
                    <a:cxn ang="0">
                      <a:pos x="216" y="196"/>
                    </a:cxn>
                    <a:cxn ang="0">
                      <a:pos x="233" y="181"/>
                    </a:cxn>
                    <a:cxn ang="0">
                      <a:pos x="245" y="158"/>
                    </a:cxn>
                    <a:cxn ang="0">
                      <a:pos x="258" y="133"/>
                    </a:cxn>
                    <a:cxn ang="0">
                      <a:pos x="268" y="107"/>
                    </a:cxn>
                    <a:cxn ang="0">
                      <a:pos x="277" y="80"/>
                    </a:cxn>
                    <a:cxn ang="0">
                      <a:pos x="290" y="57"/>
                    </a:cxn>
                    <a:cxn ang="0">
                      <a:pos x="307" y="38"/>
                    </a:cxn>
                    <a:cxn ang="0">
                      <a:pos x="326" y="27"/>
                    </a:cxn>
                    <a:cxn ang="0">
                      <a:pos x="349" y="21"/>
                    </a:cxn>
                    <a:cxn ang="0">
                      <a:pos x="368" y="25"/>
                    </a:cxn>
                    <a:cxn ang="0">
                      <a:pos x="385" y="31"/>
                    </a:cxn>
                    <a:cxn ang="0">
                      <a:pos x="401" y="34"/>
                    </a:cxn>
                    <a:cxn ang="0">
                      <a:pos x="414" y="36"/>
                    </a:cxn>
                    <a:cxn ang="0">
                      <a:pos x="427" y="34"/>
                    </a:cxn>
                    <a:cxn ang="0">
                      <a:pos x="439" y="19"/>
                    </a:cxn>
                    <a:cxn ang="0">
                      <a:pos x="444" y="6"/>
                    </a:cxn>
                    <a:cxn ang="0">
                      <a:pos x="448" y="0"/>
                    </a:cxn>
                    <a:cxn ang="0">
                      <a:pos x="458" y="0"/>
                    </a:cxn>
                    <a:cxn ang="0">
                      <a:pos x="465" y="2"/>
                    </a:cxn>
                    <a:cxn ang="0">
                      <a:pos x="471" y="14"/>
                    </a:cxn>
                    <a:cxn ang="0">
                      <a:pos x="463" y="33"/>
                    </a:cxn>
                    <a:cxn ang="0">
                      <a:pos x="450" y="48"/>
                    </a:cxn>
                    <a:cxn ang="0">
                      <a:pos x="437" y="55"/>
                    </a:cxn>
                    <a:cxn ang="0">
                      <a:pos x="423" y="57"/>
                    </a:cxn>
                    <a:cxn ang="0">
                      <a:pos x="406" y="57"/>
                    </a:cxn>
                    <a:cxn ang="0">
                      <a:pos x="389" y="55"/>
                    </a:cxn>
                    <a:cxn ang="0">
                      <a:pos x="368" y="55"/>
                    </a:cxn>
                    <a:cxn ang="0">
                      <a:pos x="344" y="63"/>
                    </a:cxn>
                    <a:cxn ang="0">
                      <a:pos x="323" y="76"/>
                    </a:cxn>
                    <a:cxn ang="0">
                      <a:pos x="304" y="97"/>
                    </a:cxn>
                    <a:cxn ang="0">
                      <a:pos x="292" y="122"/>
                    </a:cxn>
                    <a:cxn ang="0">
                      <a:pos x="281" y="150"/>
                    </a:cxn>
                    <a:cxn ang="0">
                      <a:pos x="271" y="181"/>
                    </a:cxn>
                    <a:cxn ang="0">
                      <a:pos x="260" y="208"/>
                    </a:cxn>
                    <a:cxn ang="0">
                      <a:pos x="245" y="230"/>
                    </a:cxn>
                    <a:cxn ang="0">
                      <a:pos x="228" y="247"/>
                    </a:cxn>
                    <a:cxn ang="0">
                      <a:pos x="201" y="253"/>
                    </a:cxn>
                    <a:cxn ang="0">
                      <a:pos x="172" y="255"/>
                    </a:cxn>
                    <a:cxn ang="0">
                      <a:pos x="142" y="249"/>
                    </a:cxn>
                    <a:cxn ang="0">
                      <a:pos x="112" y="242"/>
                    </a:cxn>
                    <a:cxn ang="0">
                      <a:pos x="81" y="228"/>
                    </a:cxn>
                    <a:cxn ang="0">
                      <a:pos x="55" y="209"/>
                    </a:cxn>
                    <a:cxn ang="0">
                      <a:pos x="30" y="190"/>
                    </a:cxn>
                    <a:cxn ang="0">
                      <a:pos x="11" y="168"/>
                    </a:cxn>
                    <a:cxn ang="0">
                      <a:pos x="0" y="150"/>
                    </a:cxn>
                    <a:cxn ang="0">
                      <a:pos x="1" y="145"/>
                    </a:cxn>
                    <a:cxn ang="0">
                      <a:pos x="9" y="139"/>
                    </a:cxn>
                    <a:cxn ang="0">
                      <a:pos x="15" y="139"/>
                    </a:cxn>
                    <a:cxn ang="0">
                      <a:pos x="20" y="143"/>
                    </a:cxn>
                  </a:cxnLst>
                  <a:rect l="0" t="0" r="r" b="b"/>
                  <a:pathLst>
                    <a:path w="471" h="255">
                      <a:moveTo>
                        <a:pt x="20" y="143"/>
                      </a:moveTo>
                      <a:lnTo>
                        <a:pt x="26" y="150"/>
                      </a:lnTo>
                      <a:lnTo>
                        <a:pt x="34" y="160"/>
                      </a:lnTo>
                      <a:lnTo>
                        <a:pt x="43" y="168"/>
                      </a:lnTo>
                      <a:lnTo>
                        <a:pt x="53" y="175"/>
                      </a:lnTo>
                      <a:lnTo>
                        <a:pt x="64" y="181"/>
                      </a:lnTo>
                      <a:lnTo>
                        <a:pt x="77" y="187"/>
                      </a:lnTo>
                      <a:lnTo>
                        <a:pt x="89" y="192"/>
                      </a:lnTo>
                      <a:lnTo>
                        <a:pt x="102" y="196"/>
                      </a:lnTo>
                      <a:lnTo>
                        <a:pt x="114" y="200"/>
                      </a:lnTo>
                      <a:lnTo>
                        <a:pt x="127" y="202"/>
                      </a:lnTo>
                      <a:lnTo>
                        <a:pt x="142" y="202"/>
                      </a:lnTo>
                      <a:lnTo>
                        <a:pt x="155" y="204"/>
                      </a:lnTo>
                      <a:lnTo>
                        <a:pt x="169" y="204"/>
                      </a:lnTo>
                      <a:lnTo>
                        <a:pt x="180" y="204"/>
                      </a:lnTo>
                      <a:lnTo>
                        <a:pt x="193" y="202"/>
                      </a:lnTo>
                      <a:lnTo>
                        <a:pt x="207" y="200"/>
                      </a:lnTo>
                      <a:lnTo>
                        <a:pt x="216" y="196"/>
                      </a:lnTo>
                      <a:lnTo>
                        <a:pt x="226" y="189"/>
                      </a:lnTo>
                      <a:lnTo>
                        <a:pt x="233" y="181"/>
                      </a:lnTo>
                      <a:lnTo>
                        <a:pt x="241" y="170"/>
                      </a:lnTo>
                      <a:lnTo>
                        <a:pt x="245" y="158"/>
                      </a:lnTo>
                      <a:lnTo>
                        <a:pt x="252" y="147"/>
                      </a:lnTo>
                      <a:lnTo>
                        <a:pt x="258" y="133"/>
                      </a:lnTo>
                      <a:lnTo>
                        <a:pt x="262" y="120"/>
                      </a:lnTo>
                      <a:lnTo>
                        <a:pt x="268" y="107"/>
                      </a:lnTo>
                      <a:lnTo>
                        <a:pt x="271" y="93"/>
                      </a:lnTo>
                      <a:lnTo>
                        <a:pt x="277" y="80"/>
                      </a:lnTo>
                      <a:lnTo>
                        <a:pt x="283" y="67"/>
                      </a:lnTo>
                      <a:lnTo>
                        <a:pt x="290" y="57"/>
                      </a:lnTo>
                      <a:lnTo>
                        <a:pt x="298" y="48"/>
                      </a:lnTo>
                      <a:lnTo>
                        <a:pt x="307" y="38"/>
                      </a:lnTo>
                      <a:lnTo>
                        <a:pt x="317" y="33"/>
                      </a:lnTo>
                      <a:lnTo>
                        <a:pt x="326" y="27"/>
                      </a:lnTo>
                      <a:lnTo>
                        <a:pt x="340" y="23"/>
                      </a:lnTo>
                      <a:lnTo>
                        <a:pt x="349" y="21"/>
                      </a:lnTo>
                      <a:lnTo>
                        <a:pt x="361" y="23"/>
                      </a:lnTo>
                      <a:lnTo>
                        <a:pt x="368" y="25"/>
                      </a:lnTo>
                      <a:lnTo>
                        <a:pt x="376" y="29"/>
                      </a:lnTo>
                      <a:lnTo>
                        <a:pt x="385" y="31"/>
                      </a:lnTo>
                      <a:lnTo>
                        <a:pt x="393" y="34"/>
                      </a:lnTo>
                      <a:lnTo>
                        <a:pt x="401" y="34"/>
                      </a:lnTo>
                      <a:lnTo>
                        <a:pt x="408" y="36"/>
                      </a:lnTo>
                      <a:lnTo>
                        <a:pt x="414" y="36"/>
                      </a:lnTo>
                      <a:lnTo>
                        <a:pt x="421" y="36"/>
                      </a:lnTo>
                      <a:lnTo>
                        <a:pt x="427" y="34"/>
                      </a:lnTo>
                      <a:lnTo>
                        <a:pt x="431" y="29"/>
                      </a:lnTo>
                      <a:lnTo>
                        <a:pt x="439" y="19"/>
                      </a:lnTo>
                      <a:lnTo>
                        <a:pt x="442" y="10"/>
                      </a:lnTo>
                      <a:lnTo>
                        <a:pt x="444" y="6"/>
                      </a:lnTo>
                      <a:lnTo>
                        <a:pt x="446" y="2"/>
                      </a:lnTo>
                      <a:lnTo>
                        <a:pt x="448" y="0"/>
                      </a:lnTo>
                      <a:lnTo>
                        <a:pt x="452" y="0"/>
                      </a:lnTo>
                      <a:lnTo>
                        <a:pt x="458" y="0"/>
                      </a:lnTo>
                      <a:lnTo>
                        <a:pt x="461" y="0"/>
                      </a:lnTo>
                      <a:lnTo>
                        <a:pt x="465" y="2"/>
                      </a:lnTo>
                      <a:lnTo>
                        <a:pt x="469" y="8"/>
                      </a:lnTo>
                      <a:lnTo>
                        <a:pt x="471" y="14"/>
                      </a:lnTo>
                      <a:lnTo>
                        <a:pt x="469" y="19"/>
                      </a:lnTo>
                      <a:lnTo>
                        <a:pt x="463" y="33"/>
                      </a:lnTo>
                      <a:lnTo>
                        <a:pt x="458" y="40"/>
                      </a:lnTo>
                      <a:lnTo>
                        <a:pt x="450" y="48"/>
                      </a:lnTo>
                      <a:lnTo>
                        <a:pt x="444" y="53"/>
                      </a:lnTo>
                      <a:lnTo>
                        <a:pt x="437" y="55"/>
                      </a:lnTo>
                      <a:lnTo>
                        <a:pt x="429" y="57"/>
                      </a:lnTo>
                      <a:lnTo>
                        <a:pt x="423" y="57"/>
                      </a:lnTo>
                      <a:lnTo>
                        <a:pt x="414" y="59"/>
                      </a:lnTo>
                      <a:lnTo>
                        <a:pt x="406" y="57"/>
                      </a:lnTo>
                      <a:lnTo>
                        <a:pt x="397" y="55"/>
                      </a:lnTo>
                      <a:lnTo>
                        <a:pt x="389" y="55"/>
                      </a:lnTo>
                      <a:lnTo>
                        <a:pt x="378" y="55"/>
                      </a:lnTo>
                      <a:lnTo>
                        <a:pt x="368" y="55"/>
                      </a:lnTo>
                      <a:lnTo>
                        <a:pt x="357" y="59"/>
                      </a:lnTo>
                      <a:lnTo>
                        <a:pt x="344" y="63"/>
                      </a:lnTo>
                      <a:lnTo>
                        <a:pt x="332" y="69"/>
                      </a:lnTo>
                      <a:lnTo>
                        <a:pt x="323" y="76"/>
                      </a:lnTo>
                      <a:lnTo>
                        <a:pt x="311" y="84"/>
                      </a:lnTo>
                      <a:lnTo>
                        <a:pt x="304" y="97"/>
                      </a:lnTo>
                      <a:lnTo>
                        <a:pt x="296" y="109"/>
                      </a:lnTo>
                      <a:lnTo>
                        <a:pt x="292" y="122"/>
                      </a:lnTo>
                      <a:lnTo>
                        <a:pt x="285" y="135"/>
                      </a:lnTo>
                      <a:lnTo>
                        <a:pt x="281" y="150"/>
                      </a:lnTo>
                      <a:lnTo>
                        <a:pt x="277" y="166"/>
                      </a:lnTo>
                      <a:lnTo>
                        <a:pt x="271" y="181"/>
                      </a:lnTo>
                      <a:lnTo>
                        <a:pt x="266" y="194"/>
                      </a:lnTo>
                      <a:lnTo>
                        <a:pt x="260" y="208"/>
                      </a:lnTo>
                      <a:lnTo>
                        <a:pt x="254" y="219"/>
                      </a:lnTo>
                      <a:lnTo>
                        <a:pt x="245" y="230"/>
                      </a:lnTo>
                      <a:lnTo>
                        <a:pt x="237" y="238"/>
                      </a:lnTo>
                      <a:lnTo>
                        <a:pt x="228" y="247"/>
                      </a:lnTo>
                      <a:lnTo>
                        <a:pt x="216" y="251"/>
                      </a:lnTo>
                      <a:lnTo>
                        <a:pt x="201" y="253"/>
                      </a:lnTo>
                      <a:lnTo>
                        <a:pt x="188" y="255"/>
                      </a:lnTo>
                      <a:lnTo>
                        <a:pt x="172" y="255"/>
                      </a:lnTo>
                      <a:lnTo>
                        <a:pt x="157" y="253"/>
                      </a:lnTo>
                      <a:lnTo>
                        <a:pt x="142" y="249"/>
                      </a:lnTo>
                      <a:lnTo>
                        <a:pt x="127" y="247"/>
                      </a:lnTo>
                      <a:lnTo>
                        <a:pt x="112" y="242"/>
                      </a:lnTo>
                      <a:lnTo>
                        <a:pt x="96" y="234"/>
                      </a:lnTo>
                      <a:lnTo>
                        <a:pt x="81" y="228"/>
                      </a:lnTo>
                      <a:lnTo>
                        <a:pt x="68" y="219"/>
                      </a:lnTo>
                      <a:lnTo>
                        <a:pt x="55" y="209"/>
                      </a:lnTo>
                      <a:lnTo>
                        <a:pt x="43" y="200"/>
                      </a:lnTo>
                      <a:lnTo>
                        <a:pt x="30" y="190"/>
                      </a:lnTo>
                      <a:lnTo>
                        <a:pt x="19" y="181"/>
                      </a:lnTo>
                      <a:lnTo>
                        <a:pt x="11" y="168"/>
                      </a:lnTo>
                      <a:lnTo>
                        <a:pt x="1" y="156"/>
                      </a:lnTo>
                      <a:lnTo>
                        <a:pt x="0" y="150"/>
                      </a:lnTo>
                      <a:lnTo>
                        <a:pt x="0" y="149"/>
                      </a:lnTo>
                      <a:lnTo>
                        <a:pt x="1" y="145"/>
                      </a:lnTo>
                      <a:lnTo>
                        <a:pt x="5" y="141"/>
                      </a:lnTo>
                      <a:lnTo>
                        <a:pt x="9" y="139"/>
                      </a:lnTo>
                      <a:lnTo>
                        <a:pt x="11" y="139"/>
                      </a:lnTo>
                      <a:lnTo>
                        <a:pt x="15" y="139"/>
                      </a:lnTo>
                      <a:lnTo>
                        <a:pt x="20" y="143"/>
                      </a:lnTo>
                      <a:lnTo>
                        <a:pt x="20" y="143"/>
                      </a:lnTo>
                      <a:close/>
                    </a:path>
                  </a:pathLst>
                </a:custGeom>
                <a:solidFill>
                  <a:srgbClr val="FFD9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18" name="Freeform 483"/>
                <p:cNvSpPr>
                  <a:spLocks/>
                </p:cNvSpPr>
                <p:nvPr/>
              </p:nvSpPr>
              <p:spPr bwMode="auto">
                <a:xfrm>
                  <a:off x="4107" y="267"/>
                  <a:ext cx="245" cy="178"/>
                </a:xfrm>
                <a:custGeom>
                  <a:avLst/>
                  <a:gdLst/>
                  <a:ahLst/>
                  <a:cxnLst>
                    <a:cxn ang="0">
                      <a:pos x="31" y="316"/>
                    </a:cxn>
                    <a:cxn ang="0">
                      <a:pos x="48" y="318"/>
                    </a:cxn>
                    <a:cxn ang="0">
                      <a:pos x="59" y="322"/>
                    </a:cxn>
                    <a:cxn ang="0">
                      <a:pos x="74" y="316"/>
                    </a:cxn>
                    <a:cxn ang="0">
                      <a:pos x="80" y="299"/>
                    </a:cxn>
                    <a:cxn ang="0">
                      <a:pos x="89" y="249"/>
                    </a:cxn>
                    <a:cxn ang="0">
                      <a:pos x="93" y="200"/>
                    </a:cxn>
                    <a:cxn ang="0">
                      <a:pos x="97" y="150"/>
                    </a:cxn>
                    <a:cxn ang="0">
                      <a:pos x="108" y="107"/>
                    </a:cxn>
                    <a:cxn ang="0">
                      <a:pos x="131" y="67"/>
                    </a:cxn>
                    <a:cxn ang="0">
                      <a:pos x="171" y="36"/>
                    </a:cxn>
                    <a:cxn ang="0">
                      <a:pos x="219" y="14"/>
                    </a:cxn>
                    <a:cxn ang="0">
                      <a:pos x="270" y="2"/>
                    </a:cxn>
                    <a:cxn ang="0">
                      <a:pos x="319" y="4"/>
                    </a:cxn>
                    <a:cxn ang="0">
                      <a:pos x="361" y="25"/>
                    </a:cxn>
                    <a:cxn ang="0">
                      <a:pos x="392" y="55"/>
                    </a:cxn>
                    <a:cxn ang="0">
                      <a:pos x="407" y="71"/>
                    </a:cxn>
                    <a:cxn ang="0">
                      <a:pos x="424" y="82"/>
                    </a:cxn>
                    <a:cxn ang="0">
                      <a:pos x="443" y="88"/>
                    </a:cxn>
                    <a:cxn ang="0">
                      <a:pos x="464" y="90"/>
                    </a:cxn>
                    <a:cxn ang="0">
                      <a:pos x="485" y="93"/>
                    </a:cxn>
                    <a:cxn ang="0">
                      <a:pos x="490" y="101"/>
                    </a:cxn>
                    <a:cxn ang="0">
                      <a:pos x="489" y="111"/>
                    </a:cxn>
                    <a:cxn ang="0">
                      <a:pos x="473" y="124"/>
                    </a:cxn>
                    <a:cxn ang="0">
                      <a:pos x="464" y="128"/>
                    </a:cxn>
                    <a:cxn ang="0">
                      <a:pos x="437" y="122"/>
                    </a:cxn>
                    <a:cxn ang="0">
                      <a:pos x="414" y="118"/>
                    </a:cxn>
                    <a:cxn ang="0">
                      <a:pos x="394" y="116"/>
                    </a:cxn>
                    <a:cxn ang="0">
                      <a:pos x="376" y="107"/>
                    </a:cxn>
                    <a:cxn ang="0">
                      <a:pos x="363" y="93"/>
                    </a:cxn>
                    <a:cxn ang="0">
                      <a:pos x="338" y="65"/>
                    </a:cxn>
                    <a:cxn ang="0">
                      <a:pos x="308" y="46"/>
                    </a:cxn>
                    <a:cxn ang="0">
                      <a:pos x="280" y="48"/>
                    </a:cxn>
                    <a:cxn ang="0">
                      <a:pos x="249" y="59"/>
                    </a:cxn>
                    <a:cxn ang="0">
                      <a:pos x="221" y="82"/>
                    </a:cxn>
                    <a:cxn ang="0">
                      <a:pos x="192" y="107"/>
                    </a:cxn>
                    <a:cxn ang="0">
                      <a:pos x="177" y="135"/>
                    </a:cxn>
                    <a:cxn ang="0">
                      <a:pos x="169" y="171"/>
                    </a:cxn>
                    <a:cxn ang="0">
                      <a:pos x="164" y="211"/>
                    </a:cxn>
                    <a:cxn ang="0">
                      <a:pos x="158" y="251"/>
                    </a:cxn>
                    <a:cxn ang="0">
                      <a:pos x="150" y="297"/>
                    </a:cxn>
                    <a:cxn ang="0">
                      <a:pos x="135" y="325"/>
                    </a:cxn>
                    <a:cxn ang="0">
                      <a:pos x="114" y="344"/>
                    </a:cxn>
                    <a:cxn ang="0">
                      <a:pos x="89" y="354"/>
                    </a:cxn>
                    <a:cxn ang="0">
                      <a:pos x="61" y="358"/>
                    </a:cxn>
                    <a:cxn ang="0">
                      <a:pos x="34" y="356"/>
                    </a:cxn>
                    <a:cxn ang="0">
                      <a:pos x="10" y="350"/>
                    </a:cxn>
                    <a:cxn ang="0">
                      <a:pos x="0" y="339"/>
                    </a:cxn>
                    <a:cxn ang="0">
                      <a:pos x="8" y="324"/>
                    </a:cxn>
                    <a:cxn ang="0">
                      <a:pos x="17" y="318"/>
                    </a:cxn>
                  </a:cxnLst>
                  <a:rect l="0" t="0" r="r" b="b"/>
                  <a:pathLst>
                    <a:path w="490" h="358">
                      <a:moveTo>
                        <a:pt x="17" y="318"/>
                      </a:moveTo>
                      <a:lnTo>
                        <a:pt x="23" y="316"/>
                      </a:lnTo>
                      <a:lnTo>
                        <a:pt x="31" y="316"/>
                      </a:lnTo>
                      <a:lnTo>
                        <a:pt x="38" y="316"/>
                      </a:lnTo>
                      <a:lnTo>
                        <a:pt x="42" y="316"/>
                      </a:lnTo>
                      <a:lnTo>
                        <a:pt x="48" y="318"/>
                      </a:lnTo>
                      <a:lnTo>
                        <a:pt x="53" y="320"/>
                      </a:lnTo>
                      <a:lnTo>
                        <a:pt x="57" y="320"/>
                      </a:lnTo>
                      <a:lnTo>
                        <a:pt x="59" y="322"/>
                      </a:lnTo>
                      <a:lnTo>
                        <a:pt x="65" y="322"/>
                      </a:lnTo>
                      <a:lnTo>
                        <a:pt x="72" y="320"/>
                      </a:lnTo>
                      <a:lnTo>
                        <a:pt x="74" y="316"/>
                      </a:lnTo>
                      <a:lnTo>
                        <a:pt x="74" y="314"/>
                      </a:lnTo>
                      <a:lnTo>
                        <a:pt x="78" y="306"/>
                      </a:lnTo>
                      <a:lnTo>
                        <a:pt x="80" y="299"/>
                      </a:lnTo>
                      <a:lnTo>
                        <a:pt x="84" y="282"/>
                      </a:lnTo>
                      <a:lnTo>
                        <a:pt x="88" y="266"/>
                      </a:lnTo>
                      <a:lnTo>
                        <a:pt x="89" y="249"/>
                      </a:lnTo>
                      <a:lnTo>
                        <a:pt x="91" y="232"/>
                      </a:lnTo>
                      <a:lnTo>
                        <a:pt x="91" y="215"/>
                      </a:lnTo>
                      <a:lnTo>
                        <a:pt x="93" y="200"/>
                      </a:lnTo>
                      <a:lnTo>
                        <a:pt x="95" y="183"/>
                      </a:lnTo>
                      <a:lnTo>
                        <a:pt x="97" y="166"/>
                      </a:lnTo>
                      <a:lnTo>
                        <a:pt x="97" y="150"/>
                      </a:lnTo>
                      <a:lnTo>
                        <a:pt x="101" y="135"/>
                      </a:lnTo>
                      <a:lnTo>
                        <a:pt x="105" y="120"/>
                      </a:lnTo>
                      <a:lnTo>
                        <a:pt x="108" y="107"/>
                      </a:lnTo>
                      <a:lnTo>
                        <a:pt x="114" y="92"/>
                      </a:lnTo>
                      <a:lnTo>
                        <a:pt x="124" y="80"/>
                      </a:lnTo>
                      <a:lnTo>
                        <a:pt x="131" y="67"/>
                      </a:lnTo>
                      <a:lnTo>
                        <a:pt x="143" y="57"/>
                      </a:lnTo>
                      <a:lnTo>
                        <a:pt x="156" y="48"/>
                      </a:lnTo>
                      <a:lnTo>
                        <a:pt x="171" y="36"/>
                      </a:lnTo>
                      <a:lnTo>
                        <a:pt x="186" y="29"/>
                      </a:lnTo>
                      <a:lnTo>
                        <a:pt x="202" y="21"/>
                      </a:lnTo>
                      <a:lnTo>
                        <a:pt x="219" y="14"/>
                      </a:lnTo>
                      <a:lnTo>
                        <a:pt x="236" y="10"/>
                      </a:lnTo>
                      <a:lnTo>
                        <a:pt x="253" y="4"/>
                      </a:lnTo>
                      <a:lnTo>
                        <a:pt x="270" y="2"/>
                      </a:lnTo>
                      <a:lnTo>
                        <a:pt x="287" y="0"/>
                      </a:lnTo>
                      <a:lnTo>
                        <a:pt x="304" y="2"/>
                      </a:lnTo>
                      <a:lnTo>
                        <a:pt x="319" y="4"/>
                      </a:lnTo>
                      <a:lnTo>
                        <a:pt x="335" y="10"/>
                      </a:lnTo>
                      <a:lnTo>
                        <a:pt x="348" y="17"/>
                      </a:lnTo>
                      <a:lnTo>
                        <a:pt x="361" y="25"/>
                      </a:lnTo>
                      <a:lnTo>
                        <a:pt x="375" y="34"/>
                      </a:lnTo>
                      <a:lnTo>
                        <a:pt x="388" y="50"/>
                      </a:lnTo>
                      <a:lnTo>
                        <a:pt x="392" y="55"/>
                      </a:lnTo>
                      <a:lnTo>
                        <a:pt x="397" y="63"/>
                      </a:lnTo>
                      <a:lnTo>
                        <a:pt x="403" y="67"/>
                      </a:lnTo>
                      <a:lnTo>
                        <a:pt x="407" y="71"/>
                      </a:lnTo>
                      <a:lnTo>
                        <a:pt x="414" y="74"/>
                      </a:lnTo>
                      <a:lnTo>
                        <a:pt x="420" y="78"/>
                      </a:lnTo>
                      <a:lnTo>
                        <a:pt x="424" y="82"/>
                      </a:lnTo>
                      <a:lnTo>
                        <a:pt x="432" y="84"/>
                      </a:lnTo>
                      <a:lnTo>
                        <a:pt x="437" y="86"/>
                      </a:lnTo>
                      <a:lnTo>
                        <a:pt x="443" y="88"/>
                      </a:lnTo>
                      <a:lnTo>
                        <a:pt x="451" y="88"/>
                      </a:lnTo>
                      <a:lnTo>
                        <a:pt x="456" y="90"/>
                      </a:lnTo>
                      <a:lnTo>
                        <a:pt x="464" y="90"/>
                      </a:lnTo>
                      <a:lnTo>
                        <a:pt x="470" y="92"/>
                      </a:lnTo>
                      <a:lnTo>
                        <a:pt x="477" y="92"/>
                      </a:lnTo>
                      <a:lnTo>
                        <a:pt x="485" y="93"/>
                      </a:lnTo>
                      <a:lnTo>
                        <a:pt x="489" y="95"/>
                      </a:lnTo>
                      <a:lnTo>
                        <a:pt x="490" y="99"/>
                      </a:lnTo>
                      <a:lnTo>
                        <a:pt x="490" y="101"/>
                      </a:lnTo>
                      <a:lnTo>
                        <a:pt x="489" y="105"/>
                      </a:lnTo>
                      <a:lnTo>
                        <a:pt x="489" y="107"/>
                      </a:lnTo>
                      <a:lnTo>
                        <a:pt x="489" y="111"/>
                      </a:lnTo>
                      <a:lnTo>
                        <a:pt x="483" y="116"/>
                      </a:lnTo>
                      <a:lnTo>
                        <a:pt x="477" y="122"/>
                      </a:lnTo>
                      <a:lnTo>
                        <a:pt x="473" y="124"/>
                      </a:lnTo>
                      <a:lnTo>
                        <a:pt x="471" y="126"/>
                      </a:lnTo>
                      <a:lnTo>
                        <a:pt x="468" y="126"/>
                      </a:lnTo>
                      <a:lnTo>
                        <a:pt x="464" y="128"/>
                      </a:lnTo>
                      <a:lnTo>
                        <a:pt x="454" y="126"/>
                      </a:lnTo>
                      <a:lnTo>
                        <a:pt x="445" y="124"/>
                      </a:lnTo>
                      <a:lnTo>
                        <a:pt x="437" y="122"/>
                      </a:lnTo>
                      <a:lnTo>
                        <a:pt x="430" y="122"/>
                      </a:lnTo>
                      <a:lnTo>
                        <a:pt x="422" y="120"/>
                      </a:lnTo>
                      <a:lnTo>
                        <a:pt x="414" y="118"/>
                      </a:lnTo>
                      <a:lnTo>
                        <a:pt x="405" y="118"/>
                      </a:lnTo>
                      <a:lnTo>
                        <a:pt x="401" y="116"/>
                      </a:lnTo>
                      <a:lnTo>
                        <a:pt x="394" y="116"/>
                      </a:lnTo>
                      <a:lnTo>
                        <a:pt x="388" y="112"/>
                      </a:lnTo>
                      <a:lnTo>
                        <a:pt x="382" y="109"/>
                      </a:lnTo>
                      <a:lnTo>
                        <a:pt x="376" y="107"/>
                      </a:lnTo>
                      <a:lnTo>
                        <a:pt x="373" y="103"/>
                      </a:lnTo>
                      <a:lnTo>
                        <a:pt x="367" y="99"/>
                      </a:lnTo>
                      <a:lnTo>
                        <a:pt x="363" y="93"/>
                      </a:lnTo>
                      <a:lnTo>
                        <a:pt x="359" y="88"/>
                      </a:lnTo>
                      <a:lnTo>
                        <a:pt x="350" y="74"/>
                      </a:lnTo>
                      <a:lnTo>
                        <a:pt x="338" y="65"/>
                      </a:lnTo>
                      <a:lnTo>
                        <a:pt x="329" y="55"/>
                      </a:lnTo>
                      <a:lnTo>
                        <a:pt x="319" y="50"/>
                      </a:lnTo>
                      <a:lnTo>
                        <a:pt x="308" y="46"/>
                      </a:lnTo>
                      <a:lnTo>
                        <a:pt x="300" y="44"/>
                      </a:lnTo>
                      <a:lnTo>
                        <a:pt x="289" y="44"/>
                      </a:lnTo>
                      <a:lnTo>
                        <a:pt x="280" y="48"/>
                      </a:lnTo>
                      <a:lnTo>
                        <a:pt x="270" y="50"/>
                      </a:lnTo>
                      <a:lnTo>
                        <a:pt x="261" y="53"/>
                      </a:lnTo>
                      <a:lnTo>
                        <a:pt x="249" y="59"/>
                      </a:lnTo>
                      <a:lnTo>
                        <a:pt x="240" y="67"/>
                      </a:lnTo>
                      <a:lnTo>
                        <a:pt x="230" y="73"/>
                      </a:lnTo>
                      <a:lnTo>
                        <a:pt x="221" y="82"/>
                      </a:lnTo>
                      <a:lnTo>
                        <a:pt x="209" y="90"/>
                      </a:lnTo>
                      <a:lnTo>
                        <a:pt x="202" y="99"/>
                      </a:lnTo>
                      <a:lnTo>
                        <a:pt x="192" y="107"/>
                      </a:lnTo>
                      <a:lnTo>
                        <a:pt x="188" y="116"/>
                      </a:lnTo>
                      <a:lnTo>
                        <a:pt x="181" y="126"/>
                      </a:lnTo>
                      <a:lnTo>
                        <a:pt x="177" y="135"/>
                      </a:lnTo>
                      <a:lnTo>
                        <a:pt x="173" y="149"/>
                      </a:lnTo>
                      <a:lnTo>
                        <a:pt x="171" y="160"/>
                      </a:lnTo>
                      <a:lnTo>
                        <a:pt x="169" y="171"/>
                      </a:lnTo>
                      <a:lnTo>
                        <a:pt x="167" y="183"/>
                      </a:lnTo>
                      <a:lnTo>
                        <a:pt x="165" y="198"/>
                      </a:lnTo>
                      <a:lnTo>
                        <a:pt x="164" y="211"/>
                      </a:lnTo>
                      <a:lnTo>
                        <a:pt x="162" y="225"/>
                      </a:lnTo>
                      <a:lnTo>
                        <a:pt x="160" y="238"/>
                      </a:lnTo>
                      <a:lnTo>
                        <a:pt x="158" y="251"/>
                      </a:lnTo>
                      <a:lnTo>
                        <a:pt x="156" y="266"/>
                      </a:lnTo>
                      <a:lnTo>
                        <a:pt x="154" y="282"/>
                      </a:lnTo>
                      <a:lnTo>
                        <a:pt x="150" y="297"/>
                      </a:lnTo>
                      <a:lnTo>
                        <a:pt x="146" y="306"/>
                      </a:lnTo>
                      <a:lnTo>
                        <a:pt x="141" y="316"/>
                      </a:lnTo>
                      <a:lnTo>
                        <a:pt x="135" y="325"/>
                      </a:lnTo>
                      <a:lnTo>
                        <a:pt x="129" y="333"/>
                      </a:lnTo>
                      <a:lnTo>
                        <a:pt x="122" y="339"/>
                      </a:lnTo>
                      <a:lnTo>
                        <a:pt x="114" y="344"/>
                      </a:lnTo>
                      <a:lnTo>
                        <a:pt x="107" y="348"/>
                      </a:lnTo>
                      <a:lnTo>
                        <a:pt x="99" y="352"/>
                      </a:lnTo>
                      <a:lnTo>
                        <a:pt x="89" y="354"/>
                      </a:lnTo>
                      <a:lnTo>
                        <a:pt x="80" y="356"/>
                      </a:lnTo>
                      <a:lnTo>
                        <a:pt x="70" y="358"/>
                      </a:lnTo>
                      <a:lnTo>
                        <a:pt x="61" y="358"/>
                      </a:lnTo>
                      <a:lnTo>
                        <a:pt x="51" y="358"/>
                      </a:lnTo>
                      <a:lnTo>
                        <a:pt x="42" y="356"/>
                      </a:lnTo>
                      <a:lnTo>
                        <a:pt x="34" y="356"/>
                      </a:lnTo>
                      <a:lnTo>
                        <a:pt x="23" y="354"/>
                      </a:lnTo>
                      <a:lnTo>
                        <a:pt x="17" y="352"/>
                      </a:lnTo>
                      <a:lnTo>
                        <a:pt x="10" y="350"/>
                      </a:lnTo>
                      <a:lnTo>
                        <a:pt x="8" y="348"/>
                      </a:lnTo>
                      <a:lnTo>
                        <a:pt x="4" y="346"/>
                      </a:lnTo>
                      <a:lnTo>
                        <a:pt x="0" y="339"/>
                      </a:lnTo>
                      <a:lnTo>
                        <a:pt x="0" y="333"/>
                      </a:lnTo>
                      <a:lnTo>
                        <a:pt x="4" y="329"/>
                      </a:lnTo>
                      <a:lnTo>
                        <a:pt x="8" y="324"/>
                      </a:lnTo>
                      <a:lnTo>
                        <a:pt x="12" y="320"/>
                      </a:lnTo>
                      <a:lnTo>
                        <a:pt x="17" y="318"/>
                      </a:lnTo>
                      <a:lnTo>
                        <a:pt x="17" y="318"/>
                      </a:lnTo>
                      <a:close/>
                    </a:path>
                  </a:pathLst>
                </a:custGeom>
                <a:solidFill>
                  <a:srgbClr val="FFD9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19" name="Freeform 484"/>
                <p:cNvSpPr>
                  <a:spLocks/>
                </p:cNvSpPr>
                <p:nvPr/>
              </p:nvSpPr>
              <p:spPr bwMode="auto">
                <a:xfrm>
                  <a:off x="4332" y="988"/>
                  <a:ext cx="125" cy="334"/>
                </a:xfrm>
                <a:custGeom>
                  <a:avLst/>
                  <a:gdLst/>
                  <a:ahLst/>
                  <a:cxnLst>
                    <a:cxn ang="0">
                      <a:pos x="19" y="266"/>
                    </a:cxn>
                    <a:cxn ang="0">
                      <a:pos x="34" y="218"/>
                    </a:cxn>
                    <a:cxn ang="0">
                      <a:pos x="53" y="176"/>
                    </a:cxn>
                    <a:cxn ang="0">
                      <a:pos x="76" y="138"/>
                    </a:cxn>
                    <a:cxn ang="0">
                      <a:pos x="104" y="102"/>
                    </a:cxn>
                    <a:cxn ang="0">
                      <a:pos x="133" y="70"/>
                    </a:cxn>
                    <a:cxn ang="0">
                      <a:pos x="161" y="41"/>
                    </a:cxn>
                    <a:cxn ang="0">
                      <a:pos x="192" y="17"/>
                    </a:cxn>
                    <a:cxn ang="0">
                      <a:pos x="211" y="2"/>
                    </a:cxn>
                    <a:cxn ang="0">
                      <a:pos x="218" y="0"/>
                    </a:cxn>
                    <a:cxn ang="0">
                      <a:pos x="224" y="0"/>
                    </a:cxn>
                    <a:cxn ang="0">
                      <a:pos x="233" y="3"/>
                    </a:cxn>
                    <a:cxn ang="0">
                      <a:pos x="239" y="7"/>
                    </a:cxn>
                    <a:cxn ang="0">
                      <a:pos x="245" y="13"/>
                    </a:cxn>
                    <a:cxn ang="0">
                      <a:pos x="249" y="19"/>
                    </a:cxn>
                    <a:cxn ang="0">
                      <a:pos x="226" y="40"/>
                    </a:cxn>
                    <a:cxn ang="0">
                      <a:pos x="192" y="68"/>
                    </a:cxn>
                    <a:cxn ang="0">
                      <a:pos x="163" y="99"/>
                    </a:cxn>
                    <a:cxn ang="0">
                      <a:pos x="138" y="129"/>
                    </a:cxn>
                    <a:cxn ang="0">
                      <a:pos x="119" y="161"/>
                    </a:cxn>
                    <a:cxn ang="0">
                      <a:pos x="100" y="196"/>
                    </a:cxn>
                    <a:cxn ang="0">
                      <a:pos x="87" y="234"/>
                    </a:cxn>
                    <a:cxn ang="0">
                      <a:pos x="72" y="279"/>
                    </a:cxn>
                    <a:cxn ang="0">
                      <a:pos x="62" y="325"/>
                    </a:cxn>
                    <a:cxn ang="0">
                      <a:pos x="53" y="369"/>
                    </a:cxn>
                    <a:cxn ang="0">
                      <a:pos x="43" y="414"/>
                    </a:cxn>
                    <a:cxn ang="0">
                      <a:pos x="38" y="466"/>
                    </a:cxn>
                    <a:cxn ang="0">
                      <a:pos x="30" y="511"/>
                    </a:cxn>
                    <a:cxn ang="0">
                      <a:pos x="26" y="559"/>
                    </a:cxn>
                    <a:cxn ang="0">
                      <a:pos x="24" y="602"/>
                    </a:cxn>
                    <a:cxn ang="0">
                      <a:pos x="24" y="648"/>
                    </a:cxn>
                    <a:cxn ang="0">
                      <a:pos x="26" y="667"/>
                    </a:cxn>
                    <a:cxn ang="0">
                      <a:pos x="20" y="661"/>
                    </a:cxn>
                    <a:cxn ang="0">
                      <a:pos x="13" y="650"/>
                    </a:cxn>
                    <a:cxn ang="0">
                      <a:pos x="9" y="644"/>
                    </a:cxn>
                    <a:cxn ang="0">
                      <a:pos x="3" y="633"/>
                    </a:cxn>
                    <a:cxn ang="0">
                      <a:pos x="3" y="627"/>
                    </a:cxn>
                    <a:cxn ang="0">
                      <a:pos x="1" y="610"/>
                    </a:cxn>
                    <a:cxn ang="0">
                      <a:pos x="0" y="578"/>
                    </a:cxn>
                    <a:cxn ang="0">
                      <a:pos x="0" y="532"/>
                    </a:cxn>
                    <a:cxn ang="0">
                      <a:pos x="0" y="483"/>
                    </a:cxn>
                    <a:cxn ang="0">
                      <a:pos x="0" y="428"/>
                    </a:cxn>
                    <a:cxn ang="0">
                      <a:pos x="3" y="370"/>
                    </a:cxn>
                    <a:cxn ang="0">
                      <a:pos x="9" y="315"/>
                    </a:cxn>
                    <a:cxn ang="0">
                      <a:pos x="13" y="291"/>
                    </a:cxn>
                  </a:cxnLst>
                  <a:rect l="0" t="0" r="r" b="b"/>
                  <a:pathLst>
                    <a:path w="249" h="667">
                      <a:moveTo>
                        <a:pt x="13" y="291"/>
                      </a:moveTo>
                      <a:lnTo>
                        <a:pt x="19" y="266"/>
                      </a:lnTo>
                      <a:lnTo>
                        <a:pt x="24" y="241"/>
                      </a:lnTo>
                      <a:lnTo>
                        <a:pt x="34" y="218"/>
                      </a:lnTo>
                      <a:lnTo>
                        <a:pt x="41" y="199"/>
                      </a:lnTo>
                      <a:lnTo>
                        <a:pt x="53" y="176"/>
                      </a:lnTo>
                      <a:lnTo>
                        <a:pt x="64" y="157"/>
                      </a:lnTo>
                      <a:lnTo>
                        <a:pt x="76" y="138"/>
                      </a:lnTo>
                      <a:lnTo>
                        <a:pt x="89" y="119"/>
                      </a:lnTo>
                      <a:lnTo>
                        <a:pt x="104" y="102"/>
                      </a:lnTo>
                      <a:lnTo>
                        <a:pt x="117" y="85"/>
                      </a:lnTo>
                      <a:lnTo>
                        <a:pt x="133" y="70"/>
                      </a:lnTo>
                      <a:lnTo>
                        <a:pt x="148" y="55"/>
                      </a:lnTo>
                      <a:lnTo>
                        <a:pt x="161" y="41"/>
                      </a:lnTo>
                      <a:lnTo>
                        <a:pt x="176" y="28"/>
                      </a:lnTo>
                      <a:lnTo>
                        <a:pt x="192" y="17"/>
                      </a:lnTo>
                      <a:lnTo>
                        <a:pt x="207" y="3"/>
                      </a:lnTo>
                      <a:lnTo>
                        <a:pt x="211" y="2"/>
                      </a:lnTo>
                      <a:lnTo>
                        <a:pt x="214" y="0"/>
                      </a:lnTo>
                      <a:lnTo>
                        <a:pt x="218" y="0"/>
                      </a:lnTo>
                      <a:lnTo>
                        <a:pt x="220" y="0"/>
                      </a:lnTo>
                      <a:lnTo>
                        <a:pt x="224" y="0"/>
                      </a:lnTo>
                      <a:lnTo>
                        <a:pt x="230" y="2"/>
                      </a:lnTo>
                      <a:lnTo>
                        <a:pt x="233" y="3"/>
                      </a:lnTo>
                      <a:lnTo>
                        <a:pt x="235" y="5"/>
                      </a:lnTo>
                      <a:lnTo>
                        <a:pt x="239" y="7"/>
                      </a:lnTo>
                      <a:lnTo>
                        <a:pt x="243" y="11"/>
                      </a:lnTo>
                      <a:lnTo>
                        <a:pt x="245" y="13"/>
                      </a:lnTo>
                      <a:lnTo>
                        <a:pt x="249" y="17"/>
                      </a:lnTo>
                      <a:lnTo>
                        <a:pt x="249" y="19"/>
                      </a:lnTo>
                      <a:lnTo>
                        <a:pt x="247" y="26"/>
                      </a:lnTo>
                      <a:lnTo>
                        <a:pt x="226" y="40"/>
                      </a:lnTo>
                      <a:lnTo>
                        <a:pt x="209" y="53"/>
                      </a:lnTo>
                      <a:lnTo>
                        <a:pt x="192" y="68"/>
                      </a:lnTo>
                      <a:lnTo>
                        <a:pt x="178" y="83"/>
                      </a:lnTo>
                      <a:lnTo>
                        <a:pt x="163" y="99"/>
                      </a:lnTo>
                      <a:lnTo>
                        <a:pt x="152" y="114"/>
                      </a:lnTo>
                      <a:lnTo>
                        <a:pt x="138" y="129"/>
                      </a:lnTo>
                      <a:lnTo>
                        <a:pt x="129" y="144"/>
                      </a:lnTo>
                      <a:lnTo>
                        <a:pt x="119" y="161"/>
                      </a:lnTo>
                      <a:lnTo>
                        <a:pt x="110" y="178"/>
                      </a:lnTo>
                      <a:lnTo>
                        <a:pt x="100" y="196"/>
                      </a:lnTo>
                      <a:lnTo>
                        <a:pt x="93" y="215"/>
                      </a:lnTo>
                      <a:lnTo>
                        <a:pt x="87" y="234"/>
                      </a:lnTo>
                      <a:lnTo>
                        <a:pt x="79" y="256"/>
                      </a:lnTo>
                      <a:lnTo>
                        <a:pt x="72" y="279"/>
                      </a:lnTo>
                      <a:lnTo>
                        <a:pt x="68" y="302"/>
                      </a:lnTo>
                      <a:lnTo>
                        <a:pt x="62" y="325"/>
                      </a:lnTo>
                      <a:lnTo>
                        <a:pt x="57" y="348"/>
                      </a:lnTo>
                      <a:lnTo>
                        <a:pt x="53" y="369"/>
                      </a:lnTo>
                      <a:lnTo>
                        <a:pt x="49" y="393"/>
                      </a:lnTo>
                      <a:lnTo>
                        <a:pt x="43" y="414"/>
                      </a:lnTo>
                      <a:lnTo>
                        <a:pt x="39" y="441"/>
                      </a:lnTo>
                      <a:lnTo>
                        <a:pt x="38" y="466"/>
                      </a:lnTo>
                      <a:lnTo>
                        <a:pt x="34" y="488"/>
                      </a:lnTo>
                      <a:lnTo>
                        <a:pt x="30" y="511"/>
                      </a:lnTo>
                      <a:lnTo>
                        <a:pt x="28" y="534"/>
                      </a:lnTo>
                      <a:lnTo>
                        <a:pt x="26" y="559"/>
                      </a:lnTo>
                      <a:lnTo>
                        <a:pt x="24" y="582"/>
                      </a:lnTo>
                      <a:lnTo>
                        <a:pt x="24" y="602"/>
                      </a:lnTo>
                      <a:lnTo>
                        <a:pt x="24" y="625"/>
                      </a:lnTo>
                      <a:lnTo>
                        <a:pt x="24" y="648"/>
                      </a:lnTo>
                      <a:lnTo>
                        <a:pt x="26" y="667"/>
                      </a:lnTo>
                      <a:lnTo>
                        <a:pt x="26" y="667"/>
                      </a:lnTo>
                      <a:lnTo>
                        <a:pt x="22" y="665"/>
                      </a:lnTo>
                      <a:lnTo>
                        <a:pt x="20" y="661"/>
                      </a:lnTo>
                      <a:lnTo>
                        <a:pt x="15" y="654"/>
                      </a:lnTo>
                      <a:lnTo>
                        <a:pt x="13" y="650"/>
                      </a:lnTo>
                      <a:lnTo>
                        <a:pt x="11" y="648"/>
                      </a:lnTo>
                      <a:lnTo>
                        <a:pt x="9" y="644"/>
                      </a:lnTo>
                      <a:lnTo>
                        <a:pt x="7" y="641"/>
                      </a:lnTo>
                      <a:lnTo>
                        <a:pt x="3" y="633"/>
                      </a:lnTo>
                      <a:lnTo>
                        <a:pt x="3" y="631"/>
                      </a:lnTo>
                      <a:lnTo>
                        <a:pt x="3" y="627"/>
                      </a:lnTo>
                      <a:lnTo>
                        <a:pt x="3" y="620"/>
                      </a:lnTo>
                      <a:lnTo>
                        <a:pt x="1" y="610"/>
                      </a:lnTo>
                      <a:lnTo>
                        <a:pt x="1" y="595"/>
                      </a:lnTo>
                      <a:lnTo>
                        <a:pt x="0" y="578"/>
                      </a:lnTo>
                      <a:lnTo>
                        <a:pt x="0" y="557"/>
                      </a:lnTo>
                      <a:lnTo>
                        <a:pt x="0" y="532"/>
                      </a:lnTo>
                      <a:lnTo>
                        <a:pt x="0" y="509"/>
                      </a:lnTo>
                      <a:lnTo>
                        <a:pt x="0" y="483"/>
                      </a:lnTo>
                      <a:lnTo>
                        <a:pt x="0" y="454"/>
                      </a:lnTo>
                      <a:lnTo>
                        <a:pt x="0" y="428"/>
                      </a:lnTo>
                      <a:lnTo>
                        <a:pt x="1" y="399"/>
                      </a:lnTo>
                      <a:lnTo>
                        <a:pt x="3" y="370"/>
                      </a:lnTo>
                      <a:lnTo>
                        <a:pt x="5" y="342"/>
                      </a:lnTo>
                      <a:lnTo>
                        <a:pt x="9" y="315"/>
                      </a:lnTo>
                      <a:lnTo>
                        <a:pt x="13" y="291"/>
                      </a:lnTo>
                      <a:lnTo>
                        <a:pt x="13" y="291"/>
                      </a:lnTo>
                      <a:close/>
                    </a:path>
                  </a:pathLst>
                </a:custGeom>
                <a:solidFill>
                  <a:srgbClr val="FFBD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20" name="Freeform 485"/>
                <p:cNvSpPr>
                  <a:spLocks/>
                </p:cNvSpPr>
                <p:nvPr/>
              </p:nvSpPr>
              <p:spPr bwMode="auto">
                <a:xfrm>
                  <a:off x="4443" y="1022"/>
                  <a:ext cx="52" cy="297"/>
                </a:xfrm>
                <a:custGeom>
                  <a:avLst/>
                  <a:gdLst/>
                  <a:ahLst/>
                  <a:cxnLst>
                    <a:cxn ang="0">
                      <a:pos x="80" y="6"/>
                    </a:cxn>
                    <a:cxn ang="0">
                      <a:pos x="84" y="0"/>
                    </a:cxn>
                    <a:cxn ang="0">
                      <a:pos x="91" y="0"/>
                    </a:cxn>
                    <a:cxn ang="0">
                      <a:pos x="99" y="8"/>
                    </a:cxn>
                    <a:cxn ang="0">
                      <a:pos x="103" y="17"/>
                    </a:cxn>
                    <a:cxn ang="0">
                      <a:pos x="84" y="52"/>
                    </a:cxn>
                    <a:cxn ang="0">
                      <a:pos x="61" y="107"/>
                    </a:cxn>
                    <a:cxn ang="0">
                      <a:pos x="46" y="162"/>
                    </a:cxn>
                    <a:cxn ang="0">
                      <a:pos x="38" y="215"/>
                    </a:cxn>
                    <a:cxn ang="0">
                      <a:pos x="38" y="268"/>
                    </a:cxn>
                    <a:cxn ang="0">
                      <a:pos x="40" y="325"/>
                    </a:cxn>
                    <a:cxn ang="0">
                      <a:pos x="44" y="382"/>
                    </a:cxn>
                    <a:cxn ang="0">
                      <a:pos x="46" y="445"/>
                    </a:cxn>
                    <a:cxn ang="0">
                      <a:pos x="47" y="483"/>
                    </a:cxn>
                    <a:cxn ang="0">
                      <a:pos x="47" y="495"/>
                    </a:cxn>
                    <a:cxn ang="0">
                      <a:pos x="46" y="504"/>
                    </a:cxn>
                    <a:cxn ang="0">
                      <a:pos x="46" y="514"/>
                    </a:cxn>
                    <a:cxn ang="0">
                      <a:pos x="46" y="523"/>
                    </a:cxn>
                    <a:cxn ang="0">
                      <a:pos x="46" y="533"/>
                    </a:cxn>
                    <a:cxn ang="0">
                      <a:pos x="46" y="544"/>
                    </a:cxn>
                    <a:cxn ang="0">
                      <a:pos x="46" y="554"/>
                    </a:cxn>
                    <a:cxn ang="0">
                      <a:pos x="44" y="575"/>
                    </a:cxn>
                    <a:cxn ang="0">
                      <a:pos x="40" y="592"/>
                    </a:cxn>
                    <a:cxn ang="0">
                      <a:pos x="34" y="595"/>
                    </a:cxn>
                    <a:cxn ang="0">
                      <a:pos x="28" y="588"/>
                    </a:cxn>
                    <a:cxn ang="0">
                      <a:pos x="21" y="573"/>
                    </a:cxn>
                    <a:cxn ang="0">
                      <a:pos x="13" y="550"/>
                    </a:cxn>
                    <a:cxn ang="0">
                      <a:pos x="9" y="525"/>
                    </a:cxn>
                    <a:cxn ang="0">
                      <a:pos x="6" y="498"/>
                    </a:cxn>
                    <a:cxn ang="0">
                      <a:pos x="4" y="449"/>
                    </a:cxn>
                    <a:cxn ang="0">
                      <a:pos x="2" y="384"/>
                    </a:cxn>
                    <a:cxn ang="0">
                      <a:pos x="0" y="323"/>
                    </a:cxn>
                    <a:cxn ang="0">
                      <a:pos x="0" y="266"/>
                    </a:cxn>
                    <a:cxn ang="0">
                      <a:pos x="6" y="207"/>
                    </a:cxn>
                    <a:cxn ang="0">
                      <a:pos x="15" y="150"/>
                    </a:cxn>
                    <a:cxn ang="0">
                      <a:pos x="32" y="95"/>
                    </a:cxn>
                    <a:cxn ang="0">
                      <a:pos x="59" y="38"/>
                    </a:cxn>
                    <a:cxn ang="0">
                      <a:pos x="78" y="10"/>
                    </a:cxn>
                  </a:cxnLst>
                  <a:rect l="0" t="0" r="r" b="b"/>
                  <a:pathLst>
                    <a:path w="103" h="595">
                      <a:moveTo>
                        <a:pt x="78" y="10"/>
                      </a:moveTo>
                      <a:lnTo>
                        <a:pt x="80" y="6"/>
                      </a:lnTo>
                      <a:lnTo>
                        <a:pt x="80" y="2"/>
                      </a:lnTo>
                      <a:lnTo>
                        <a:pt x="84" y="0"/>
                      </a:lnTo>
                      <a:lnTo>
                        <a:pt x="85" y="0"/>
                      </a:lnTo>
                      <a:lnTo>
                        <a:pt x="91" y="0"/>
                      </a:lnTo>
                      <a:lnTo>
                        <a:pt x="97" y="4"/>
                      </a:lnTo>
                      <a:lnTo>
                        <a:pt x="99" y="8"/>
                      </a:lnTo>
                      <a:lnTo>
                        <a:pt x="103" y="14"/>
                      </a:lnTo>
                      <a:lnTo>
                        <a:pt x="103" y="17"/>
                      </a:lnTo>
                      <a:lnTo>
                        <a:pt x="101" y="25"/>
                      </a:lnTo>
                      <a:lnTo>
                        <a:pt x="84" y="52"/>
                      </a:lnTo>
                      <a:lnTo>
                        <a:pt x="70" y="82"/>
                      </a:lnTo>
                      <a:lnTo>
                        <a:pt x="61" y="107"/>
                      </a:lnTo>
                      <a:lnTo>
                        <a:pt x="51" y="133"/>
                      </a:lnTo>
                      <a:lnTo>
                        <a:pt x="46" y="162"/>
                      </a:lnTo>
                      <a:lnTo>
                        <a:pt x="42" y="187"/>
                      </a:lnTo>
                      <a:lnTo>
                        <a:pt x="38" y="215"/>
                      </a:lnTo>
                      <a:lnTo>
                        <a:pt x="38" y="242"/>
                      </a:lnTo>
                      <a:lnTo>
                        <a:pt x="38" y="268"/>
                      </a:lnTo>
                      <a:lnTo>
                        <a:pt x="38" y="297"/>
                      </a:lnTo>
                      <a:lnTo>
                        <a:pt x="40" y="325"/>
                      </a:lnTo>
                      <a:lnTo>
                        <a:pt x="42" y="354"/>
                      </a:lnTo>
                      <a:lnTo>
                        <a:pt x="44" y="382"/>
                      </a:lnTo>
                      <a:lnTo>
                        <a:pt x="46" y="415"/>
                      </a:lnTo>
                      <a:lnTo>
                        <a:pt x="46" y="445"/>
                      </a:lnTo>
                      <a:lnTo>
                        <a:pt x="47" y="479"/>
                      </a:lnTo>
                      <a:lnTo>
                        <a:pt x="47" y="483"/>
                      </a:lnTo>
                      <a:lnTo>
                        <a:pt x="47" y="489"/>
                      </a:lnTo>
                      <a:lnTo>
                        <a:pt x="47" y="495"/>
                      </a:lnTo>
                      <a:lnTo>
                        <a:pt x="47" y="498"/>
                      </a:lnTo>
                      <a:lnTo>
                        <a:pt x="46" y="504"/>
                      </a:lnTo>
                      <a:lnTo>
                        <a:pt x="46" y="510"/>
                      </a:lnTo>
                      <a:lnTo>
                        <a:pt x="46" y="514"/>
                      </a:lnTo>
                      <a:lnTo>
                        <a:pt x="46" y="517"/>
                      </a:lnTo>
                      <a:lnTo>
                        <a:pt x="46" y="523"/>
                      </a:lnTo>
                      <a:lnTo>
                        <a:pt x="46" y="529"/>
                      </a:lnTo>
                      <a:lnTo>
                        <a:pt x="46" y="533"/>
                      </a:lnTo>
                      <a:lnTo>
                        <a:pt x="46" y="538"/>
                      </a:lnTo>
                      <a:lnTo>
                        <a:pt x="46" y="544"/>
                      </a:lnTo>
                      <a:lnTo>
                        <a:pt x="46" y="548"/>
                      </a:lnTo>
                      <a:lnTo>
                        <a:pt x="46" y="554"/>
                      </a:lnTo>
                      <a:lnTo>
                        <a:pt x="46" y="561"/>
                      </a:lnTo>
                      <a:lnTo>
                        <a:pt x="44" y="575"/>
                      </a:lnTo>
                      <a:lnTo>
                        <a:pt x="44" y="584"/>
                      </a:lnTo>
                      <a:lnTo>
                        <a:pt x="40" y="592"/>
                      </a:lnTo>
                      <a:lnTo>
                        <a:pt x="38" y="595"/>
                      </a:lnTo>
                      <a:lnTo>
                        <a:pt x="34" y="595"/>
                      </a:lnTo>
                      <a:lnTo>
                        <a:pt x="30" y="594"/>
                      </a:lnTo>
                      <a:lnTo>
                        <a:pt x="28" y="588"/>
                      </a:lnTo>
                      <a:lnTo>
                        <a:pt x="25" y="582"/>
                      </a:lnTo>
                      <a:lnTo>
                        <a:pt x="21" y="573"/>
                      </a:lnTo>
                      <a:lnTo>
                        <a:pt x="17" y="563"/>
                      </a:lnTo>
                      <a:lnTo>
                        <a:pt x="13" y="550"/>
                      </a:lnTo>
                      <a:lnTo>
                        <a:pt x="11" y="538"/>
                      </a:lnTo>
                      <a:lnTo>
                        <a:pt x="9" y="525"/>
                      </a:lnTo>
                      <a:lnTo>
                        <a:pt x="6" y="512"/>
                      </a:lnTo>
                      <a:lnTo>
                        <a:pt x="6" y="498"/>
                      </a:lnTo>
                      <a:lnTo>
                        <a:pt x="6" y="485"/>
                      </a:lnTo>
                      <a:lnTo>
                        <a:pt x="4" y="449"/>
                      </a:lnTo>
                      <a:lnTo>
                        <a:pt x="4" y="417"/>
                      </a:lnTo>
                      <a:lnTo>
                        <a:pt x="2" y="384"/>
                      </a:lnTo>
                      <a:lnTo>
                        <a:pt x="2" y="354"/>
                      </a:lnTo>
                      <a:lnTo>
                        <a:pt x="0" y="323"/>
                      </a:lnTo>
                      <a:lnTo>
                        <a:pt x="0" y="295"/>
                      </a:lnTo>
                      <a:lnTo>
                        <a:pt x="0" y="266"/>
                      </a:lnTo>
                      <a:lnTo>
                        <a:pt x="2" y="236"/>
                      </a:lnTo>
                      <a:lnTo>
                        <a:pt x="6" y="207"/>
                      </a:lnTo>
                      <a:lnTo>
                        <a:pt x="9" y="181"/>
                      </a:lnTo>
                      <a:lnTo>
                        <a:pt x="15" y="150"/>
                      </a:lnTo>
                      <a:lnTo>
                        <a:pt x="23" y="124"/>
                      </a:lnTo>
                      <a:lnTo>
                        <a:pt x="32" y="95"/>
                      </a:lnTo>
                      <a:lnTo>
                        <a:pt x="46" y="67"/>
                      </a:lnTo>
                      <a:lnTo>
                        <a:pt x="59" y="38"/>
                      </a:lnTo>
                      <a:lnTo>
                        <a:pt x="78" y="10"/>
                      </a:lnTo>
                      <a:lnTo>
                        <a:pt x="78" y="10"/>
                      </a:lnTo>
                      <a:close/>
                    </a:path>
                  </a:pathLst>
                </a:custGeom>
                <a:solidFill>
                  <a:srgbClr val="FFBD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21" name="Freeform 486"/>
                <p:cNvSpPr>
                  <a:spLocks/>
                </p:cNvSpPr>
                <p:nvPr/>
              </p:nvSpPr>
              <p:spPr bwMode="auto">
                <a:xfrm>
                  <a:off x="4437" y="842"/>
                  <a:ext cx="181" cy="504"/>
                </a:xfrm>
                <a:custGeom>
                  <a:avLst/>
                  <a:gdLst/>
                  <a:ahLst/>
                  <a:cxnLst>
                    <a:cxn ang="0">
                      <a:pos x="34" y="682"/>
                    </a:cxn>
                    <a:cxn ang="0">
                      <a:pos x="60" y="606"/>
                    </a:cxn>
                    <a:cxn ang="0">
                      <a:pos x="87" y="538"/>
                    </a:cxn>
                    <a:cxn ang="0">
                      <a:pos x="117" y="469"/>
                    </a:cxn>
                    <a:cxn ang="0">
                      <a:pos x="157" y="399"/>
                    </a:cxn>
                    <a:cxn ang="0">
                      <a:pos x="199" y="333"/>
                    </a:cxn>
                    <a:cxn ang="0">
                      <a:pos x="232" y="293"/>
                    </a:cxn>
                    <a:cxn ang="0">
                      <a:pos x="262" y="258"/>
                    </a:cxn>
                    <a:cxn ang="0">
                      <a:pos x="292" y="224"/>
                    </a:cxn>
                    <a:cxn ang="0">
                      <a:pos x="309" y="182"/>
                    </a:cxn>
                    <a:cxn ang="0">
                      <a:pos x="317" y="131"/>
                    </a:cxn>
                    <a:cxn ang="0">
                      <a:pos x="308" y="97"/>
                    </a:cxn>
                    <a:cxn ang="0">
                      <a:pos x="281" y="78"/>
                    </a:cxn>
                    <a:cxn ang="0">
                      <a:pos x="243" y="61"/>
                    </a:cxn>
                    <a:cxn ang="0">
                      <a:pos x="203" y="53"/>
                    </a:cxn>
                    <a:cxn ang="0">
                      <a:pos x="161" y="45"/>
                    </a:cxn>
                    <a:cxn ang="0">
                      <a:pos x="144" y="42"/>
                    </a:cxn>
                    <a:cxn ang="0">
                      <a:pos x="148" y="30"/>
                    </a:cxn>
                    <a:cxn ang="0">
                      <a:pos x="159" y="19"/>
                    </a:cxn>
                    <a:cxn ang="0">
                      <a:pos x="173" y="7"/>
                    </a:cxn>
                    <a:cxn ang="0">
                      <a:pos x="190" y="0"/>
                    </a:cxn>
                    <a:cxn ang="0">
                      <a:pos x="211" y="4"/>
                    </a:cxn>
                    <a:cxn ang="0">
                      <a:pos x="258" y="11"/>
                    </a:cxn>
                    <a:cxn ang="0">
                      <a:pos x="296" y="26"/>
                    </a:cxn>
                    <a:cxn ang="0">
                      <a:pos x="330" y="44"/>
                    </a:cxn>
                    <a:cxn ang="0">
                      <a:pos x="353" y="74"/>
                    </a:cxn>
                    <a:cxn ang="0">
                      <a:pos x="363" y="116"/>
                    </a:cxn>
                    <a:cxn ang="0">
                      <a:pos x="355" y="175"/>
                    </a:cxn>
                    <a:cxn ang="0">
                      <a:pos x="336" y="224"/>
                    </a:cxn>
                    <a:cxn ang="0">
                      <a:pos x="308" y="268"/>
                    </a:cxn>
                    <a:cxn ang="0">
                      <a:pos x="275" y="310"/>
                    </a:cxn>
                    <a:cxn ang="0">
                      <a:pos x="239" y="359"/>
                    </a:cxn>
                    <a:cxn ang="0">
                      <a:pos x="197" y="426"/>
                    </a:cxn>
                    <a:cxn ang="0">
                      <a:pos x="163" y="492"/>
                    </a:cxn>
                    <a:cxn ang="0">
                      <a:pos x="138" y="561"/>
                    </a:cxn>
                    <a:cxn ang="0">
                      <a:pos x="114" y="629"/>
                    </a:cxn>
                    <a:cxn ang="0">
                      <a:pos x="93" y="705"/>
                    </a:cxn>
                    <a:cxn ang="0">
                      <a:pos x="70" y="774"/>
                    </a:cxn>
                    <a:cxn ang="0">
                      <a:pos x="59" y="819"/>
                    </a:cxn>
                    <a:cxn ang="0">
                      <a:pos x="45" y="861"/>
                    </a:cxn>
                    <a:cxn ang="0">
                      <a:pos x="40" y="905"/>
                    </a:cxn>
                    <a:cxn ang="0">
                      <a:pos x="38" y="947"/>
                    </a:cxn>
                    <a:cxn ang="0">
                      <a:pos x="43" y="994"/>
                    </a:cxn>
                    <a:cxn ang="0">
                      <a:pos x="34" y="1006"/>
                    </a:cxn>
                    <a:cxn ang="0">
                      <a:pos x="22" y="1006"/>
                    </a:cxn>
                    <a:cxn ang="0">
                      <a:pos x="11" y="1000"/>
                    </a:cxn>
                    <a:cxn ang="0">
                      <a:pos x="3" y="973"/>
                    </a:cxn>
                    <a:cxn ang="0">
                      <a:pos x="0" y="943"/>
                    </a:cxn>
                    <a:cxn ang="0">
                      <a:pos x="0" y="918"/>
                    </a:cxn>
                    <a:cxn ang="0">
                      <a:pos x="0" y="890"/>
                    </a:cxn>
                    <a:cxn ang="0">
                      <a:pos x="0" y="861"/>
                    </a:cxn>
                    <a:cxn ang="0">
                      <a:pos x="0" y="833"/>
                    </a:cxn>
                    <a:cxn ang="0">
                      <a:pos x="2" y="814"/>
                    </a:cxn>
                    <a:cxn ang="0">
                      <a:pos x="3" y="795"/>
                    </a:cxn>
                    <a:cxn ang="0">
                      <a:pos x="7" y="778"/>
                    </a:cxn>
                    <a:cxn ang="0">
                      <a:pos x="11" y="760"/>
                    </a:cxn>
                    <a:cxn ang="0">
                      <a:pos x="17" y="741"/>
                    </a:cxn>
                  </a:cxnLst>
                  <a:rect l="0" t="0" r="r" b="b"/>
                  <a:pathLst>
                    <a:path w="363" h="1008">
                      <a:moveTo>
                        <a:pt x="17" y="741"/>
                      </a:moveTo>
                      <a:lnTo>
                        <a:pt x="26" y="711"/>
                      </a:lnTo>
                      <a:lnTo>
                        <a:pt x="34" y="682"/>
                      </a:lnTo>
                      <a:lnTo>
                        <a:pt x="43" y="658"/>
                      </a:lnTo>
                      <a:lnTo>
                        <a:pt x="51" y="631"/>
                      </a:lnTo>
                      <a:lnTo>
                        <a:pt x="60" y="606"/>
                      </a:lnTo>
                      <a:lnTo>
                        <a:pt x="68" y="584"/>
                      </a:lnTo>
                      <a:lnTo>
                        <a:pt x="78" y="559"/>
                      </a:lnTo>
                      <a:lnTo>
                        <a:pt x="87" y="538"/>
                      </a:lnTo>
                      <a:lnTo>
                        <a:pt x="97" y="513"/>
                      </a:lnTo>
                      <a:lnTo>
                        <a:pt x="108" y="492"/>
                      </a:lnTo>
                      <a:lnTo>
                        <a:pt x="117" y="469"/>
                      </a:lnTo>
                      <a:lnTo>
                        <a:pt x="131" y="447"/>
                      </a:lnTo>
                      <a:lnTo>
                        <a:pt x="144" y="424"/>
                      </a:lnTo>
                      <a:lnTo>
                        <a:pt x="157" y="399"/>
                      </a:lnTo>
                      <a:lnTo>
                        <a:pt x="173" y="374"/>
                      </a:lnTo>
                      <a:lnTo>
                        <a:pt x="190" y="350"/>
                      </a:lnTo>
                      <a:lnTo>
                        <a:pt x="199" y="333"/>
                      </a:lnTo>
                      <a:lnTo>
                        <a:pt x="209" y="319"/>
                      </a:lnTo>
                      <a:lnTo>
                        <a:pt x="220" y="304"/>
                      </a:lnTo>
                      <a:lnTo>
                        <a:pt x="232" y="293"/>
                      </a:lnTo>
                      <a:lnTo>
                        <a:pt x="243" y="279"/>
                      </a:lnTo>
                      <a:lnTo>
                        <a:pt x="252" y="270"/>
                      </a:lnTo>
                      <a:lnTo>
                        <a:pt x="262" y="258"/>
                      </a:lnTo>
                      <a:lnTo>
                        <a:pt x="275" y="247"/>
                      </a:lnTo>
                      <a:lnTo>
                        <a:pt x="281" y="236"/>
                      </a:lnTo>
                      <a:lnTo>
                        <a:pt x="292" y="224"/>
                      </a:lnTo>
                      <a:lnTo>
                        <a:pt x="296" y="211"/>
                      </a:lnTo>
                      <a:lnTo>
                        <a:pt x="306" y="198"/>
                      </a:lnTo>
                      <a:lnTo>
                        <a:pt x="309" y="182"/>
                      </a:lnTo>
                      <a:lnTo>
                        <a:pt x="313" y="167"/>
                      </a:lnTo>
                      <a:lnTo>
                        <a:pt x="317" y="150"/>
                      </a:lnTo>
                      <a:lnTo>
                        <a:pt x="317" y="131"/>
                      </a:lnTo>
                      <a:lnTo>
                        <a:pt x="315" y="118"/>
                      </a:lnTo>
                      <a:lnTo>
                        <a:pt x="311" y="108"/>
                      </a:lnTo>
                      <a:lnTo>
                        <a:pt x="308" y="97"/>
                      </a:lnTo>
                      <a:lnTo>
                        <a:pt x="300" y="91"/>
                      </a:lnTo>
                      <a:lnTo>
                        <a:pt x="292" y="82"/>
                      </a:lnTo>
                      <a:lnTo>
                        <a:pt x="281" y="78"/>
                      </a:lnTo>
                      <a:lnTo>
                        <a:pt x="270" y="70"/>
                      </a:lnTo>
                      <a:lnTo>
                        <a:pt x="258" y="66"/>
                      </a:lnTo>
                      <a:lnTo>
                        <a:pt x="243" y="61"/>
                      </a:lnTo>
                      <a:lnTo>
                        <a:pt x="232" y="59"/>
                      </a:lnTo>
                      <a:lnTo>
                        <a:pt x="216" y="55"/>
                      </a:lnTo>
                      <a:lnTo>
                        <a:pt x="203" y="53"/>
                      </a:lnTo>
                      <a:lnTo>
                        <a:pt x="190" y="49"/>
                      </a:lnTo>
                      <a:lnTo>
                        <a:pt x="176" y="47"/>
                      </a:lnTo>
                      <a:lnTo>
                        <a:pt x="161" y="45"/>
                      </a:lnTo>
                      <a:lnTo>
                        <a:pt x="150" y="44"/>
                      </a:lnTo>
                      <a:lnTo>
                        <a:pt x="146" y="44"/>
                      </a:lnTo>
                      <a:lnTo>
                        <a:pt x="144" y="42"/>
                      </a:lnTo>
                      <a:lnTo>
                        <a:pt x="144" y="38"/>
                      </a:lnTo>
                      <a:lnTo>
                        <a:pt x="146" y="36"/>
                      </a:lnTo>
                      <a:lnTo>
                        <a:pt x="148" y="30"/>
                      </a:lnTo>
                      <a:lnTo>
                        <a:pt x="150" y="28"/>
                      </a:lnTo>
                      <a:lnTo>
                        <a:pt x="154" y="23"/>
                      </a:lnTo>
                      <a:lnTo>
                        <a:pt x="159" y="19"/>
                      </a:lnTo>
                      <a:lnTo>
                        <a:pt x="163" y="15"/>
                      </a:lnTo>
                      <a:lnTo>
                        <a:pt x="169" y="11"/>
                      </a:lnTo>
                      <a:lnTo>
                        <a:pt x="173" y="7"/>
                      </a:lnTo>
                      <a:lnTo>
                        <a:pt x="178" y="5"/>
                      </a:lnTo>
                      <a:lnTo>
                        <a:pt x="182" y="2"/>
                      </a:lnTo>
                      <a:lnTo>
                        <a:pt x="190" y="0"/>
                      </a:lnTo>
                      <a:lnTo>
                        <a:pt x="194" y="0"/>
                      </a:lnTo>
                      <a:lnTo>
                        <a:pt x="195" y="0"/>
                      </a:lnTo>
                      <a:lnTo>
                        <a:pt x="211" y="4"/>
                      </a:lnTo>
                      <a:lnTo>
                        <a:pt x="226" y="5"/>
                      </a:lnTo>
                      <a:lnTo>
                        <a:pt x="243" y="9"/>
                      </a:lnTo>
                      <a:lnTo>
                        <a:pt x="258" y="11"/>
                      </a:lnTo>
                      <a:lnTo>
                        <a:pt x="271" y="15"/>
                      </a:lnTo>
                      <a:lnTo>
                        <a:pt x="285" y="21"/>
                      </a:lnTo>
                      <a:lnTo>
                        <a:pt x="296" y="26"/>
                      </a:lnTo>
                      <a:lnTo>
                        <a:pt x="309" y="30"/>
                      </a:lnTo>
                      <a:lnTo>
                        <a:pt x="321" y="38"/>
                      </a:lnTo>
                      <a:lnTo>
                        <a:pt x="330" y="44"/>
                      </a:lnTo>
                      <a:lnTo>
                        <a:pt x="340" y="53"/>
                      </a:lnTo>
                      <a:lnTo>
                        <a:pt x="347" y="63"/>
                      </a:lnTo>
                      <a:lnTo>
                        <a:pt x="353" y="74"/>
                      </a:lnTo>
                      <a:lnTo>
                        <a:pt x="359" y="85"/>
                      </a:lnTo>
                      <a:lnTo>
                        <a:pt x="361" y="101"/>
                      </a:lnTo>
                      <a:lnTo>
                        <a:pt x="363" y="116"/>
                      </a:lnTo>
                      <a:lnTo>
                        <a:pt x="361" y="137"/>
                      </a:lnTo>
                      <a:lnTo>
                        <a:pt x="359" y="158"/>
                      </a:lnTo>
                      <a:lnTo>
                        <a:pt x="355" y="175"/>
                      </a:lnTo>
                      <a:lnTo>
                        <a:pt x="349" y="192"/>
                      </a:lnTo>
                      <a:lnTo>
                        <a:pt x="342" y="207"/>
                      </a:lnTo>
                      <a:lnTo>
                        <a:pt x="336" y="224"/>
                      </a:lnTo>
                      <a:lnTo>
                        <a:pt x="327" y="239"/>
                      </a:lnTo>
                      <a:lnTo>
                        <a:pt x="317" y="255"/>
                      </a:lnTo>
                      <a:lnTo>
                        <a:pt x="308" y="268"/>
                      </a:lnTo>
                      <a:lnTo>
                        <a:pt x="296" y="281"/>
                      </a:lnTo>
                      <a:lnTo>
                        <a:pt x="285" y="296"/>
                      </a:lnTo>
                      <a:lnTo>
                        <a:pt x="275" y="310"/>
                      </a:lnTo>
                      <a:lnTo>
                        <a:pt x="262" y="327"/>
                      </a:lnTo>
                      <a:lnTo>
                        <a:pt x="251" y="342"/>
                      </a:lnTo>
                      <a:lnTo>
                        <a:pt x="239" y="359"/>
                      </a:lnTo>
                      <a:lnTo>
                        <a:pt x="226" y="376"/>
                      </a:lnTo>
                      <a:lnTo>
                        <a:pt x="211" y="401"/>
                      </a:lnTo>
                      <a:lnTo>
                        <a:pt x="197" y="426"/>
                      </a:lnTo>
                      <a:lnTo>
                        <a:pt x="186" y="449"/>
                      </a:lnTo>
                      <a:lnTo>
                        <a:pt x="175" y="471"/>
                      </a:lnTo>
                      <a:lnTo>
                        <a:pt x="163" y="492"/>
                      </a:lnTo>
                      <a:lnTo>
                        <a:pt x="154" y="515"/>
                      </a:lnTo>
                      <a:lnTo>
                        <a:pt x="144" y="538"/>
                      </a:lnTo>
                      <a:lnTo>
                        <a:pt x="138" y="561"/>
                      </a:lnTo>
                      <a:lnTo>
                        <a:pt x="127" y="584"/>
                      </a:lnTo>
                      <a:lnTo>
                        <a:pt x="121" y="606"/>
                      </a:lnTo>
                      <a:lnTo>
                        <a:pt x="114" y="629"/>
                      </a:lnTo>
                      <a:lnTo>
                        <a:pt x="108" y="654"/>
                      </a:lnTo>
                      <a:lnTo>
                        <a:pt x="98" y="677"/>
                      </a:lnTo>
                      <a:lnTo>
                        <a:pt x="93" y="705"/>
                      </a:lnTo>
                      <a:lnTo>
                        <a:pt x="83" y="732"/>
                      </a:lnTo>
                      <a:lnTo>
                        <a:pt x="76" y="760"/>
                      </a:lnTo>
                      <a:lnTo>
                        <a:pt x="70" y="774"/>
                      </a:lnTo>
                      <a:lnTo>
                        <a:pt x="66" y="791"/>
                      </a:lnTo>
                      <a:lnTo>
                        <a:pt x="60" y="806"/>
                      </a:lnTo>
                      <a:lnTo>
                        <a:pt x="59" y="819"/>
                      </a:lnTo>
                      <a:lnTo>
                        <a:pt x="53" y="833"/>
                      </a:lnTo>
                      <a:lnTo>
                        <a:pt x="49" y="848"/>
                      </a:lnTo>
                      <a:lnTo>
                        <a:pt x="45" y="861"/>
                      </a:lnTo>
                      <a:lnTo>
                        <a:pt x="43" y="875"/>
                      </a:lnTo>
                      <a:lnTo>
                        <a:pt x="41" y="890"/>
                      </a:lnTo>
                      <a:lnTo>
                        <a:pt x="40" y="905"/>
                      </a:lnTo>
                      <a:lnTo>
                        <a:pt x="38" y="918"/>
                      </a:lnTo>
                      <a:lnTo>
                        <a:pt x="38" y="934"/>
                      </a:lnTo>
                      <a:lnTo>
                        <a:pt x="38" y="947"/>
                      </a:lnTo>
                      <a:lnTo>
                        <a:pt x="40" y="962"/>
                      </a:lnTo>
                      <a:lnTo>
                        <a:pt x="41" y="977"/>
                      </a:lnTo>
                      <a:lnTo>
                        <a:pt x="43" y="994"/>
                      </a:lnTo>
                      <a:lnTo>
                        <a:pt x="43" y="998"/>
                      </a:lnTo>
                      <a:lnTo>
                        <a:pt x="40" y="1004"/>
                      </a:lnTo>
                      <a:lnTo>
                        <a:pt x="34" y="1006"/>
                      </a:lnTo>
                      <a:lnTo>
                        <a:pt x="28" y="1008"/>
                      </a:lnTo>
                      <a:lnTo>
                        <a:pt x="26" y="1008"/>
                      </a:lnTo>
                      <a:lnTo>
                        <a:pt x="22" y="1006"/>
                      </a:lnTo>
                      <a:lnTo>
                        <a:pt x="17" y="1006"/>
                      </a:lnTo>
                      <a:lnTo>
                        <a:pt x="15" y="1004"/>
                      </a:lnTo>
                      <a:lnTo>
                        <a:pt x="11" y="1000"/>
                      </a:lnTo>
                      <a:lnTo>
                        <a:pt x="9" y="994"/>
                      </a:lnTo>
                      <a:lnTo>
                        <a:pt x="7" y="983"/>
                      </a:lnTo>
                      <a:lnTo>
                        <a:pt x="3" y="973"/>
                      </a:lnTo>
                      <a:lnTo>
                        <a:pt x="2" y="962"/>
                      </a:lnTo>
                      <a:lnTo>
                        <a:pt x="2" y="954"/>
                      </a:lnTo>
                      <a:lnTo>
                        <a:pt x="0" y="943"/>
                      </a:lnTo>
                      <a:lnTo>
                        <a:pt x="0" y="935"/>
                      </a:lnTo>
                      <a:lnTo>
                        <a:pt x="0" y="926"/>
                      </a:lnTo>
                      <a:lnTo>
                        <a:pt x="0" y="918"/>
                      </a:lnTo>
                      <a:lnTo>
                        <a:pt x="0" y="907"/>
                      </a:lnTo>
                      <a:lnTo>
                        <a:pt x="0" y="899"/>
                      </a:lnTo>
                      <a:lnTo>
                        <a:pt x="0" y="890"/>
                      </a:lnTo>
                      <a:lnTo>
                        <a:pt x="0" y="880"/>
                      </a:lnTo>
                      <a:lnTo>
                        <a:pt x="0" y="873"/>
                      </a:lnTo>
                      <a:lnTo>
                        <a:pt x="0" y="861"/>
                      </a:lnTo>
                      <a:lnTo>
                        <a:pt x="0" y="852"/>
                      </a:lnTo>
                      <a:lnTo>
                        <a:pt x="0" y="840"/>
                      </a:lnTo>
                      <a:lnTo>
                        <a:pt x="0" y="833"/>
                      </a:lnTo>
                      <a:lnTo>
                        <a:pt x="0" y="825"/>
                      </a:lnTo>
                      <a:lnTo>
                        <a:pt x="0" y="819"/>
                      </a:lnTo>
                      <a:lnTo>
                        <a:pt x="2" y="814"/>
                      </a:lnTo>
                      <a:lnTo>
                        <a:pt x="2" y="808"/>
                      </a:lnTo>
                      <a:lnTo>
                        <a:pt x="2" y="802"/>
                      </a:lnTo>
                      <a:lnTo>
                        <a:pt x="3" y="795"/>
                      </a:lnTo>
                      <a:lnTo>
                        <a:pt x="3" y="791"/>
                      </a:lnTo>
                      <a:lnTo>
                        <a:pt x="5" y="783"/>
                      </a:lnTo>
                      <a:lnTo>
                        <a:pt x="7" y="778"/>
                      </a:lnTo>
                      <a:lnTo>
                        <a:pt x="7" y="772"/>
                      </a:lnTo>
                      <a:lnTo>
                        <a:pt x="9" y="766"/>
                      </a:lnTo>
                      <a:lnTo>
                        <a:pt x="11" y="760"/>
                      </a:lnTo>
                      <a:lnTo>
                        <a:pt x="11" y="755"/>
                      </a:lnTo>
                      <a:lnTo>
                        <a:pt x="13" y="747"/>
                      </a:lnTo>
                      <a:lnTo>
                        <a:pt x="17" y="741"/>
                      </a:lnTo>
                      <a:lnTo>
                        <a:pt x="17" y="741"/>
                      </a:lnTo>
                      <a:close/>
                    </a:path>
                  </a:pathLst>
                </a:custGeom>
                <a:solidFill>
                  <a:srgbClr val="FFBD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22" name="Freeform 487"/>
                <p:cNvSpPr>
                  <a:spLocks/>
                </p:cNvSpPr>
                <p:nvPr/>
              </p:nvSpPr>
              <p:spPr bwMode="auto">
                <a:xfrm>
                  <a:off x="4323" y="875"/>
                  <a:ext cx="209" cy="482"/>
                </a:xfrm>
                <a:custGeom>
                  <a:avLst/>
                  <a:gdLst/>
                  <a:ahLst/>
                  <a:cxnLst>
                    <a:cxn ang="0">
                      <a:pos x="9" y="852"/>
                    </a:cxn>
                    <a:cxn ang="0">
                      <a:pos x="22" y="753"/>
                    </a:cxn>
                    <a:cxn ang="0">
                      <a:pos x="45" y="666"/>
                    </a:cxn>
                    <a:cxn ang="0">
                      <a:pos x="77" y="582"/>
                    </a:cxn>
                    <a:cxn ang="0">
                      <a:pos x="127" y="493"/>
                    </a:cxn>
                    <a:cxn ang="0">
                      <a:pos x="184" y="411"/>
                    </a:cxn>
                    <a:cxn ang="0">
                      <a:pos x="216" y="373"/>
                    </a:cxn>
                    <a:cxn ang="0">
                      <a:pos x="245" y="343"/>
                    </a:cxn>
                    <a:cxn ang="0">
                      <a:pos x="271" y="310"/>
                    </a:cxn>
                    <a:cxn ang="0">
                      <a:pos x="294" y="274"/>
                    </a:cxn>
                    <a:cxn ang="0">
                      <a:pos x="317" y="227"/>
                    </a:cxn>
                    <a:cxn ang="0">
                      <a:pos x="330" y="202"/>
                    </a:cxn>
                    <a:cxn ang="0">
                      <a:pos x="345" y="179"/>
                    </a:cxn>
                    <a:cxn ang="0">
                      <a:pos x="359" y="158"/>
                    </a:cxn>
                    <a:cxn ang="0">
                      <a:pos x="370" y="137"/>
                    </a:cxn>
                    <a:cxn ang="0">
                      <a:pos x="368" y="113"/>
                    </a:cxn>
                    <a:cxn ang="0">
                      <a:pos x="351" y="92"/>
                    </a:cxn>
                    <a:cxn ang="0">
                      <a:pos x="323" y="78"/>
                    </a:cxn>
                    <a:cxn ang="0">
                      <a:pos x="288" y="73"/>
                    </a:cxn>
                    <a:cxn ang="0">
                      <a:pos x="250" y="69"/>
                    </a:cxn>
                    <a:cxn ang="0">
                      <a:pos x="209" y="67"/>
                    </a:cxn>
                    <a:cxn ang="0">
                      <a:pos x="193" y="0"/>
                    </a:cxn>
                    <a:cxn ang="0">
                      <a:pos x="231" y="4"/>
                    </a:cxn>
                    <a:cxn ang="0">
                      <a:pos x="271" y="10"/>
                    </a:cxn>
                    <a:cxn ang="0">
                      <a:pos x="313" y="17"/>
                    </a:cxn>
                    <a:cxn ang="0">
                      <a:pos x="349" y="29"/>
                    </a:cxn>
                    <a:cxn ang="0">
                      <a:pos x="376" y="40"/>
                    </a:cxn>
                    <a:cxn ang="0">
                      <a:pos x="403" y="61"/>
                    </a:cxn>
                    <a:cxn ang="0">
                      <a:pos x="416" y="94"/>
                    </a:cxn>
                    <a:cxn ang="0">
                      <a:pos x="418" y="132"/>
                    </a:cxn>
                    <a:cxn ang="0">
                      <a:pos x="406" y="173"/>
                    </a:cxn>
                    <a:cxn ang="0">
                      <a:pos x="393" y="213"/>
                    </a:cxn>
                    <a:cxn ang="0">
                      <a:pos x="376" y="259"/>
                    </a:cxn>
                    <a:cxn ang="0">
                      <a:pos x="355" y="307"/>
                    </a:cxn>
                    <a:cxn ang="0">
                      <a:pos x="328" y="346"/>
                    </a:cxn>
                    <a:cxn ang="0">
                      <a:pos x="302" y="386"/>
                    </a:cxn>
                    <a:cxn ang="0">
                      <a:pos x="271" y="426"/>
                    </a:cxn>
                    <a:cxn ang="0">
                      <a:pos x="239" y="472"/>
                    </a:cxn>
                    <a:cxn ang="0">
                      <a:pos x="174" y="558"/>
                    </a:cxn>
                    <a:cxn ang="0">
                      <a:pos x="129" y="635"/>
                    </a:cxn>
                    <a:cxn ang="0">
                      <a:pos x="91" y="713"/>
                    </a:cxn>
                    <a:cxn ang="0">
                      <a:pos x="62" y="799"/>
                    </a:cxn>
                    <a:cxn ang="0">
                      <a:pos x="36" y="898"/>
                    </a:cxn>
                    <a:cxn ang="0">
                      <a:pos x="22" y="947"/>
                    </a:cxn>
                    <a:cxn ang="0">
                      <a:pos x="17" y="961"/>
                    </a:cxn>
                    <a:cxn ang="0">
                      <a:pos x="9" y="964"/>
                    </a:cxn>
                    <a:cxn ang="0">
                      <a:pos x="1" y="957"/>
                    </a:cxn>
                    <a:cxn ang="0">
                      <a:pos x="0" y="944"/>
                    </a:cxn>
                    <a:cxn ang="0">
                      <a:pos x="1" y="930"/>
                    </a:cxn>
                  </a:cxnLst>
                  <a:rect l="0" t="0" r="r" b="b"/>
                  <a:pathLst>
                    <a:path w="418" h="964">
                      <a:moveTo>
                        <a:pt x="1" y="930"/>
                      </a:moveTo>
                      <a:lnTo>
                        <a:pt x="5" y="890"/>
                      </a:lnTo>
                      <a:lnTo>
                        <a:pt x="9" y="852"/>
                      </a:lnTo>
                      <a:lnTo>
                        <a:pt x="13" y="818"/>
                      </a:lnTo>
                      <a:lnTo>
                        <a:pt x="19" y="784"/>
                      </a:lnTo>
                      <a:lnTo>
                        <a:pt x="22" y="753"/>
                      </a:lnTo>
                      <a:lnTo>
                        <a:pt x="30" y="725"/>
                      </a:lnTo>
                      <a:lnTo>
                        <a:pt x="38" y="694"/>
                      </a:lnTo>
                      <a:lnTo>
                        <a:pt x="45" y="666"/>
                      </a:lnTo>
                      <a:lnTo>
                        <a:pt x="55" y="639"/>
                      </a:lnTo>
                      <a:lnTo>
                        <a:pt x="66" y="609"/>
                      </a:lnTo>
                      <a:lnTo>
                        <a:pt x="77" y="582"/>
                      </a:lnTo>
                      <a:lnTo>
                        <a:pt x="91" y="554"/>
                      </a:lnTo>
                      <a:lnTo>
                        <a:pt x="108" y="523"/>
                      </a:lnTo>
                      <a:lnTo>
                        <a:pt x="127" y="493"/>
                      </a:lnTo>
                      <a:lnTo>
                        <a:pt x="150" y="461"/>
                      </a:lnTo>
                      <a:lnTo>
                        <a:pt x="173" y="426"/>
                      </a:lnTo>
                      <a:lnTo>
                        <a:pt x="184" y="411"/>
                      </a:lnTo>
                      <a:lnTo>
                        <a:pt x="195" y="398"/>
                      </a:lnTo>
                      <a:lnTo>
                        <a:pt x="205" y="384"/>
                      </a:lnTo>
                      <a:lnTo>
                        <a:pt x="216" y="373"/>
                      </a:lnTo>
                      <a:lnTo>
                        <a:pt x="226" y="362"/>
                      </a:lnTo>
                      <a:lnTo>
                        <a:pt x="235" y="352"/>
                      </a:lnTo>
                      <a:lnTo>
                        <a:pt x="245" y="343"/>
                      </a:lnTo>
                      <a:lnTo>
                        <a:pt x="254" y="331"/>
                      </a:lnTo>
                      <a:lnTo>
                        <a:pt x="262" y="322"/>
                      </a:lnTo>
                      <a:lnTo>
                        <a:pt x="271" y="310"/>
                      </a:lnTo>
                      <a:lnTo>
                        <a:pt x="279" y="299"/>
                      </a:lnTo>
                      <a:lnTo>
                        <a:pt x="288" y="287"/>
                      </a:lnTo>
                      <a:lnTo>
                        <a:pt x="294" y="274"/>
                      </a:lnTo>
                      <a:lnTo>
                        <a:pt x="302" y="261"/>
                      </a:lnTo>
                      <a:lnTo>
                        <a:pt x="309" y="244"/>
                      </a:lnTo>
                      <a:lnTo>
                        <a:pt x="317" y="227"/>
                      </a:lnTo>
                      <a:lnTo>
                        <a:pt x="321" y="219"/>
                      </a:lnTo>
                      <a:lnTo>
                        <a:pt x="325" y="211"/>
                      </a:lnTo>
                      <a:lnTo>
                        <a:pt x="330" y="202"/>
                      </a:lnTo>
                      <a:lnTo>
                        <a:pt x="336" y="194"/>
                      </a:lnTo>
                      <a:lnTo>
                        <a:pt x="340" y="187"/>
                      </a:lnTo>
                      <a:lnTo>
                        <a:pt x="345" y="179"/>
                      </a:lnTo>
                      <a:lnTo>
                        <a:pt x="351" y="173"/>
                      </a:lnTo>
                      <a:lnTo>
                        <a:pt x="355" y="164"/>
                      </a:lnTo>
                      <a:lnTo>
                        <a:pt x="359" y="158"/>
                      </a:lnTo>
                      <a:lnTo>
                        <a:pt x="364" y="151"/>
                      </a:lnTo>
                      <a:lnTo>
                        <a:pt x="366" y="145"/>
                      </a:lnTo>
                      <a:lnTo>
                        <a:pt x="370" y="137"/>
                      </a:lnTo>
                      <a:lnTo>
                        <a:pt x="370" y="128"/>
                      </a:lnTo>
                      <a:lnTo>
                        <a:pt x="370" y="122"/>
                      </a:lnTo>
                      <a:lnTo>
                        <a:pt x="368" y="113"/>
                      </a:lnTo>
                      <a:lnTo>
                        <a:pt x="364" y="107"/>
                      </a:lnTo>
                      <a:lnTo>
                        <a:pt x="357" y="95"/>
                      </a:lnTo>
                      <a:lnTo>
                        <a:pt x="351" y="92"/>
                      </a:lnTo>
                      <a:lnTo>
                        <a:pt x="342" y="84"/>
                      </a:lnTo>
                      <a:lnTo>
                        <a:pt x="336" y="80"/>
                      </a:lnTo>
                      <a:lnTo>
                        <a:pt x="323" y="78"/>
                      </a:lnTo>
                      <a:lnTo>
                        <a:pt x="313" y="74"/>
                      </a:lnTo>
                      <a:lnTo>
                        <a:pt x="302" y="73"/>
                      </a:lnTo>
                      <a:lnTo>
                        <a:pt x="288" y="73"/>
                      </a:lnTo>
                      <a:lnTo>
                        <a:pt x="275" y="71"/>
                      </a:lnTo>
                      <a:lnTo>
                        <a:pt x="262" y="71"/>
                      </a:lnTo>
                      <a:lnTo>
                        <a:pt x="250" y="69"/>
                      </a:lnTo>
                      <a:lnTo>
                        <a:pt x="237" y="69"/>
                      </a:lnTo>
                      <a:lnTo>
                        <a:pt x="222" y="69"/>
                      </a:lnTo>
                      <a:lnTo>
                        <a:pt x="209" y="67"/>
                      </a:lnTo>
                      <a:lnTo>
                        <a:pt x="195" y="65"/>
                      </a:lnTo>
                      <a:lnTo>
                        <a:pt x="184" y="63"/>
                      </a:lnTo>
                      <a:lnTo>
                        <a:pt x="193" y="0"/>
                      </a:lnTo>
                      <a:lnTo>
                        <a:pt x="205" y="0"/>
                      </a:lnTo>
                      <a:lnTo>
                        <a:pt x="218" y="2"/>
                      </a:lnTo>
                      <a:lnTo>
                        <a:pt x="231" y="4"/>
                      </a:lnTo>
                      <a:lnTo>
                        <a:pt x="245" y="6"/>
                      </a:lnTo>
                      <a:lnTo>
                        <a:pt x="258" y="8"/>
                      </a:lnTo>
                      <a:lnTo>
                        <a:pt x="271" y="10"/>
                      </a:lnTo>
                      <a:lnTo>
                        <a:pt x="287" y="12"/>
                      </a:lnTo>
                      <a:lnTo>
                        <a:pt x="300" y="16"/>
                      </a:lnTo>
                      <a:lnTo>
                        <a:pt x="313" y="17"/>
                      </a:lnTo>
                      <a:lnTo>
                        <a:pt x="325" y="21"/>
                      </a:lnTo>
                      <a:lnTo>
                        <a:pt x="338" y="25"/>
                      </a:lnTo>
                      <a:lnTo>
                        <a:pt x="349" y="29"/>
                      </a:lnTo>
                      <a:lnTo>
                        <a:pt x="357" y="31"/>
                      </a:lnTo>
                      <a:lnTo>
                        <a:pt x="368" y="36"/>
                      </a:lnTo>
                      <a:lnTo>
                        <a:pt x="376" y="40"/>
                      </a:lnTo>
                      <a:lnTo>
                        <a:pt x="385" y="46"/>
                      </a:lnTo>
                      <a:lnTo>
                        <a:pt x="393" y="54"/>
                      </a:lnTo>
                      <a:lnTo>
                        <a:pt x="403" y="61"/>
                      </a:lnTo>
                      <a:lnTo>
                        <a:pt x="408" y="71"/>
                      </a:lnTo>
                      <a:lnTo>
                        <a:pt x="412" y="82"/>
                      </a:lnTo>
                      <a:lnTo>
                        <a:pt x="416" y="94"/>
                      </a:lnTo>
                      <a:lnTo>
                        <a:pt x="418" y="107"/>
                      </a:lnTo>
                      <a:lnTo>
                        <a:pt x="418" y="118"/>
                      </a:lnTo>
                      <a:lnTo>
                        <a:pt x="418" y="132"/>
                      </a:lnTo>
                      <a:lnTo>
                        <a:pt x="414" y="145"/>
                      </a:lnTo>
                      <a:lnTo>
                        <a:pt x="410" y="158"/>
                      </a:lnTo>
                      <a:lnTo>
                        <a:pt x="406" y="173"/>
                      </a:lnTo>
                      <a:lnTo>
                        <a:pt x="404" y="187"/>
                      </a:lnTo>
                      <a:lnTo>
                        <a:pt x="399" y="200"/>
                      </a:lnTo>
                      <a:lnTo>
                        <a:pt x="393" y="213"/>
                      </a:lnTo>
                      <a:lnTo>
                        <a:pt x="387" y="227"/>
                      </a:lnTo>
                      <a:lnTo>
                        <a:pt x="385" y="242"/>
                      </a:lnTo>
                      <a:lnTo>
                        <a:pt x="376" y="259"/>
                      </a:lnTo>
                      <a:lnTo>
                        <a:pt x="370" y="276"/>
                      </a:lnTo>
                      <a:lnTo>
                        <a:pt x="361" y="291"/>
                      </a:lnTo>
                      <a:lnTo>
                        <a:pt x="355" y="307"/>
                      </a:lnTo>
                      <a:lnTo>
                        <a:pt x="345" y="320"/>
                      </a:lnTo>
                      <a:lnTo>
                        <a:pt x="338" y="333"/>
                      </a:lnTo>
                      <a:lnTo>
                        <a:pt x="328" y="346"/>
                      </a:lnTo>
                      <a:lnTo>
                        <a:pt x="321" y="360"/>
                      </a:lnTo>
                      <a:lnTo>
                        <a:pt x="309" y="373"/>
                      </a:lnTo>
                      <a:lnTo>
                        <a:pt x="302" y="386"/>
                      </a:lnTo>
                      <a:lnTo>
                        <a:pt x="290" y="398"/>
                      </a:lnTo>
                      <a:lnTo>
                        <a:pt x="281" y="411"/>
                      </a:lnTo>
                      <a:lnTo>
                        <a:pt x="271" y="426"/>
                      </a:lnTo>
                      <a:lnTo>
                        <a:pt x="260" y="442"/>
                      </a:lnTo>
                      <a:lnTo>
                        <a:pt x="250" y="455"/>
                      </a:lnTo>
                      <a:lnTo>
                        <a:pt x="239" y="472"/>
                      </a:lnTo>
                      <a:lnTo>
                        <a:pt x="216" y="500"/>
                      </a:lnTo>
                      <a:lnTo>
                        <a:pt x="195" y="529"/>
                      </a:lnTo>
                      <a:lnTo>
                        <a:pt x="174" y="558"/>
                      </a:lnTo>
                      <a:lnTo>
                        <a:pt x="159" y="584"/>
                      </a:lnTo>
                      <a:lnTo>
                        <a:pt x="142" y="609"/>
                      </a:lnTo>
                      <a:lnTo>
                        <a:pt x="129" y="635"/>
                      </a:lnTo>
                      <a:lnTo>
                        <a:pt x="116" y="660"/>
                      </a:lnTo>
                      <a:lnTo>
                        <a:pt x="104" y="689"/>
                      </a:lnTo>
                      <a:lnTo>
                        <a:pt x="91" y="713"/>
                      </a:lnTo>
                      <a:lnTo>
                        <a:pt x="81" y="742"/>
                      </a:lnTo>
                      <a:lnTo>
                        <a:pt x="72" y="771"/>
                      </a:lnTo>
                      <a:lnTo>
                        <a:pt x="62" y="799"/>
                      </a:lnTo>
                      <a:lnTo>
                        <a:pt x="53" y="829"/>
                      </a:lnTo>
                      <a:lnTo>
                        <a:pt x="43" y="862"/>
                      </a:lnTo>
                      <a:lnTo>
                        <a:pt x="36" y="898"/>
                      </a:lnTo>
                      <a:lnTo>
                        <a:pt x="26" y="934"/>
                      </a:lnTo>
                      <a:lnTo>
                        <a:pt x="24" y="942"/>
                      </a:lnTo>
                      <a:lnTo>
                        <a:pt x="22" y="947"/>
                      </a:lnTo>
                      <a:lnTo>
                        <a:pt x="22" y="953"/>
                      </a:lnTo>
                      <a:lnTo>
                        <a:pt x="19" y="957"/>
                      </a:lnTo>
                      <a:lnTo>
                        <a:pt x="17" y="961"/>
                      </a:lnTo>
                      <a:lnTo>
                        <a:pt x="13" y="963"/>
                      </a:lnTo>
                      <a:lnTo>
                        <a:pt x="11" y="963"/>
                      </a:lnTo>
                      <a:lnTo>
                        <a:pt x="9" y="964"/>
                      </a:lnTo>
                      <a:lnTo>
                        <a:pt x="7" y="963"/>
                      </a:lnTo>
                      <a:lnTo>
                        <a:pt x="5" y="961"/>
                      </a:lnTo>
                      <a:lnTo>
                        <a:pt x="1" y="957"/>
                      </a:lnTo>
                      <a:lnTo>
                        <a:pt x="1" y="955"/>
                      </a:lnTo>
                      <a:lnTo>
                        <a:pt x="0" y="949"/>
                      </a:lnTo>
                      <a:lnTo>
                        <a:pt x="0" y="944"/>
                      </a:lnTo>
                      <a:lnTo>
                        <a:pt x="0" y="938"/>
                      </a:lnTo>
                      <a:lnTo>
                        <a:pt x="1" y="930"/>
                      </a:lnTo>
                      <a:lnTo>
                        <a:pt x="1" y="930"/>
                      </a:lnTo>
                      <a:close/>
                    </a:path>
                  </a:pathLst>
                </a:custGeom>
                <a:solidFill>
                  <a:srgbClr val="FFBD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23" name="Freeform 488"/>
                <p:cNvSpPr>
                  <a:spLocks/>
                </p:cNvSpPr>
                <p:nvPr/>
              </p:nvSpPr>
              <p:spPr bwMode="auto">
                <a:xfrm>
                  <a:off x="4347" y="369"/>
                  <a:ext cx="58" cy="108"/>
                </a:xfrm>
                <a:custGeom>
                  <a:avLst/>
                  <a:gdLst/>
                  <a:ahLst/>
                  <a:cxnLst>
                    <a:cxn ang="0">
                      <a:pos x="17" y="182"/>
                    </a:cxn>
                    <a:cxn ang="0">
                      <a:pos x="32" y="169"/>
                    </a:cxn>
                    <a:cxn ang="0">
                      <a:pos x="47" y="150"/>
                    </a:cxn>
                    <a:cxn ang="0">
                      <a:pos x="61" y="131"/>
                    </a:cxn>
                    <a:cxn ang="0">
                      <a:pos x="70" y="110"/>
                    </a:cxn>
                    <a:cxn ang="0">
                      <a:pos x="76" y="91"/>
                    </a:cxn>
                    <a:cxn ang="0">
                      <a:pos x="74" y="74"/>
                    </a:cxn>
                    <a:cxn ang="0">
                      <a:pos x="67" y="59"/>
                    </a:cxn>
                    <a:cxn ang="0">
                      <a:pos x="55" y="49"/>
                    </a:cxn>
                    <a:cxn ang="0">
                      <a:pos x="51" y="41"/>
                    </a:cxn>
                    <a:cxn ang="0">
                      <a:pos x="49" y="32"/>
                    </a:cxn>
                    <a:cxn ang="0">
                      <a:pos x="49" y="22"/>
                    </a:cxn>
                    <a:cxn ang="0">
                      <a:pos x="53" y="13"/>
                    </a:cxn>
                    <a:cxn ang="0">
                      <a:pos x="57" y="7"/>
                    </a:cxn>
                    <a:cxn ang="0">
                      <a:pos x="63" y="2"/>
                    </a:cxn>
                    <a:cxn ang="0">
                      <a:pos x="70" y="2"/>
                    </a:cxn>
                    <a:cxn ang="0">
                      <a:pos x="87" y="11"/>
                    </a:cxn>
                    <a:cxn ang="0">
                      <a:pos x="106" y="34"/>
                    </a:cxn>
                    <a:cxn ang="0">
                      <a:pos x="112" y="59"/>
                    </a:cxn>
                    <a:cxn ang="0">
                      <a:pos x="112" y="85"/>
                    </a:cxn>
                    <a:cxn ang="0">
                      <a:pos x="106" y="112"/>
                    </a:cxn>
                    <a:cxn ang="0">
                      <a:pos x="95" y="138"/>
                    </a:cxn>
                    <a:cxn ang="0">
                      <a:pos x="80" y="163"/>
                    </a:cxn>
                    <a:cxn ang="0">
                      <a:pos x="63" y="188"/>
                    </a:cxn>
                    <a:cxn ang="0">
                      <a:pos x="49" y="201"/>
                    </a:cxn>
                    <a:cxn ang="0">
                      <a:pos x="40" y="203"/>
                    </a:cxn>
                    <a:cxn ang="0">
                      <a:pos x="32" y="207"/>
                    </a:cxn>
                    <a:cxn ang="0">
                      <a:pos x="23" y="209"/>
                    </a:cxn>
                    <a:cxn ang="0">
                      <a:pos x="13" y="215"/>
                    </a:cxn>
                    <a:cxn ang="0">
                      <a:pos x="6" y="211"/>
                    </a:cxn>
                    <a:cxn ang="0">
                      <a:pos x="0" y="201"/>
                    </a:cxn>
                    <a:cxn ang="0">
                      <a:pos x="4" y="192"/>
                    </a:cxn>
                    <a:cxn ang="0">
                      <a:pos x="8" y="190"/>
                    </a:cxn>
                  </a:cxnLst>
                  <a:rect l="0" t="0" r="r" b="b"/>
                  <a:pathLst>
                    <a:path w="114" h="215">
                      <a:moveTo>
                        <a:pt x="8" y="190"/>
                      </a:moveTo>
                      <a:lnTo>
                        <a:pt x="17" y="182"/>
                      </a:lnTo>
                      <a:lnTo>
                        <a:pt x="23" y="176"/>
                      </a:lnTo>
                      <a:lnTo>
                        <a:pt x="32" y="169"/>
                      </a:lnTo>
                      <a:lnTo>
                        <a:pt x="40" y="159"/>
                      </a:lnTo>
                      <a:lnTo>
                        <a:pt x="47" y="150"/>
                      </a:lnTo>
                      <a:lnTo>
                        <a:pt x="55" y="142"/>
                      </a:lnTo>
                      <a:lnTo>
                        <a:pt x="61" y="131"/>
                      </a:lnTo>
                      <a:lnTo>
                        <a:pt x="67" y="121"/>
                      </a:lnTo>
                      <a:lnTo>
                        <a:pt x="70" y="110"/>
                      </a:lnTo>
                      <a:lnTo>
                        <a:pt x="74" y="100"/>
                      </a:lnTo>
                      <a:lnTo>
                        <a:pt x="76" y="91"/>
                      </a:lnTo>
                      <a:lnTo>
                        <a:pt x="76" y="81"/>
                      </a:lnTo>
                      <a:lnTo>
                        <a:pt x="74" y="74"/>
                      </a:lnTo>
                      <a:lnTo>
                        <a:pt x="72" y="64"/>
                      </a:lnTo>
                      <a:lnTo>
                        <a:pt x="67" y="59"/>
                      </a:lnTo>
                      <a:lnTo>
                        <a:pt x="59" y="51"/>
                      </a:lnTo>
                      <a:lnTo>
                        <a:pt x="55" y="49"/>
                      </a:lnTo>
                      <a:lnTo>
                        <a:pt x="53" y="45"/>
                      </a:lnTo>
                      <a:lnTo>
                        <a:pt x="51" y="41"/>
                      </a:lnTo>
                      <a:lnTo>
                        <a:pt x="49" y="38"/>
                      </a:lnTo>
                      <a:lnTo>
                        <a:pt x="49" y="32"/>
                      </a:lnTo>
                      <a:lnTo>
                        <a:pt x="49" y="26"/>
                      </a:lnTo>
                      <a:lnTo>
                        <a:pt x="49" y="22"/>
                      </a:lnTo>
                      <a:lnTo>
                        <a:pt x="51" y="19"/>
                      </a:lnTo>
                      <a:lnTo>
                        <a:pt x="53" y="13"/>
                      </a:lnTo>
                      <a:lnTo>
                        <a:pt x="55" y="9"/>
                      </a:lnTo>
                      <a:lnTo>
                        <a:pt x="57" y="7"/>
                      </a:lnTo>
                      <a:lnTo>
                        <a:pt x="61" y="3"/>
                      </a:lnTo>
                      <a:lnTo>
                        <a:pt x="63" y="2"/>
                      </a:lnTo>
                      <a:lnTo>
                        <a:pt x="67" y="0"/>
                      </a:lnTo>
                      <a:lnTo>
                        <a:pt x="70" y="2"/>
                      </a:lnTo>
                      <a:lnTo>
                        <a:pt x="74" y="3"/>
                      </a:lnTo>
                      <a:lnTo>
                        <a:pt x="87" y="11"/>
                      </a:lnTo>
                      <a:lnTo>
                        <a:pt x="97" y="22"/>
                      </a:lnTo>
                      <a:lnTo>
                        <a:pt x="106" y="34"/>
                      </a:lnTo>
                      <a:lnTo>
                        <a:pt x="110" y="45"/>
                      </a:lnTo>
                      <a:lnTo>
                        <a:pt x="112" y="59"/>
                      </a:lnTo>
                      <a:lnTo>
                        <a:pt x="114" y="72"/>
                      </a:lnTo>
                      <a:lnTo>
                        <a:pt x="112" y="85"/>
                      </a:lnTo>
                      <a:lnTo>
                        <a:pt x="110" y="99"/>
                      </a:lnTo>
                      <a:lnTo>
                        <a:pt x="106" y="112"/>
                      </a:lnTo>
                      <a:lnTo>
                        <a:pt x="103" y="127"/>
                      </a:lnTo>
                      <a:lnTo>
                        <a:pt x="95" y="138"/>
                      </a:lnTo>
                      <a:lnTo>
                        <a:pt x="89" y="154"/>
                      </a:lnTo>
                      <a:lnTo>
                        <a:pt x="80" y="163"/>
                      </a:lnTo>
                      <a:lnTo>
                        <a:pt x="72" y="176"/>
                      </a:lnTo>
                      <a:lnTo>
                        <a:pt x="63" y="188"/>
                      </a:lnTo>
                      <a:lnTo>
                        <a:pt x="55" y="199"/>
                      </a:lnTo>
                      <a:lnTo>
                        <a:pt x="49" y="201"/>
                      </a:lnTo>
                      <a:lnTo>
                        <a:pt x="44" y="203"/>
                      </a:lnTo>
                      <a:lnTo>
                        <a:pt x="40" y="203"/>
                      </a:lnTo>
                      <a:lnTo>
                        <a:pt x="38" y="205"/>
                      </a:lnTo>
                      <a:lnTo>
                        <a:pt x="32" y="207"/>
                      </a:lnTo>
                      <a:lnTo>
                        <a:pt x="28" y="209"/>
                      </a:lnTo>
                      <a:lnTo>
                        <a:pt x="23" y="209"/>
                      </a:lnTo>
                      <a:lnTo>
                        <a:pt x="21" y="213"/>
                      </a:lnTo>
                      <a:lnTo>
                        <a:pt x="13" y="215"/>
                      </a:lnTo>
                      <a:lnTo>
                        <a:pt x="8" y="215"/>
                      </a:lnTo>
                      <a:lnTo>
                        <a:pt x="6" y="211"/>
                      </a:lnTo>
                      <a:lnTo>
                        <a:pt x="4" y="209"/>
                      </a:lnTo>
                      <a:lnTo>
                        <a:pt x="0" y="201"/>
                      </a:lnTo>
                      <a:lnTo>
                        <a:pt x="0" y="197"/>
                      </a:lnTo>
                      <a:lnTo>
                        <a:pt x="4" y="192"/>
                      </a:lnTo>
                      <a:lnTo>
                        <a:pt x="8" y="190"/>
                      </a:lnTo>
                      <a:lnTo>
                        <a:pt x="8" y="190"/>
                      </a:lnTo>
                      <a:close/>
                    </a:path>
                  </a:pathLst>
                </a:custGeom>
                <a:solidFill>
                  <a:srgbClr val="FFBD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24" name="Freeform 489"/>
                <p:cNvSpPr>
                  <a:spLocks/>
                </p:cNvSpPr>
                <p:nvPr/>
              </p:nvSpPr>
              <p:spPr bwMode="auto">
                <a:xfrm>
                  <a:off x="4228" y="342"/>
                  <a:ext cx="105" cy="157"/>
                </a:xfrm>
                <a:custGeom>
                  <a:avLst/>
                  <a:gdLst/>
                  <a:ahLst/>
                  <a:cxnLst>
                    <a:cxn ang="0">
                      <a:pos x="44" y="194"/>
                    </a:cxn>
                    <a:cxn ang="0">
                      <a:pos x="56" y="189"/>
                    </a:cxn>
                    <a:cxn ang="0">
                      <a:pos x="67" y="187"/>
                    </a:cxn>
                    <a:cxn ang="0">
                      <a:pos x="80" y="189"/>
                    </a:cxn>
                    <a:cxn ang="0">
                      <a:pos x="96" y="193"/>
                    </a:cxn>
                    <a:cxn ang="0">
                      <a:pos x="107" y="198"/>
                    </a:cxn>
                    <a:cxn ang="0">
                      <a:pos x="120" y="198"/>
                    </a:cxn>
                    <a:cxn ang="0">
                      <a:pos x="132" y="198"/>
                    </a:cxn>
                    <a:cxn ang="0">
                      <a:pos x="143" y="193"/>
                    </a:cxn>
                    <a:cxn ang="0">
                      <a:pos x="153" y="185"/>
                    </a:cxn>
                    <a:cxn ang="0">
                      <a:pos x="162" y="175"/>
                    </a:cxn>
                    <a:cxn ang="0">
                      <a:pos x="175" y="147"/>
                    </a:cxn>
                    <a:cxn ang="0">
                      <a:pos x="181" y="118"/>
                    </a:cxn>
                    <a:cxn ang="0">
                      <a:pos x="183" y="92"/>
                    </a:cxn>
                    <a:cxn ang="0">
                      <a:pos x="181" y="63"/>
                    </a:cxn>
                    <a:cxn ang="0">
                      <a:pos x="173" y="33"/>
                    </a:cxn>
                    <a:cxn ang="0">
                      <a:pos x="168" y="16"/>
                    </a:cxn>
                    <a:cxn ang="0">
                      <a:pos x="173" y="6"/>
                    </a:cxn>
                    <a:cxn ang="0">
                      <a:pos x="185" y="2"/>
                    </a:cxn>
                    <a:cxn ang="0">
                      <a:pos x="198" y="23"/>
                    </a:cxn>
                    <a:cxn ang="0">
                      <a:pos x="208" y="61"/>
                    </a:cxn>
                    <a:cxn ang="0">
                      <a:pos x="211" y="97"/>
                    </a:cxn>
                    <a:cxn ang="0">
                      <a:pos x="210" y="132"/>
                    </a:cxn>
                    <a:cxn ang="0">
                      <a:pos x="200" y="166"/>
                    </a:cxn>
                    <a:cxn ang="0">
                      <a:pos x="183" y="200"/>
                    </a:cxn>
                    <a:cxn ang="0">
                      <a:pos x="170" y="215"/>
                    </a:cxn>
                    <a:cxn ang="0">
                      <a:pos x="151" y="227"/>
                    </a:cxn>
                    <a:cxn ang="0">
                      <a:pos x="132" y="232"/>
                    </a:cxn>
                    <a:cxn ang="0">
                      <a:pos x="109" y="232"/>
                    </a:cxn>
                    <a:cxn ang="0">
                      <a:pos x="88" y="229"/>
                    </a:cxn>
                    <a:cxn ang="0">
                      <a:pos x="73" y="221"/>
                    </a:cxn>
                    <a:cxn ang="0">
                      <a:pos x="65" y="215"/>
                    </a:cxn>
                    <a:cxn ang="0">
                      <a:pos x="56" y="221"/>
                    </a:cxn>
                    <a:cxn ang="0">
                      <a:pos x="42" y="234"/>
                    </a:cxn>
                    <a:cxn ang="0">
                      <a:pos x="37" y="250"/>
                    </a:cxn>
                    <a:cxn ang="0">
                      <a:pos x="31" y="267"/>
                    </a:cxn>
                    <a:cxn ang="0">
                      <a:pos x="31" y="284"/>
                    </a:cxn>
                    <a:cxn ang="0">
                      <a:pos x="31" y="301"/>
                    </a:cxn>
                    <a:cxn ang="0">
                      <a:pos x="25" y="314"/>
                    </a:cxn>
                    <a:cxn ang="0">
                      <a:pos x="8" y="314"/>
                    </a:cxn>
                    <a:cxn ang="0">
                      <a:pos x="0" y="305"/>
                    </a:cxn>
                    <a:cxn ang="0">
                      <a:pos x="0" y="282"/>
                    </a:cxn>
                    <a:cxn ang="0">
                      <a:pos x="4" y="261"/>
                    </a:cxn>
                    <a:cxn ang="0">
                      <a:pos x="10" y="242"/>
                    </a:cxn>
                    <a:cxn ang="0">
                      <a:pos x="18" y="223"/>
                    </a:cxn>
                    <a:cxn ang="0">
                      <a:pos x="31" y="206"/>
                    </a:cxn>
                  </a:cxnLst>
                  <a:rect l="0" t="0" r="r" b="b"/>
                  <a:pathLst>
                    <a:path w="211" h="314">
                      <a:moveTo>
                        <a:pt x="37" y="200"/>
                      </a:moveTo>
                      <a:lnTo>
                        <a:pt x="40" y="198"/>
                      </a:lnTo>
                      <a:lnTo>
                        <a:pt x="44" y="194"/>
                      </a:lnTo>
                      <a:lnTo>
                        <a:pt x="48" y="193"/>
                      </a:lnTo>
                      <a:lnTo>
                        <a:pt x="50" y="191"/>
                      </a:lnTo>
                      <a:lnTo>
                        <a:pt x="56" y="189"/>
                      </a:lnTo>
                      <a:lnTo>
                        <a:pt x="59" y="189"/>
                      </a:lnTo>
                      <a:lnTo>
                        <a:pt x="65" y="187"/>
                      </a:lnTo>
                      <a:lnTo>
                        <a:pt x="67" y="187"/>
                      </a:lnTo>
                      <a:lnTo>
                        <a:pt x="73" y="187"/>
                      </a:lnTo>
                      <a:lnTo>
                        <a:pt x="78" y="187"/>
                      </a:lnTo>
                      <a:lnTo>
                        <a:pt x="80" y="189"/>
                      </a:lnTo>
                      <a:lnTo>
                        <a:pt x="86" y="191"/>
                      </a:lnTo>
                      <a:lnTo>
                        <a:pt x="90" y="191"/>
                      </a:lnTo>
                      <a:lnTo>
                        <a:pt x="96" y="193"/>
                      </a:lnTo>
                      <a:lnTo>
                        <a:pt x="97" y="194"/>
                      </a:lnTo>
                      <a:lnTo>
                        <a:pt x="103" y="198"/>
                      </a:lnTo>
                      <a:lnTo>
                        <a:pt x="107" y="198"/>
                      </a:lnTo>
                      <a:lnTo>
                        <a:pt x="111" y="198"/>
                      </a:lnTo>
                      <a:lnTo>
                        <a:pt x="115" y="198"/>
                      </a:lnTo>
                      <a:lnTo>
                        <a:pt x="120" y="198"/>
                      </a:lnTo>
                      <a:lnTo>
                        <a:pt x="124" y="198"/>
                      </a:lnTo>
                      <a:lnTo>
                        <a:pt x="128" y="198"/>
                      </a:lnTo>
                      <a:lnTo>
                        <a:pt x="132" y="198"/>
                      </a:lnTo>
                      <a:lnTo>
                        <a:pt x="135" y="198"/>
                      </a:lnTo>
                      <a:lnTo>
                        <a:pt x="139" y="194"/>
                      </a:lnTo>
                      <a:lnTo>
                        <a:pt x="143" y="193"/>
                      </a:lnTo>
                      <a:lnTo>
                        <a:pt x="147" y="191"/>
                      </a:lnTo>
                      <a:lnTo>
                        <a:pt x="151" y="189"/>
                      </a:lnTo>
                      <a:lnTo>
                        <a:pt x="153" y="185"/>
                      </a:lnTo>
                      <a:lnTo>
                        <a:pt x="156" y="183"/>
                      </a:lnTo>
                      <a:lnTo>
                        <a:pt x="160" y="179"/>
                      </a:lnTo>
                      <a:lnTo>
                        <a:pt x="162" y="175"/>
                      </a:lnTo>
                      <a:lnTo>
                        <a:pt x="166" y="166"/>
                      </a:lnTo>
                      <a:lnTo>
                        <a:pt x="172" y="155"/>
                      </a:lnTo>
                      <a:lnTo>
                        <a:pt x="175" y="147"/>
                      </a:lnTo>
                      <a:lnTo>
                        <a:pt x="179" y="136"/>
                      </a:lnTo>
                      <a:lnTo>
                        <a:pt x="181" y="128"/>
                      </a:lnTo>
                      <a:lnTo>
                        <a:pt x="181" y="118"/>
                      </a:lnTo>
                      <a:lnTo>
                        <a:pt x="183" y="109"/>
                      </a:lnTo>
                      <a:lnTo>
                        <a:pt x="185" y="99"/>
                      </a:lnTo>
                      <a:lnTo>
                        <a:pt x="183" y="92"/>
                      </a:lnTo>
                      <a:lnTo>
                        <a:pt x="183" y="82"/>
                      </a:lnTo>
                      <a:lnTo>
                        <a:pt x="181" y="71"/>
                      </a:lnTo>
                      <a:lnTo>
                        <a:pt x="181" y="63"/>
                      </a:lnTo>
                      <a:lnTo>
                        <a:pt x="179" y="52"/>
                      </a:lnTo>
                      <a:lnTo>
                        <a:pt x="177" y="42"/>
                      </a:lnTo>
                      <a:lnTo>
                        <a:pt x="173" y="33"/>
                      </a:lnTo>
                      <a:lnTo>
                        <a:pt x="170" y="21"/>
                      </a:lnTo>
                      <a:lnTo>
                        <a:pt x="168" y="18"/>
                      </a:lnTo>
                      <a:lnTo>
                        <a:pt x="168" y="16"/>
                      </a:lnTo>
                      <a:lnTo>
                        <a:pt x="168" y="12"/>
                      </a:lnTo>
                      <a:lnTo>
                        <a:pt x="170" y="10"/>
                      </a:lnTo>
                      <a:lnTo>
                        <a:pt x="173" y="6"/>
                      </a:lnTo>
                      <a:lnTo>
                        <a:pt x="177" y="4"/>
                      </a:lnTo>
                      <a:lnTo>
                        <a:pt x="181" y="0"/>
                      </a:lnTo>
                      <a:lnTo>
                        <a:pt x="185" y="2"/>
                      </a:lnTo>
                      <a:lnTo>
                        <a:pt x="191" y="6"/>
                      </a:lnTo>
                      <a:lnTo>
                        <a:pt x="194" y="12"/>
                      </a:lnTo>
                      <a:lnTo>
                        <a:pt x="198" y="23"/>
                      </a:lnTo>
                      <a:lnTo>
                        <a:pt x="202" y="37"/>
                      </a:lnTo>
                      <a:lnTo>
                        <a:pt x="204" y="50"/>
                      </a:lnTo>
                      <a:lnTo>
                        <a:pt x="208" y="61"/>
                      </a:lnTo>
                      <a:lnTo>
                        <a:pt x="210" y="73"/>
                      </a:lnTo>
                      <a:lnTo>
                        <a:pt x="211" y="84"/>
                      </a:lnTo>
                      <a:lnTo>
                        <a:pt x="211" y="97"/>
                      </a:lnTo>
                      <a:lnTo>
                        <a:pt x="211" y="109"/>
                      </a:lnTo>
                      <a:lnTo>
                        <a:pt x="211" y="118"/>
                      </a:lnTo>
                      <a:lnTo>
                        <a:pt x="210" y="132"/>
                      </a:lnTo>
                      <a:lnTo>
                        <a:pt x="208" y="143"/>
                      </a:lnTo>
                      <a:lnTo>
                        <a:pt x="204" y="155"/>
                      </a:lnTo>
                      <a:lnTo>
                        <a:pt x="200" y="166"/>
                      </a:lnTo>
                      <a:lnTo>
                        <a:pt x="196" y="177"/>
                      </a:lnTo>
                      <a:lnTo>
                        <a:pt x="191" y="189"/>
                      </a:lnTo>
                      <a:lnTo>
                        <a:pt x="183" y="200"/>
                      </a:lnTo>
                      <a:lnTo>
                        <a:pt x="181" y="206"/>
                      </a:lnTo>
                      <a:lnTo>
                        <a:pt x="175" y="213"/>
                      </a:lnTo>
                      <a:lnTo>
                        <a:pt x="170" y="215"/>
                      </a:lnTo>
                      <a:lnTo>
                        <a:pt x="164" y="221"/>
                      </a:lnTo>
                      <a:lnTo>
                        <a:pt x="158" y="225"/>
                      </a:lnTo>
                      <a:lnTo>
                        <a:pt x="151" y="227"/>
                      </a:lnTo>
                      <a:lnTo>
                        <a:pt x="145" y="229"/>
                      </a:lnTo>
                      <a:lnTo>
                        <a:pt x="137" y="232"/>
                      </a:lnTo>
                      <a:lnTo>
                        <a:pt x="132" y="232"/>
                      </a:lnTo>
                      <a:lnTo>
                        <a:pt x="122" y="232"/>
                      </a:lnTo>
                      <a:lnTo>
                        <a:pt x="115" y="232"/>
                      </a:lnTo>
                      <a:lnTo>
                        <a:pt x="109" y="232"/>
                      </a:lnTo>
                      <a:lnTo>
                        <a:pt x="99" y="232"/>
                      </a:lnTo>
                      <a:lnTo>
                        <a:pt x="94" y="231"/>
                      </a:lnTo>
                      <a:lnTo>
                        <a:pt x="88" y="229"/>
                      </a:lnTo>
                      <a:lnTo>
                        <a:pt x="80" y="227"/>
                      </a:lnTo>
                      <a:lnTo>
                        <a:pt x="77" y="223"/>
                      </a:lnTo>
                      <a:lnTo>
                        <a:pt x="73" y="221"/>
                      </a:lnTo>
                      <a:lnTo>
                        <a:pt x="69" y="217"/>
                      </a:lnTo>
                      <a:lnTo>
                        <a:pt x="67" y="217"/>
                      </a:lnTo>
                      <a:lnTo>
                        <a:pt x="65" y="215"/>
                      </a:lnTo>
                      <a:lnTo>
                        <a:pt x="63" y="215"/>
                      </a:lnTo>
                      <a:lnTo>
                        <a:pt x="58" y="217"/>
                      </a:lnTo>
                      <a:lnTo>
                        <a:pt x="56" y="221"/>
                      </a:lnTo>
                      <a:lnTo>
                        <a:pt x="50" y="227"/>
                      </a:lnTo>
                      <a:lnTo>
                        <a:pt x="48" y="232"/>
                      </a:lnTo>
                      <a:lnTo>
                        <a:pt x="42" y="234"/>
                      </a:lnTo>
                      <a:lnTo>
                        <a:pt x="40" y="240"/>
                      </a:lnTo>
                      <a:lnTo>
                        <a:pt x="39" y="246"/>
                      </a:lnTo>
                      <a:lnTo>
                        <a:pt x="37" y="250"/>
                      </a:lnTo>
                      <a:lnTo>
                        <a:pt x="35" y="255"/>
                      </a:lnTo>
                      <a:lnTo>
                        <a:pt x="33" y="261"/>
                      </a:lnTo>
                      <a:lnTo>
                        <a:pt x="31" y="267"/>
                      </a:lnTo>
                      <a:lnTo>
                        <a:pt x="31" y="272"/>
                      </a:lnTo>
                      <a:lnTo>
                        <a:pt x="31" y="278"/>
                      </a:lnTo>
                      <a:lnTo>
                        <a:pt x="31" y="284"/>
                      </a:lnTo>
                      <a:lnTo>
                        <a:pt x="31" y="290"/>
                      </a:lnTo>
                      <a:lnTo>
                        <a:pt x="31" y="297"/>
                      </a:lnTo>
                      <a:lnTo>
                        <a:pt x="31" y="301"/>
                      </a:lnTo>
                      <a:lnTo>
                        <a:pt x="31" y="310"/>
                      </a:lnTo>
                      <a:lnTo>
                        <a:pt x="29" y="312"/>
                      </a:lnTo>
                      <a:lnTo>
                        <a:pt x="25" y="314"/>
                      </a:lnTo>
                      <a:lnTo>
                        <a:pt x="20" y="314"/>
                      </a:lnTo>
                      <a:lnTo>
                        <a:pt x="16" y="314"/>
                      </a:lnTo>
                      <a:lnTo>
                        <a:pt x="8" y="314"/>
                      </a:lnTo>
                      <a:lnTo>
                        <a:pt x="4" y="312"/>
                      </a:lnTo>
                      <a:lnTo>
                        <a:pt x="0" y="309"/>
                      </a:lnTo>
                      <a:lnTo>
                        <a:pt x="0" y="305"/>
                      </a:lnTo>
                      <a:lnTo>
                        <a:pt x="0" y="297"/>
                      </a:lnTo>
                      <a:lnTo>
                        <a:pt x="0" y="288"/>
                      </a:lnTo>
                      <a:lnTo>
                        <a:pt x="0" y="282"/>
                      </a:lnTo>
                      <a:lnTo>
                        <a:pt x="0" y="274"/>
                      </a:lnTo>
                      <a:lnTo>
                        <a:pt x="0" y="267"/>
                      </a:lnTo>
                      <a:lnTo>
                        <a:pt x="4" y="261"/>
                      </a:lnTo>
                      <a:lnTo>
                        <a:pt x="4" y="253"/>
                      </a:lnTo>
                      <a:lnTo>
                        <a:pt x="8" y="248"/>
                      </a:lnTo>
                      <a:lnTo>
                        <a:pt x="10" y="242"/>
                      </a:lnTo>
                      <a:lnTo>
                        <a:pt x="12" y="234"/>
                      </a:lnTo>
                      <a:lnTo>
                        <a:pt x="16" y="229"/>
                      </a:lnTo>
                      <a:lnTo>
                        <a:pt x="18" y="223"/>
                      </a:lnTo>
                      <a:lnTo>
                        <a:pt x="21" y="217"/>
                      </a:lnTo>
                      <a:lnTo>
                        <a:pt x="25" y="213"/>
                      </a:lnTo>
                      <a:lnTo>
                        <a:pt x="31" y="206"/>
                      </a:lnTo>
                      <a:lnTo>
                        <a:pt x="37" y="200"/>
                      </a:lnTo>
                      <a:lnTo>
                        <a:pt x="37" y="200"/>
                      </a:lnTo>
                      <a:close/>
                    </a:path>
                  </a:pathLst>
                </a:custGeom>
                <a:solidFill>
                  <a:srgbClr val="FFBD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25" name="Freeform 490"/>
                <p:cNvSpPr>
                  <a:spLocks/>
                </p:cNvSpPr>
                <p:nvPr/>
              </p:nvSpPr>
              <p:spPr bwMode="auto">
                <a:xfrm>
                  <a:off x="4232" y="354"/>
                  <a:ext cx="106" cy="156"/>
                </a:xfrm>
                <a:custGeom>
                  <a:avLst/>
                  <a:gdLst/>
                  <a:ahLst/>
                  <a:cxnLst>
                    <a:cxn ang="0">
                      <a:pos x="44" y="190"/>
                    </a:cxn>
                    <a:cxn ang="0">
                      <a:pos x="57" y="187"/>
                    </a:cxn>
                    <a:cxn ang="0">
                      <a:pos x="70" y="187"/>
                    </a:cxn>
                    <a:cxn ang="0">
                      <a:pos x="84" y="187"/>
                    </a:cxn>
                    <a:cxn ang="0">
                      <a:pos x="97" y="190"/>
                    </a:cxn>
                    <a:cxn ang="0">
                      <a:pos x="108" y="194"/>
                    </a:cxn>
                    <a:cxn ang="0">
                      <a:pos x="120" y="196"/>
                    </a:cxn>
                    <a:cxn ang="0">
                      <a:pos x="131" y="194"/>
                    </a:cxn>
                    <a:cxn ang="0">
                      <a:pos x="143" y="190"/>
                    </a:cxn>
                    <a:cxn ang="0">
                      <a:pos x="154" y="183"/>
                    </a:cxn>
                    <a:cxn ang="0">
                      <a:pos x="164" y="173"/>
                    </a:cxn>
                    <a:cxn ang="0">
                      <a:pos x="175" y="143"/>
                    </a:cxn>
                    <a:cxn ang="0">
                      <a:pos x="184" y="116"/>
                    </a:cxn>
                    <a:cxn ang="0">
                      <a:pos x="186" y="90"/>
                    </a:cxn>
                    <a:cxn ang="0">
                      <a:pos x="183" y="59"/>
                    </a:cxn>
                    <a:cxn ang="0">
                      <a:pos x="173" y="29"/>
                    </a:cxn>
                    <a:cxn ang="0">
                      <a:pos x="171" y="12"/>
                    </a:cxn>
                    <a:cxn ang="0">
                      <a:pos x="173" y="4"/>
                    </a:cxn>
                    <a:cxn ang="0">
                      <a:pos x="188" y="0"/>
                    </a:cxn>
                    <a:cxn ang="0">
                      <a:pos x="200" y="21"/>
                    </a:cxn>
                    <a:cxn ang="0">
                      <a:pos x="207" y="57"/>
                    </a:cxn>
                    <a:cxn ang="0">
                      <a:pos x="211" y="93"/>
                    </a:cxn>
                    <a:cxn ang="0">
                      <a:pos x="209" y="128"/>
                    </a:cxn>
                    <a:cxn ang="0">
                      <a:pos x="202" y="162"/>
                    </a:cxn>
                    <a:cxn ang="0">
                      <a:pos x="186" y="200"/>
                    </a:cxn>
                    <a:cxn ang="0">
                      <a:pos x="171" y="215"/>
                    </a:cxn>
                    <a:cxn ang="0">
                      <a:pos x="154" y="223"/>
                    </a:cxn>
                    <a:cxn ang="0">
                      <a:pos x="131" y="228"/>
                    </a:cxn>
                    <a:cxn ang="0">
                      <a:pos x="110" y="230"/>
                    </a:cxn>
                    <a:cxn ang="0">
                      <a:pos x="89" y="225"/>
                    </a:cxn>
                    <a:cxn ang="0">
                      <a:pos x="72" y="219"/>
                    </a:cxn>
                    <a:cxn ang="0">
                      <a:pos x="65" y="213"/>
                    </a:cxn>
                    <a:cxn ang="0">
                      <a:pos x="57" y="221"/>
                    </a:cxn>
                    <a:cxn ang="0">
                      <a:pos x="44" y="232"/>
                    </a:cxn>
                    <a:cxn ang="0">
                      <a:pos x="40" y="247"/>
                    </a:cxn>
                    <a:cxn ang="0">
                      <a:pos x="34" y="265"/>
                    </a:cxn>
                    <a:cxn ang="0">
                      <a:pos x="32" y="282"/>
                    </a:cxn>
                    <a:cxn ang="0">
                      <a:pos x="31" y="301"/>
                    </a:cxn>
                    <a:cxn ang="0">
                      <a:pos x="25" y="312"/>
                    </a:cxn>
                    <a:cxn ang="0">
                      <a:pos x="10" y="310"/>
                    </a:cxn>
                    <a:cxn ang="0">
                      <a:pos x="0" y="303"/>
                    </a:cxn>
                    <a:cxn ang="0">
                      <a:pos x="2" y="278"/>
                    </a:cxn>
                    <a:cxn ang="0">
                      <a:pos x="6" y="257"/>
                    </a:cxn>
                    <a:cxn ang="0">
                      <a:pos x="10" y="240"/>
                    </a:cxn>
                    <a:cxn ang="0">
                      <a:pos x="19" y="221"/>
                    </a:cxn>
                    <a:cxn ang="0">
                      <a:pos x="32" y="206"/>
                    </a:cxn>
                  </a:cxnLst>
                  <a:rect l="0" t="0" r="r" b="b"/>
                  <a:pathLst>
                    <a:path w="213" h="312">
                      <a:moveTo>
                        <a:pt x="38" y="200"/>
                      </a:moveTo>
                      <a:lnTo>
                        <a:pt x="40" y="194"/>
                      </a:lnTo>
                      <a:lnTo>
                        <a:pt x="44" y="190"/>
                      </a:lnTo>
                      <a:lnTo>
                        <a:pt x="48" y="190"/>
                      </a:lnTo>
                      <a:lnTo>
                        <a:pt x="53" y="188"/>
                      </a:lnTo>
                      <a:lnTo>
                        <a:pt x="57" y="187"/>
                      </a:lnTo>
                      <a:lnTo>
                        <a:pt x="61" y="187"/>
                      </a:lnTo>
                      <a:lnTo>
                        <a:pt x="65" y="187"/>
                      </a:lnTo>
                      <a:lnTo>
                        <a:pt x="70" y="187"/>
                      </a:lnTo>
                      <a:lnTo>
                        <a:pt x="72" y="187"/>
                      </a:lnTo>
                      <a:lnTo>
                        <a:pt x="78" y="187"/>
                      </a:lnTo>
                      <a:lnTo>
                        <a:pt x="84" y="187"/>
                      </a:lnTo>
                      <a:lnTo>
                        <a:pt x="88" y="188"/>
                      </a:lnTo>
                      <a:lnTo>
                        <a:pt x="91" y="188"/>
                      </a:lnTo>
                      <a:lnTo>
                        <a:pt x="97" y="190"/>
                      </a:lnTo>
                      <a:lnTo>
                        <a:pt x="101" y="190"/>
                      </a:lnTo>
                      <a:lnTo>
                        <a:pt x="107" y="194"/>
                      </a:lnTo>
                      <a:lnTo>
                        <a:pt x="108" y="194"/>
                      </a:lnTo>
                      <a:lnTo>
                        <a:pt x="112" y="196"/>
                      </a:lnTo>
                      <a:lnTo>
                        <a:pt x="116" y="196"/>
                      </a:lnTo>
                      <a:lnTo>
                        <a:pt x="120" y="196"/>
                      </a:lnTo>
                      <a:lnTo>
                        <a:pt x="124" y="196"/>
                      </a:lnTo>
                      <a:lnTo>
                        <a:pt x="127" y="196"/>
                      </a:lnTo>
                      <a:lnTo>
                        <a:pt x="131" y="194"/>
                      </a:lnTo>
                      <a:lnTo>
                        <a:pt x="137" y="194"/>
                      </a:lnTo>
                      <a:lnTo>
                        <a:pt x="139" y="192"/>
                      </a:lnTo>
                      <a:lnTo>
                        <a:pt x="143" y="190"/>
                      </a:lnTo>
                      <a:lnTo>
                        <a:pt x="146" y="188"/>
                      </a:lnTo>
                      <a:lnTo>
                        <a:pt x="152" y="187"/>
                      </a:lnTo>
                      <a:lnTo>
                        <a:pt x="154" y="183"/>
                      </a:lnTo>
                      <a:lnTo>
                        <a:pt x="156" y="179"/>
                      </a:lnTo>
                      <a:lnTo>
                        <a:pt x="160" y="175"/>
                      </a:lnTo>
                      <a:lnTo>
                        <a:pt x="164" y="173"/>
                      </a:lnTo>
                      <a:lnTo>
                        <a:pt x="169" y="162"/>
                      </a:lnTo>
                      <a:lnTo>
                        <a:pt x="173" y="152"/>
                      </a:lnTo>
                      <a:lnTo>
                        <a:pt x="175" y="143"/>
                      </a:lnTo>
                      <a:lnTo>
                        <a:pt x="181" y="135"/>
                      </a:lnTo>
                      <a:lnTo>
                        <a:pt x="183" y="124"/>
                      </a:lnTo>
                      <a:lnTo>
                        <a:pt x="184" y="116"/>
                      </a:lnTo>
                      <a:lnTo>
                        <a:pt x="184" y="107"/>
                      </a:lnTo>
                      <a:lnTo>
                        <a:pt x="186" y="97"/>
                      </a:lnTo>
                      <a:lnTo>
                        <a:pt x="186" y="90"/>
                      </a:lnTo>
                      <a:lnTo>
                        <a:pt x="184" y="78"/>
                      </a:lnTo>
                      <a:lnTo>
                        <a:pt x="184" y="71"/>
                      </a:lnTo>
                      <a:lnTo>
                        <a:pt x="183" y="59"/>
                      </a:lnTo>
                      <a:lnTo>
                        <a:pt x="181" y="52"/>
                      </a:lnTo>
                      <a:lnTo>
                        <a:pt x="177" y="40"/>
                      </a:lnTo>
                      <a:lnTo>
                        <a:pt x="173" y="29"/>
                      </a:lnTo>
                      <a:lnTo>
                        <a:pt x="173" y="21"/>
                      </a:lnTo>
                      <a:lnTo>
                        <a:pt x="171" y="15"/>
                      </a:lnTo>
                      <a:lnTo>
                        <a:pt x="171" y="12"/>
                      </a:lnTo>
                      <a:lnTo>
                        <a:pt x="171" y="10"/>
                      </a:lnTo>
                      <a:lnTo>
                        <a:pt x="171" y="8"/>
                      </a:lnTo>
                      <a:lnTo>
                        <a:pt x="173" y="4"/>
                      </a:lnTo>
                      <a:lnTo>
                        <a:pt x="177" y="2"/>
                      </a:lnTo>
                      <a:lnTo>
                        <a:pt x="183" y="0"/>
                      </a:lnTo>
                      <a:lnTo>
                        <a:pt x="188" y="0"/>
                      </a:lnTo>
                      <a:lnTo>
                        <a:pt x="192" y="4"/>
                      </a:lnTo>
                      <a:lnTo>
                        <a:pt x="196" y="8"/>
                      </a:lnTo>
                      <a:lnTo>
                        <a:pt x="200" y="21"/>
                      </a:lnTo>
                      <a:lnTo>
                        <a:pt x="203" y="34"/>
                      </a:lnTo>
                      <a:lnTo>
                        <a:pt x="205" y="46"/>
                      </a:lnTo>
                      <a:lnTo>
                        <a:pt x="207" y="57"/>
                      </a:lnTo>
                      <a:lnTo>
                        <a:pt x="209" y="71"/>
                      </a:lnTo>
                      <a:lnTo>
                        <a:pt x="211" y="82"/>
                      </a:lnTo>
                      <a:lnTo>
                        <a:pt x="211" y="93"/>
                      </a:lnTo>
                      <a:lnTo>
                        <a:pt x="213" y="107"/>
                      </a:lnTo>
                      <a:lnTo>
                        <a:pt x="211" y="118"/>
                      </a:lnTo>
                      <a:lnTo>
                        <a:pt x="209" y="128"/>
                      </a:lnTo>
                      <a:lnTo>
                        <a:pt x="207" y="141"/>
                      </a:lnTo>
                      <a:lnTo>
                        <a:pt x="205" y="152"/>
                      </a:lnTo>
                      <a:lnTo>
                        <a:pt x="202" y="162"/>
                      </a:lnTo>
                      <a:lnTo>
                        <a:pt x="198" y="173"/>
                      </a:lnTo>
                      <a:lnTo>
                        <a:pt x="192" y="187"/>
                      </a:lnTo>
                      <a:lnTo>
                        <a:pt x="186" y="200"/>
                      </a:lnTo>
                      <a:lnTo>
                        <a:pt x="181" y="206"/>
                      </a:lnTo>
                      <a:lnTo>
                        <a:pt x="175" y="209"/>
                      </a:lnTo>
                      <a:lnTo>
                        <a:pt x="171" y="215"/>
                      </a:lnTo>
                      <a:lnTo>
                        <a:pt x="165" y="219"/>
                      </a:lnTo>
                      <a:lnTo>
                        <a:pt x="158" y="223"/>
                      </a:lnTo>
                      <a:lnTo>
                        <a:pt x="154" y="223"/>
                      </a:lnTo>
                      <a:lnTo>
                        <a:pt x="145" y="227"/>
                      </a:lnTo>
                      <a:lnTo>
                        <a:pt x="139" y="228"/>
                      </a:lnTo>
                      <a:lnTo>
                        <a:pt x="131" y="228"/>
                      </a:lnTo>
                      <a:lnTo>
                        <a:pt x="124" y="230"/>
                      </a:lnTo>
                      <a:lnTo>
                        <a:pt x="118" y="230"/>
                      </a:lnTo>
                      <a:lnTo>
                        <a:pt x="110" y="230"/>
                      </a:lnTo>
                      <a:lnTo>
                        <a:pt x="103" y="228"/>
                      </a:lnTo>
                      <a:lnTo>
                        <a:pt x="95" y="227"/>
                      </a:lnTo>
                      <a:lnTo>
                        <a:pt x="89" y="225"/>
                      </a:lnTo>
                      <a:lnTo>
                        <a:pt x="84" y="223"/>
                      </a:lnTo>
                      <a:lnTo>
                        <a:pt x="76" y="221"/>
                      </a:lnTo>
                      <a:lnTo>
                        <a:pt x="72" y="219"/>
                      </a:lnTo>
                      <a:lnTo>
                        <a:pt x="70" y="217"/>
                      </a:lnTo>
                      <a:lnTo>
                        <a:pt x="69" y="215"/>
                      </a:lnTo>
                      <a:lnTo>
                        <a:pt x="65" y="213"/>
                      </a:lnTo>
                      <a:lnTo>
                        <a:pt x="63" y="215"/>
                      </a:lnTo>
                      <a:lnTo>
                        <a:pt x="59" y="217"/>
                      </a:lnTo>
                      <a:lnTo>
                        <a:pt x="57" y="221"/>
                      </a:lnTo>
                      <a:lnTo>
                        <a:pt x="53" y="223"/>
                      </a:lnTo>
                      <a:lnTo>
                        <a:pt x="48" y="228"/>
                      </a:lnTo>
                      <a:lnTo>
                        <a:pt x="44" y="232"/>
                      </a:lnTo>
                      <a:lnTo>
                        <a:pt x="42" y="240"/>
                      </a:lnTo>
                      <a:lnTo>
                        <a:pt x="40" y="242"/>
                      </a:lnTo>
                      <a:lnTo>
                        <a:pt x="40" y="247"/>
                      </a:lnTo>
                      <a:lnTo>
                        <a:pt x="36" y="255"/>
                      </a:lnTo>
                      <a:lnTo>
                        <a:pt x="36" y="259"/>
                      </a:lnTo>
                      <a:lnTo>
                        <a:pt x="34" y="265"/>
                      </a:lnTo>
                      <a:lnTo>
                        <a:pt x="32" y="270"/>
                      </a:lnTo>
                      <a:lnTo>
                        <a:pt x="32" y="274"/>
                      </a:lnTo>
                      <a:lnTo>
                        <a:pt x="32" y="282"/>
                      </a:lnTo>
                      <a:lnTo>
                        <a:pt x="32" y="287"/>
                      </a:lnTo>
                      <a:lnTo>
                        <a:pt x="31" y="293"/>
                      </a:lnTo>
                      <a:lnTo>
                        <a:pt x="31" y="301"/>
                      </a:lnTo>
                      <a:lnTo>
                        <a:pt x="31" y="306"/>
                      </a:lnTo>
                      <a:lnTo>
                        <a:pt x="29" y="310"/>
                      </a:lnTo>
                      <a:lnTo>
                        <a:pt x="25" y="312"/>
                      </a:lnTo>
                      <a:lnTo>
                        <a:pt x="23" y="312"/>
                      </a:lnTo>
                      <a:lnTo>
                        <a:pt x="15" y="312"/>
                      </a:lnTo>
                      <a:lnTo>
                        <a:pt x="10" y="310"/>
                      </a:lnTo>
                      <a:lnTo>
                        <a:pt x="6" y="308"/>
                      </a:lnTo>
                      <a:lnTo>
                        <a:pt x="2" y="306"/>
                      </a:lnTo>
                      <a:lnTo>
                        <a:pt x="0" y="303"/>
                      </a:lnTo>
                      <a:lnTo>
                        <a:pt x="0" y="293"/>
                      </a:lnTo>
                      <a:lnTo>
                        <a:pt x="0" y="287"/>
                      </a:lnTo>
                      <a:lnTo>
                        <a:pt x="2" y="278"/>
                      </a:lnTo>
                      <a:lnTo>
                        <a:pt x="4" y="272"/>
                      </a:lnTo>
                      <a:lnTo>
                        <a:pt x="4" y="265"/>
                      </a:lnTo>
                      <a:lnTo>
                        <a:pt x="6" y="257"/>
                      </a:lnTo>
                      <a:lnTo>
                        <a:pt x="8" y="251"/>
                      </a:lnTo>
                      <a:lnTo>
                        <a:pt x="8" y="246"/>
                      </a:lnTo>
                      <a:lnTo>
                        <a:pt x="10" y="240"/>
                      </a:lnTo>
                      <a:lnTo>
                        <a:pt x="13" y="232"/>
                      </a:lnTo>
                      <a:lnTo>
                        <a:pt x="15" y="227"/>
                      </a:lnTo>
                      <a:lnTo>
                        <a:pt x="19" y="221"/>
                      </a:lnTo>
                      <a:lnTo>
                        <a:pt x="23" y="215"/>
                      </a:lnTo>
                      <a:lnTo>
                        <a:pt x="27" y="209"/>
                      </a:lnTo>
                      <a:lnTo>
                        <a:pt x="32" y="206"/>
                      </a:lnTo>
                      <a:lnTo>
                        <a:pt x="38" y="200"/>
                      </a:lnTo>
                      <a:lnTo>
                        <a:pt x="38" y="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26" name="Freeform 491"/>
                <p:cNvSpPr>
                  <a:spLocks/>
                </p:cNvSpPr>
                <p:nvPr/>
              </p:nvSpPr>
              <p:spPr bwMode="auto">
                <a:xfrm>
                  <a:off x="4401" y="829"/>
                  <a:ext cx="111" cy="174"/>
                </a:xfrm>
                <a:custGeom>
                  <a:avLst/>
                  <a:gdLst/>
                  <a:ahLst/>
                  <a:cxnLst>
                    <a:cxn ang="0">
                      <a:pos x="25" y="116"/>
                    </a:cxn>
                    <a:cxn ang="0">
                      <a:pos x="35" y="101"/>
                    </a:cxn>
                    <a:cxn ang="0">
                      <a:pos x="44" y="88"/>
                    </a:cxn>
                    <a:cxn ang="0">
                      <a:pos x="56" y="72"/>
                    </a:cxn>
                    <a:cxn ang="0">
                      <a:pos x="69" y="61"/>
                    </a:cxn>
                    <a:cxn ang="0">
                      <a:pos x="84" y="50"/>
                    </a:cxn>
                    <a:cxn ang="0">
                      <a:pos x="97" y="38"/>
                    </a:cxn>
                    <a:cxn ang="0">
                      <a:pos x="113" y="29"/>
                    </a:cxn>
                    <a:cxn ang="0">
                      <a:pos x="132" y="17"/>
                    </a:cxn>
                    <a:cxn ang="0">
                      <a:pos x="156" y="6"/>
                    </a:cxn>
                    <a:cxn ang="0">
                      <a:pos x="181" y="2"/>
                    </a:cxn>
                    <a:cxn ang="0">
                      <a:pos x="200" y="0"/>
                    </a:cxn>
                    <a:cxn ang="0">
                      <a:pos x="217" y="2"/>
                    </a:cxn>
                    <a:cxn ang="0">
                      <a:pos x="223" y="6"/>
                    </a:cxn>
                    <a:cxn ang="0">
                      <a:pos x="219" y="15"/>
                    </a:cxn>
                    <a:cxn ang="0">
                      <a:pos x="202" y="31"/>
                    </a:cxn>
                    <a:cxn ang="0">
                      <a:pos x="183" y="42"/>
                    </a:cxn>
                    <a:cxn ang="0">
                      <a:pos x="166" y="51"/>
                    </a:cxn>
                    <a:cxn ang="0">
                      <a:pos x="147" y="61"/>
                    </a:cxn>
                    <a:cxn ang="0">
                      <a:pos x="128" y="72"/>
                    </a:cxn>
                    <a:cxn ang="0">
                      <a:pos x="109" y="88"/>
                    </a:cxn>
                    <a:cxn ang="0">
                      <a:pos x="92" y="101"/>
                    </a:cxn>
                    <a:cxn ang="0">
                      <a:pos x="76" y="116"/>
                    </a:cxn>
                    <a:cxn ang="0">
                      <a:pos x="67" y="129"/>
                    </a:cxn>
                    <a:cxn ang="0">
                      <a:pos x="57" y="150"/>
                    </a:cxn>
                    <a:cxn ang="0">
                      <a:pos x="46" y="175"/>
                    </a:cxn>
                    <a:cxn ang="0">
                      <a:pos x="37" y="200"/>
                    </a:cxn>
                    <a:cxn ang="0">
                      <a:pos x="31" y="223"/>
                    </a:cxn>
                    <a:cxn ang="0">
                      <a:pos x="27" y="247"/>
                    </a:cxn>
                    <a:cxn ang="0">
                      <a:pos x="23" y="272"/>
                    </a:cxn>
                    <a:cxn ang="0">
                      <a:pos x="25" y="297"/>
                    </a:cxn>
                    <a:cxn ang="0">
                      <a:pos x="29" y="323"/>
                    </a:cxn>
                    <a:cxn ang="0">
                      <a:pos x="33" y="341"/>
                    </a:cxn>
                    <a:cxn ang="0">
                      <a:pos x="29" y="346"/>
                    </a:cxn>
                    <a:cxn ang="0">
                      <a:pos x="25" y="348"/>
                    </a:cxn>
                    <a:cxn ang="0">
                      <a:pos x="19" y="344"/>
                    </a:cxn>
                    <a:cxn ang="0">
                      <a:pos x="18" y="325"/>
                    </a:cxn>
                    <a:cxn ang="0">
                      <a:pos x="10" y="297"/>
                    </a:cxn>
                    <a:cxn ang="0">
                      <a:pos x="4" y="270"/>
                    </a:cxn>
                    <a:cxn ang="0">
                      <a:pos x="0" y="244"/>
                    </a:cxn>
                    <a:cxn ang="0">
                      <a:pos x="0" y="219"/>
                    </a:cxn>
                    <a:cxn ang="0">
                      <a:pos x="0" y="190"/>
                    </a:cxn>
                    <a:cxn ang="0">
                      <a:pos x="6" y="166"/>
                    </a:cxn>
                    <a:cxn ang="0">
                      <a:pos x="16" y="137"/>
                    </a:cxn>
                    <a:cxn ang="0">
                      <a:pos x="21" y="124"/>
                    </a:cxn>
                  </a:cxnLst>
                  <a:rect l="0" t="0" r="r" b="b"/>
                  <a:pathLst>
                    <a:path w="223" h="348">
                      <a:moveTo>
                        <a:pt x="21" y="124"/>
                      </a:moveTo>
                      <a:lnTo>
                        <a:pt x="25" y="116"/>
                      </a:lnTo>
                      <a:lnTo>
                        <a:pt x="29" y="107"/>
                      </a:lnTo>
                      <a:lnTo>
                        <a:pt x="35" y="101"/>
                      </a:lnTo>
                      <a:lnTo>
                        <a:pt x="38" y="93"/>
                      </a:lnTo>
                      <a:lnTo>
                        <a:pt x="44" y="88"/>
                      </a:lnTo>
                      <a:lnTo>
                        <a:pt x="50" y="80"/>
                      </a:lnTo>
                      <a:lnTo>
                        <a:pt x="56" y="72"/>
                      </a:lnTo>
                      <a:lnTo>
                        <a:pt x="63" y="69"/>
                      </a:lnTo>
                      <a:lnTo>
                        <a:pt x="69" y="61"/>
                      </a:lnTo>
                      <a:lnTo>
                        <a:pt x="76" y="55"/>
                      </a:lnTo>
                      <a:lnTo>
                        <a:pt x="84" y="50"/>
                      </a:lnTo>
                      <a:lnTo>
                        <a:pt x="90" y="44"/>
                      </a:lnTo>
                      <a:lnTo>
                        <a:pt x="97" y="38"/>
                      </a:lnTo>
                      <a:lnTo>
                        <a:pt x="103" y="34"/>
                      </a:lnTo>
                      <a:lnTo>
                        <a:pt x="113" y="29"/>
                      </a:lnTo>
                      <a:lnTo>
                        <a:pt x="118" y="23"/>
                      </a:lnTo>
                      <a:lnTo>
                        <a:pt x="132" y="17"/>
                      </a:lnTo>
                      <a:lnTo>
                        <a:pt x="145" y="12"/>
                      </a:lnTo>
                      <a:lnTo>
                        <a:pt x="156" y="6"/>
                      </a:lnTo>
                      <a:lnTo>
                        <a:pt x="168" y="4"/>
                      </a:lnTo>
                      <a:lnTo>
                        <a:pt x="181" y="2"/>
                      </a:lnTo>
                      <a:lnTo>
                        <a:pt x="190" y="0"/>
                      </a:lnTo>
                      <a:lnTo>
                        <a:pt x="200" y="0"/>
                      </a:lnTo>
                      <a:lnTo>
                        <a:pt x="209" y="0"/>
                      </a:lnTo>
                      <a:lnTo>
                        <a:pt x="217" y="2"/>
                      </a:lnTo>
                      <a:lnTo>
                        <a:pt x="221" y="4"/>
                      </a:lnTo>
                      <a:lnTo>
                        <a:pt x="223" y="6"/>
                      </a:lnTo>
                      <a:lnTo>
                        <a:pt x="223" y="12"/>
                      </a:lnTo>
                      <a:lnTo>
                        <a:pt x="219" y="15"/>
                      </a:lnTo>
                      <a:lnTo>
                        <a:pt x="213" y="21"/>
                      </a:lnTo>
                      <a:lnTo>
                        <a:pt x="202" y="31"/>
                      </a:lnTo>
                      <a:lnTo>
                        <a:pt x="189" y="38"/>
                      </a:lnTo>
                      <a:lnTo>
                        <a:pt x="183" y="42"/>
                      </a:lnTo>
                      <a:lnTo>
                        <a:pt x="173" y="46"/>
                      </a:lnTo>
                      <a:lnTo>
                        <a:pt x="166" y="51"/>
                      </a:lnTo>
                      <a:lnTo>
                        <a:pt x="156" y="55"/>
                      </a:lnTo>
                      <a:lnTo>
                        <a:pt x="147" y="61"/>
                      </a:lnTo>
                      <a:lnTo>
                        <a:pt x="137" y="69"/>
                      </a:lnTo>
                      <a:lnTo>
                        <a:pt x="128" y="72"/>
                      </a:lnTo>
                      <a:lnTo>
                        <a:pt x="118" y="80"/>
                      </a:lnTo>
                      <a:lnTo>
                        <a:pt x="109" y="88"/>
                      </a:lnTo>
                      <a:lnTo>
                        <a:pt x="99" y="93"/>
                      </a:lnTo>
                      <a:lnTo>
                        <a:pt x="92" y="101"/>
                      </a:lnTo>
                      <a:lnTo>
                        <a:pt x="84" y="107"/>
                      </a:lnTo>
                      <a:lnTo>
                        <a:pt x="76" y="116"/>
                      </a:lnTo>
                      <a:lnTo>
                        <a:pt x="71" y="122"/>
                      </a:lnTo>
                      <a:lnTo>
                        <a:pt x="67" y="129"/>
                      </a:lnTo>
                      <a:lnTo>
                        <a:pt x="63" y="137"/>
                      </a:lnTo>
                      <a:lnTo>
                        <a:pt x="57" y="150"/>
                      </a:lnTo>
                      <a:lnTo>
                        <a:pt x="52" y="162"/>
                      </a:lnTo>
                      <a:lnTo>
                        <a:pt x="46" y="175"/>
                      </a:lnTo>
                      <a:lnTo>
                        <a:pt x="42" y="187"/>
                      </a:lnTo>
                      <a:lnTo>
                        <a:pt x="37" y="200"/>
                      </a:lnTo>
                      <a:lnTo>
                        <a:pt x="35" y="211"/>
                      </a:lnTo>
                      <a:lnTo>
                        <a:pt x="31" y="223"/>
                      </a:lnTo>
                      <a:lnTo>
                        <a:pt x="29" y="238"/>
                      </a:lnTo>
                      <a:lnTo>
                        <a:pt x="27" y="247"/>
                      </a:lnTo>
                      <a:lnTo>
                        <a:pt x="25" y="259"/>
                      </a:lnTo>
                      <a:lnTo>
                        <a:pt x="23" y="272"/>
                      </a:lnTo>
                      <a:lnTo>
                        <a:pt x="25" y="285"/>
                      </a:lnTo>
                      <a:lnTo>
                        <a:pt x="25" y="297"/>
                      </a:lnTo>
                      <a:lnTo>
                        <a:pt x="27" y="310"/>
                      </a:lnTo>
                      <a:lnTo>
                        <a:pt x="29" y="323"/>
                      </a:lnTo>
                      <a:lnTo>
                        <a:pt x="35" y="339"/>
                      </a:lnTo>
                      <a:lnTo>
                        <a:pt x="33" y="341"/>
                      </a:lnTo>
                      <a:lnTo>
                        <a:pt x="33" y="344"/>
                      </a:lnTo>
                      <a:lnTo>
                        <a:pt x="29" y="346"/>
                      </a:lnTo>
                      <a:lnTo>
                        <a:pt x="27" y="348"/>
                      </a:lnTo>
                      <a:lnTo>
                        <a:pt x="25" y="348"/>
                      </a:lnTo>
                      <a:lnTo>
                        <a:pt x="21" y="346"/>
                      </a:lnTo>
                      <a:lnTo>
                        <a:pt x="19" y="344"/>
                      </a:lnTo>
                      <a:lnTo>
                        <a:pt x="19" y="342"/>
                      </a:lnTo>
                      <a:lnTo>
                        <a:pt x="18" y="325"/>
                      </a:lnTo>
                      <a:lnTo>
                        <a:pt x="14" y="312"/>
                      </a:lnTo>
                      <a:lnTo>
                        <a:pt x="10" y="297"/>
                      </a:lnTo>
                      <a:lnTo>
                        <a:pt x="6" y="285"/>
                      </a:lnTo>
                      <a:lnTo>
                        <a:pt x="4" y="270"/>
                      </a:lnTo>
                      <a:lnTo>
                        <a:pt x="2" y="257"/>
                      </a:lnTo>
                      <a:lnTo>
                        <a:pt x="0" y="244"/>
                      </a:lnTo>
                      <a:lnTo>
                        <a:pt x="0" y="232"/>
                      </a:lnTo>
                      <a:lnTo>
                        <a:pt x="0" y="219"/>
                      </a:lnTo>
                      <a:lnTo>
                        <a:pt x="0" y="204"/>
                      </a:lnTo>
                      <a:lnTo>
                        <a:pt x="0" y="190"/>
                      </a:lnTo>
                      <a:lnTo>
                        <a:pt x="4" y="179"/>
                      </a:lnTo>
                      <a:lnTo>
                        <a:pt x="6" y="166"/>
                      </a:lnTo>
                      <a:lnTo>
                        <a:pt x="12" y="152"/>
                      </a:lnTo>
                      <a:lnTo>
                        <a:pt x="16" y="137"/>
                      </a:lnTo>
                      <a:lnTo>
                        <a:pt x="21" y="124"/>
                      </a:lnTo>
                      <a:lnTo>
                        <a:pt x="21" y="1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27" name="Freeform 492"/>
                <p:cNvSpPr>
                  <a:spLocks/>
                </p:cNvSpPr>
                <p:nvPr/>
              </p:nvSpPr>
              <p:spPr bwMode="auto">
                <a:xfrm>
                  <a:off x="4018" y="924"/>
                  <a:ext cx="262" cy="106"/>
                </a:xfrm>
                <a:custGeom>
                  <a:avLst/>
                  <a:gdLst/>
                  <a:ahLst/>
                  <a:cxnLst>
                    <a:cxn ang="0">
                      <a:pos x="33" y="27"/>
                    </a:cxn>
                    <a:cxn ang="0">
                      <a:pos x="50" y="21"/>
                    </a:cxn>
                    <a:cxn ang="0">
                      <a:pos x="63" y="17"/>
                    </a:cxn>
                    <a:cxn ang="0">
                      <a:pos x="76" y="14"/>
                    </a:cxn>
                    <a:cxn ang="0">
                      <a:pos x="88" y="14"/>
                    </a:cxn>
                    <a:cxn ang="0">
                      <a:pos x="101" y="12"/>
                    </a:cxn>
                    <a:cxn ang="0">
                      <a:pos x="114" y="10"/>
                    </a:cxn>
                    <a:cxn ang="0">
                      <a:pos x="132" y="6"/>
                    </a:cxn>
                    <a:cxn ang="0">
                      <a:pos x="153" y="4"/>
                    </a:cxn>
                    <a:cxn ang="0">
                      <a:pos x="170" y="0"/>
                    </a:cxn>
                    <a:cxn ang="0">
                      <a:pos x="187" y="0"/>
                    </a:cxn>
                    <a:cxn ang="0">
                      <a:pos x="202" y="0"/>
                    </a:cxn>
                    <a:cxn ang="0">
                      <a:pos x="213" y="0"/>
                    </a:cxn>
                    <a:cxn ang="0">
                      <a:pos x="227" y="2"/>
                    </a:cxn>
                    <a:cxn ang="0">
                      <a:pos x="240" y="4"/>
                    </a:cxn>
                    <a:cxn ang="0">
                      <a:pos x="257" y="4"/>
                    </a:cxn>
                    <a:cxn ang="0">
                      <a:pos x="270" y="6"/>
                    </a:cxn>
                    <a:cxn ang="0">
                      <a:pos x="280" y="14"/>
                    </a:cxn>
                    <a:cxn ang="0">
                      <a:pos x="286" y="23"/>
                    </a:cxn>
                    <a:cxn ang="0">
                      <a:pos x="286" y="31"/>
                    </a:cxn>
                    <a:cxn ang="0">
                      <a:pos x="265" y="31"/>
                    </a:cxn>
                    <a:cxn ang="0">
                      <a:pos x="223" y="33"/>
                    </a:cxn>
                    <a:cxn ang="0">
                      <a:pos x="183" y="36"/>
                    </a:cxn>
                    <a:cxn ang="0">
                      <a:pos x="143" y="42"/>
                    </a:cxn>
                    <a:cxn ang="0">
                      <a:pos x="109" y="50"/>
                    </a:cxn>
                    <a:cxn ang="0">
                      <a:pos x="86" y="61"/>
                    </a:cxn>
                    <a:cxn ang="0">
                      <a:pos x="71" y="73"/>
                    </a:cxn>
                    <a:cxn ang="0">
                      <a:pos x="75" y="86"/>
                    </a:cxn>
                    <a:cxn ang="0">
                      <a:pos x="103" y="109"/>
                    </a:cxn>
                    <a:cxn ang="0">
                      <a:pos x="145" y="130"/>
                    </a:cxn>
                    <a:cxn ang="0">
                      <a:pos x="192" y="147"/>
                    </a:cxn>
                    <a:cxn ang="0">
                      <a:pos x="244" y="158"/>
                    </a:cxn>
                    <a:cxn ang="0">
                      <a:pos x="301" y="166"/>
                    </a:cxn>
                    <a:cxn ang="0">
                      <a:pos x="360" y="173"/>
                    </a:cxn>
                    <a:cxn ang="0">
                      <a:pos x="420" y="179"/>
                    </a:cxn>
                    <a:cxn ang="0">
                      <a:pos x="485" y="190"/>
                    </a:cxn>
                    <a:cxn ang="0">
                      <a:pos x="521" y="196"/>
                    </a:cxn>
                    <a:cxn ang="0">
                      <a:pos x="525" y="200"/>
                    </a:cxn>
                    <a:cxn ang="0">
                      <a:pos x="523" y="206"/>
                    </a:cxn>
                    <a:cxn ang="0">
                      <a:pos x="519" y="210"/>
                    </a:cxn>
                    <a:cxn ang="0">
                      <a:pos x="472" y="213"/>
                    </a:cxn>
                    <a:cxn ang="0">
                      <a:pos x="384" y="211"/>
                    </a:cxn>
                    <a:cxn ang="0">
                      <a:pos x="303" y="206"/>
                    </a:cxn>
                    <a:cxn ang="0">
                      <a:pos x="225" y="196"/>
                    </a:cxn>
                    <a:cxn ang="0">
                      <a:pos x="153" y="179"/>
                    </a:cxn>
                    <a:cxn ang="0">
                      <a:pos x="94" y="160"/>
                    </a:cxn>
                    <a:cxn ang="0">
                      <a:pos x="48" y="135"/>
                    </a:cxn>
                    <a:cxn ang="0">
                      <a:pos x="18" y="107"/>
                    </a:cxn>
                    <a:cxn ang="0">
                      <a:pos x="4" y="84"/>
                    </a:cxn>
                    <a:cxn ang="0">
                      <a:pos x="2" y="74"/>
                    </a:cxn>
                    <a:cxn ang="0">
                      <a:pos x="0" y="63"/>
                    </a:cxn>
                    <a:cxn ang="0">
                      <a:pos x="0" y="55"/>
                    </a:cxn>
                    <a:cxn ang="0">
                      <a:pos x="2" y="48"/>
                    </a:cxn>
                    <a:cxn ang="0">
                      <a:pos x="4" y="42"/>
                    </a:cxn>
                    <a:cxn ang="0">
                      <a:pos x="10" y="35"/>
                    </a:cxn>
                    <a:cxn ang="0">
                      <a:pos x="19" y="31"/>
                    </a:cxn>
                    <a:cxn ang="0">
                      <a:pos x="23" y="31"/>
                    </a:cxn>
                  </a:cxnLst>
                  <a:rect l="0" t="0" r="r" b="b"/>
                  <a:pathLst>
                    <a:path w="525" h="213">
                      <a:moveTo>
                        <a:pt x="23" y="31"/>
                      </a:moveTo>
                      <a:lnTo>
                        <a:pt x="33" y="27"/>
                      </a:lnTo>
                      <a:lnTo>
                        <a:pt x="42" y="23"/>
                      </a:lnTo>
                      <a:lnTo>
                        <a:pt x="50" y="21"/>
                      </a:lnTo>
                      <a:lnTo>
                        <a:pt x="56" y="19"/>
                      </a:lnTo>
                      <a:lnTo>
                        <a:pt x="63" y="17"/>
                      </a:lnTo>
                      <a:lnTo>
                        <a:pt x="71" y="16"/>
                      </a:lnTo>
                      <a:lnTo>
                        <a:pt x="76" y="14"/>
                      </a:lnTo>
                      <a:lnTo>
                        <a:pt x="82" y="14"/>
                      </a:lnTo>
                      <a:lnTo>
                        <a:pt x="88" y="14"/>
                      </a:lnTo>
                      <a:lnTo>
                        <a:pt x="94" y="14"/>
                      </a:lnTo>
                      <a:lnTo>
                        <a:pt x="101" y="12"/>
                      </a:lnTo>
                      <a:lnTo>
                        <a:pt x="107" y="12"/>
                      </a:lnTo>
                      <a:lnTo>
                        <a:pt x="114" y="10"/>
                      </a:lnTo>
                      <a:lnTo>
                        <a:pt x="122" y="8"/>
                      </a:lnTo>
                      <a:lnTo>
                        <a:pt x="132" y="6"/>
                      </a:lnTo>
                      <a:lnTo>
                        <a:pt x="141" y="6"/>
                      </a:lnTo>
                      <a:lnTo>
                        <a:pt x="153" y="4"/>
                      </a:lnTo>
                      <a:lnTo>
                        <a:pt x="162" y="2"/>
                      </a:lnTo>
                      <a:lnTo>
                        <a:pt x="170" y="0"/>
                      </a:lnTo>
                      <a:lnTo>
                        <a:pt x="179" y="0"/>
                      </a:lnTo>
                      <a:lnTo>
                        <a:pt x="187" y="0"/>
                      </a:lnTo>
                      <a:lnTo>
                        <a:pt x="194" y="0"/>
                      </a:lnTo>
                      <a:lnTo>
                        <a:pt x="202" y="0"/>
                      </a:lnTo>
                      <a:lnTo>
                        <a:pt x="208" y="0"/>
                      </a:lnTo>
                      <a:lnTo>
                        <a:pt x="213" y="0"/>
                      </a:lnTo>
                      <a:lnTo>
                        <a:pt x="219" y="2"/>
                      </a:lnTo>
                      <a:lnTo>
                        <a:pt x="227" y="2"/>
                      </a:lnTo>
                      <a:lnTo>
                        <a:pt x="234" y="4"/>
                      </a:lnTo>
                      <a:lnTo>
                        <a:pt x="240" y="4"/>
                      </a:lnTo>
                      <a:lnTo>
                        <a:pt x="249" y="4"/>
                      </a:lnTo>
                      <a:lnTo>
                        <a:pt x="257" y="4"/>
                      </a:lnTo>
                      <a:lnTo>
                        <a:pt x="268" y="6"/>
                      </a:lnTo>
                      <a:lnTo>
                        <a:pt x="270" y="6"/>
                      </a:lnTo>
                      <a:lnTo>
                        <a:pt x="276" y="10"/>
                      </a:lnTo>
                      <a:lnTo>
                        <a:pt x="280" y="14"/>
                      </a:lnTo>
                      <a:lnTo>
                        <a:pt x="284" y="17"/>
                      </a:lnTo>
                      <a:lnTo>
                        <a:pt x="286" y="23"/>
                      </a:lnTo>
                      <a:lnTo>
                        <a:pt x="286" y="29"/>
                      </a:lnTo>
                      <a:lnTo>
                        <a:pt x="286" y="31"/>
                      </a:lnTo>
                      <a:lnTo>
                        <a:pt x="284" y="31"/>
                      </a:lnTo>
                      <a:lnTo>
                        <a:pt x="265" y="31"/>
                      </a:lnTo>
                      <a:lnTo>
                        <a:pt x="244" y="31"/>
                      </a:lnTo>
                      <a:lnTo>
                        <a:pt x="223" y="33"/>
                      </a:lnTo>
                      <a:lnTo>
                        <a:pt x="202" y="35"/>
                      </a:lnTo>
                      <a:lnTo>
                        <a:pt x="183" y="36"/>
                      </a:lnTo>
                      <a:lnTo>
                        <a:pt x="164" y="38"/>
                      </a:lnTo>
                      <a:lnTo>
                        <a:pt x="143" y="42"/>
                      </a:lnTo>
                      <a:lnTo>
                        <a:pt x="126" y="48"/>
                      </a:lnTo>
                      <a:lnTo>
                        <a:pt x="109" y="50"/>
                      </a:lnTo>
                      <a:lnTo>
                        <a:pt x="95" y="55"/>
                      </a:lnTo>
                      <a:lnTo>
                        <a:pt x="86" y="61"/>
                      </a:lnTo>
                      <a:lnTo>
                        <a:pt x="76" y="65"/>
                      </a:lnTo>
                      <a:lnTo>
                        <a:pt x="71" y="73"/>
                      </a:lnTo>
                      <a:lnTo>
                        <a:pt x="71" y="80"/>
                      </a:lnTo>
                      <a:lnTo>
                        <a:pt x="75" y="86"/>
                      </a:lnTo>
                      <a:lnTo>
                        <a:pt x="86" y="95"/>
                      </a:lnTo>
                      <a:lnTo>
                        <a:pt x="103" y="109"/>
                      </a:lnTo>
                      <a:lnTo>
                        <a:pt x="124" y="120"/>
                      </a:lnTo>
                      <a:lnTo>
                        <a:pt x="145" y="130"/>
                      </a:lnTo>
                      <a:lnTo>
                        <a:pt x="170" y="139"/>
                      </a:lnTo>
                      <a:lnTo>
                        <a:pt x="192" y="147"/>
                      </a:lnTo>
                      <a:lnTo>
                        <a:pt x="219" y="151"/>
                      </a:lnTo>
                      <a:lnTo>
                        <a:pt x="244" y="158"/>
                      </a:lnTo>
                      <a:lnTo>
                        <a:pt x="272" y="164"/>
                      </a:lnTo>
                      <a:lnTo>
                        <a:pt x="301" y="166"/>
                      </a:lnTo>
                      <a:lnTo>
                        <a:pt x="329" y="170"/>
                      </a:lnTo>
                      <a:lnTo>
                        <a:pt x="360" y="173"/>
                      </a:lnTo>
                      <a:lnTo>
                        <a:pt x="390" y="177"/>
                      </a:lnTo>
                      <a:lnTo>
                        <a:pt x="420" y="179"/>
                      </a:lnTo>
                      <a:lnTo>
                        <a:pt x="453" y="185"/>
                      </a:lnTo>
                      <a:lnTo>
                        <a:pt x="485" y="190"/>
                      </a:lnTo>
                      <a:lnTo>
                        <a:pt x="517" y="196"/>
                      </a:lnTo>
                      <a:lnTo>
                        <a:pt x="521" y="196"/>
                      </a:lnTo>
                      <a:lnTo>
                        <a:pt x="523" y="198"/>
                      </a:lnTo>
                      <a:lnTo>
                        <a:pt x="525" y="200"/>
                      </a:lnTo>
                      <a:lnTo>
                        <a:pt x="525" y="204"/>
                      </a:lnTo>
                      <a:lnTo>
                        <a:pt x="523" y="206"/>
                      </a:lnTo>
                      <a:lnTo>
                        <a:pt x="523" y="208"/>
                      </a:lnTo>
                      <a:lnTo>
                        <a:pt x="519" y="210"/>
                      </a:lnTo>
                      <a:lnTo>
                        <a:pt x="517" y="211"/>
                      </a:lnTo>
                      <a:lnTo>
                        <a:pt x="472" y="213"/>
                      </a:lnTo>
                      <a:lnTo>
                        <a:pt x="430" y="213"/>
                      </a:lnTo>
                      <a:lnTo>
                        <a:pt x="384" y="211"/>
                      </a:lnTo>
                      <a:lnTo>
                        <a:pt x="344" y="210"/>
                      </a:lnTo>
                      <a:lnTo>
                        <a:pt x="303" y="206"/>
                      </a:lnTo>
                      <a:lnTo>
                        <a:pt x="263" y="202"/>
                      </a:lnTo>
                      <a:lnTo>
                        <a:pt x="225" y="196"/>
                      </a:lnTo>
                      <a:lnTo>
                        <a:pt x="189" y="189"/>
                      </a:lnTo>
                      <a:lnTo>
                        <a:pt x="153" y="179"/>
                      </a:lnTo>
                      <a:lnTo>
                        <a:pt x="122" y="171"/>
                      </a:lnTo>
                      <a:lnTo>
                        <a:pt x="94" y="160"/>
                      </a:lnTo>
                      <a:lnTo>
                        <a:pt x="71" y="149"/>
                      </a:lnTo>
                      <a:lnTo>
                        <a:pt x="48" y="135"/>
                      </a:lnTo>
                      <a:lnTo>
                        <a:pt x="31" y="122"/>
                      </a:lnTo>
                      <a:lnTo>
                        <a:pt x="18" y="107"/>
                      </a:lnTo>
                      <a:lnTo>
                        <a:pt x="8" y="92"/>
                      </a:lnTo>
                      <a:lnTo>
                        <a:pt x="4" y="84"/>
                      </a:lnTo>
                      <a:lnTo>
                        <a:pt x="4" y="80"/>
                      </a:lnTo>
                      <a:lnTo>
                        <a:pt x="2" y="74"/>
                      </a:lnTo>
                      <a:lnTo>
                        <a:pt x="2" y="69"/>
                      </a:lnTo>
                      <a:lnTo>
                        <a:pt x="0" y="63"/>
                      </a:lnTo>
                      <a:lnTo>
                        <a:pt x="0" y="61"/>
                      </a:lnTo>
                      <a:lnTo>
                        <a:pt x="0" y="55"/>
                      </a:lnTo>
                      <a:lnTo>
                        <a:pt x="2" y="52"/>
                      </a:lnTo>
                      <a:lnTo>
                        <a:pt x="2" y="48"/>
                      </a:lnTo>
                      <a:lnTo>
                        <a:pt x="4" y="44"/>
                      </a:lnTo>
                      <a:lnTo>
                        <a:pt x="4" y="42"/>
                      </a:lnTo>
                      <a:lnTo>
                        <a:pt x="8" y="38"/>
                      </a:lnTo>
                      <a:lnTo>
                        <a:pt x="10" y="35"/>
                      </a:lnTo>
                      <a:lnTo>
                        <a:pt x="16" y="33"/>
                      </a:lnTo>
                      <a:lnTo>
                        <a:pt x="19" y="31"/>
                      </a:lnTo>
                      <a:lnTo>
                        <a:pt x="23" y="31"/>
                      </a:lnTo>
                      <a:lnTo>
                        <a:pt x="23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28" name="Freeform 493"/>
                <p:cNvSpPr>
                  <a:spLocks/>
                </p:cNvSpPr>
                <p:nvPr/>
              </p:nvSpPr>
              <p:spPr bwMode="auto">
                <a:xfrm>
                  <a:off x="4201" y="473"/>
                  <a:ext cx="73" cy="163"/>
                </a:xfrm>
                <a:custGeom>
                  <a:avLst/>
                  <a:gdLst/>
                  <a:ahLst/>
                  <a:cxnLst>
                    <a:cxn ang="0">
                      <a:pos x="21" y="4"/>
                    </a:cxn>
                    <a:cxn ang="0">
                      <a:pos x="34" y="11"/>
                    </a:cxn>
                    <a:cxn ang="0">
                      <a:pos x="46" y="19"/>
                    </a:cxn>
                    <a:cxn ang="0">
                      <a:pos x="55" y="25"/>
                    </a:cxn>
                    <a:cxn ang="0">
                      <a:pos x="65" y="34"/>
                    </a:cxn>
                    <a:cxn ang="0">
                      <a:pos x="73" y="44"/>
                    </a:cxn>
                    <a:cxn ang="0">
                      <a:pos x="82" y="53"/>
                    </a:cxn>
                    <a:cxn ang="0">
                      <a:pos x="88" y="66"/>
                    </a:cxn>
                    <a:cxn ang="0">
                      <a:pos x="101" y="87"/>
                    </a:cxn>
                    <a:cxn ang="0">
                      <a:pos x="111" y="118"/>
                    </a:cxn>
                    <a:cxn ang="0">
                      <a:pos x="120" y="146"/>
                    </a:cxn>
                    <a:cxn ang="0">
                      <a:pos x="130" y="175"/>
                    </a:cxn>
                    <a:cxn ang="0">
                      <a:pos x="133" y="203"/>
                    </a:cxn>
                    <a:cxn ang="0">
                      <a:pos x="137" y="234"/>
                    </a:cxn>
                    <a:cxn ang="0">
                      <a:pos x="141" y="266"/>
                    </a:cxn>
                    <a:cxn ang="0">
                      <a:pos x="145" y="300"/>
                    </a:cxn>
                    <a:cxn ang="0">
                      <a:pos x="145" y="319"/>
                    </a:cxn>
                    <a:cxn ang="0">
                      <a:pos x="141" y="323"/>
                    </a:cxn>
                    <a:cxn ang="0">
                      <a:pos x="135" y="325"/>
                    </a:cxn>
                    <a:cxn ang="0">
                      <a:pos x="131" y="321"/>
                    </a:cxn>
                    <a:cxn ang="0">
                      <a:pos x="130" y="300"/>
                    </a:cxn>
                    <a:cxn ang="0">
                      <a:pos x="126" y="268"/>
                    </a:cxn>
                    <a:cxn ang="0">
                      <a:pos x="122" y="238"/>
                    </a:cxn>
                    <a:cxn ang="0">
                      <a:pos x="118" y="211"/>
                    </a:cxn>
                    <a:cxn ang="0">
                      <a:pos x="109" y="184"/>
                    </a:cxn>
                    <a:cxn ang="0">
                      <a:pos x="101" y="156"/>
                    </a:cxn>
                    <a:cxn ang="0">
                      <a:pos x="90" y="129"/>
                    </a:cxn>
                    <a:cxn ang="0">
                      <a:pos x="76" y="101"/>
                    </a:cxn>
                    <a:cxn ang="0">
                      <a:pos x="67" y="80"/>
                    </a:cxn>
                    <a:cxn ang="0">
                      <a:pos x="61" y="68"/>
                    </a:cxn>
                    <a:cxn ang="0">
                      <a:pos x="53" y="59"/>
                    </a:cxn>
                    <a:cxn ang="0">
                      <a:pos x="48" y="51"/>
                    </a:cxn>
                    <a:cxn ang="0">
                      <a:pos x="40" y="44"/>
                    </a:cxn>
                    <a:cxn ang="0">
                      <a:pos x="33" y="36"/>
                    </a:cxn>
                    <a:cxn ang="0">
                      <a:pos x="21" y="30"/>
                    </a:cxn>
                    <a:cxn ang="0">
                      <a:pos x="12" y="25"/>
                    </a:cxn>
                    <a:cxn ang="0">
                      <a:pos x="2" y="19"/>
                    </a:cxn>
                    <a:cxn ang="0">
                      <a:pos x="0" y="9"/>
                    </a:cxn>
                    <a:cxn ang="0">
                      <a:pos x="2" y="2"/>
                    </a:cxn>
                    <a:cxn ang="0">
                      <a:pos x="12" y="0"/>
                    </a:cxn>
                    <a:cxn ang="0">
                      <a:pos x="17" y="2"/>
                    </a:cxn>
                  </a:cxnLst>
                  <a:rect l="0" t="0" r="r" b="b"/>
                  <a:pathLst>
                    <a:path w="147" h="325">
                      <a:moveTo>
                        <a:pt x="17" y="2"/>
                      </a:moveTo>
                      <a:lnTo>
                        <a:pt x="21" y="4"/>
                      </a:lnTo>
                      <a:lnTo>
                        <a:pt x="29" y="8"/>
                      </a:lnTo>
                      <a:lnTo>
                        <a:pt x="34" y="11"/>
                      </a:lnTo>
                      <a:lnTo>
                        <a:pt x="40" y="15"/>
                      </a:lnTo>
                      <a:lnTo>
                        <a:pt x="46" y="19"/>
                      </a:lnTo>
                      <a:lnTo>
                        <a:pt x="52" y="21"/>
                      </a:lnTo>
                      <a:lnTo>
                        <a:pt x="55" y="25"/>
                      </a:lnTo>
                      <a:lnTo>
                        <a:pt x="61" y="30"/>
                      </a:lnTo>
                      <a:lnTo>
                        <a:pt x="65" y="34"/>
                      </a:lnTo>
                      <a:lnTo>
                        <a:pt x="69" y="38"/>
                      </a:lnTo>
                      <a:lnTo>
                        <a:pt x="73" y="44"/>
                      </a:lnTo>
                      <a:lnTo>
                        <a:pt x="78" y="49"/>
                      </a:lnTo>
                      <a:lnTo>
                        <a:pt x="82" y="53"/>
                      </a:lnTo>
                      <a:lnTo>
                        <a:pt x="84" y="59"/>
                      </a:lnTo>
                      <a:lnTo>
                        <a:pt x="88" y="66"/>
                      </a:lnTo>
                      <a:lnTo>
                        <a:pt x="92" y="72"/>
                      </a:lnTo>
                      <a:lnTo>
                        <a:pt x="101" y="87"/>
                      </a:lnTo>
                      <a:lnTo>
                        <a:pt x="105" y="103"/>
                      </a:lnTo>
                      <a:lnTo>
                        <a:pt x="111" y="118"/>
                      </a:lnTo>
                      <a:lnTo>
                        <a:pt x="118" y="133"/>
                      </a:lnTo>
                      <a:lnTo>
                        <a:pt x="120" y="146"/>
                      </a:lnTo>
                      <a:lnTo>
                        <a:pt x="126" y="162"/>
                      </a:lnTo>
                      <a:lnTo>
                        <a:pt x="130" y="175"/>
                      </a:lnTo>
                      <a:lnTo>
                        <a:pt x="133" y="190"/>
                      </a:lnTo>
                      <a:lnTo>
                        <a:pt x="133" y="203"/>
                      </a:lnTo>
                      <a:lnTo>
                        <a:pt x="135" y="219"/>
                      </a:lnTo>
                      <a:lnTo>
                        <a:pt x="137" y="234"/>
                      </a:lnTo>
                      <a:lnTo>
                        <a:pt x="139" y="251"/>
                      </a:lnTo>
                      <a:lnTo>
                        <a:pt x="141" y="266"/>
                      </a:lnTo>
                      <a:lnTo>
                        <a:pt x="143" y="281"/>
                      </a:lnTo>
                      <a:lnTo>
                        <a:pt x="145" y="300"/>
                      </a:lnTo>
                      <a:lnTo>
                        <a:pt x="147" y="317"/>
                      </a:lnTo>
                      <a:lnTo>
                        <a:pt x="145" y="319"/>
                      </a:lnTo>
                      <a:lnTo>
                        <a:pt x="145" y="323"/>
                      </a:lnTo>
                      <a:lnTo>
                        <a:pt x="141" y="323"/>
                      </a:lnTo>
                      <a:lnTo>
                        <a:pt x="139" y="325"/>
                      </a:lnTo>
                      <a:lnTo>
                        <a:pt x="135" y="325"/>
                      </a:lnTo>
                      <a:lnTo>
                        <a:pt x="133" y="323"/>
                      </a:lnTo>
                      <a:lnTo>
                        <a:pt x="131" y="321"/>
                      </a:lnTo>
                      <a:lnTo>
                        <a:pt x="131" y="317"/>
                      </a:lnTo>
                      <a:lnTo>
                        <a:pt x="130" y="300"/>
                      </a:lnTo>
                      <a:lnTo>
                        <a:pt x="128" y="285"/>
                      </a:lnTo>
                      <a:lnTo>
                        <a:pt x="126" y="268"/>
                      </a:lnTo>
                      <a:lnTo>
                        <a:pt x="124" y="253"/>
                      </a:lnTo>
                      <a:lnTo>
                        <a:pt x="122" y="238"/>
                      </a:lnTo>
                      <a:lnTo>
                        <a:pt x="118" y="224"/>
                      </a:lnTo>
                      <a:lnTo>
                        <a:pt x="118" y="211"/>
                      </a:lnTo>
                      <a:lnTo>
                        <a:pt x="114" y="198"/>
                      </a:lnTo>
                      <a:lnTo>
                        <a:pt x="109" y="184"/>
                      </a:lnTo>
                      <a:lnTo>
                        <a:pt x="105" y="169"/>
                      </a:lnTo>
                      <a:lnTo>
                        <a:pt x="101" y="156"/>
                      </a:lnTo>
                      <a:lnTo>
                        <a:pt x="95" y="143"/>
                      </a:lnTo>
                      <a:lnTo>
                        <a:pt x="90" y="129"/>
                      </a:lnTo>
                      <a:lnTo>
                        <a:pt x="84" y="114"/>
                      </a:lnTo>
                      <a:lnTo>
                        <a:pt x="76" y="101"/>
                      </a:lnTo>
                      <a:lnTo>
                        <a:pt x="69" y="85"/>
                      </a:lnTo>
                      <a:lnTo>
                        <a:pt x="67" y="80"/>
                      </a:lnTo>
                      <a:lnTo>
                        <a:pt x="65" y="74"/>
                      </a:lnTo>
                      <a:lnTo>
                        <a:pt x="61" y="68"/>
                      </a:lnTo>
                      <a:lnTo>
                        <a:pt x="57" y="65"/>
                      </a:lnTo>
                      <a:lnTo>
                        <a:pt x="53" y="59"/>
                      </a:lnTo>
                      <a:lnTo>
                        <a:pt x="52" y="55"/>
                      </a:lnTo>
                      <a:lnTo>
                        <a:pt x="48" y="51"/>
                      </a:lnTo>
                      <a:lnTo>
                        <a:pt x="44" y="49"/>
                      </a:lnTo>
                      <a:lnTo>
                        <a:pt x="40" y="44"/>
                      </a:lnTo>
                      <a:lnTo>
                        <a:pt x="34" y="40"/>
                      </a:lnTo>
                      <a:lnTo>
                        <a:pt x="33" y="36"/>
                      </a:lnTo>
                      <a:lnTo>
                        <a:pt x="27" y="34"/>
                      </a:lnTo>
                      <a:lnTo>
                        <a:pt x="21" y="30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6" y="21"/>
                      </a:lnTo>
                      <a:lnTo>
                        <a:pt x="2" y="19"/>
                      </a:lnTo>
                      <a:lnTo>
                        <a:pt x="2" y="15"/>
                      </a:lnTo>
                      <a:lnTo>
                        <a:pt x="0" y="9"/>
                      </a:ln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6" y="2"/>
                      </a:lnTo>
                      <a:lnTo>
                        <a:pt x="12" y="0"/>
                      </a:lnTo>
                      <a:lnTo>
                        <a:pt x="17" y="2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29" name="Freeform 494"/>
                <p:cNvSpPr>
                  <a:spLocks/>
                </p:cNvSpPr>
                <p:nvPr/>
              </p:nvSpPr>
              <p:spPr bwMode="auto">
                <a:xfrm>
                  <a:off x="4131" y="806"/>
                  <a:ext cx="285" cy="193"/>
                </a:xfrm>
                <a:custGeom>
                  <a:avLst/>
                  <a:gdLst/>
                  <a:ahLst/>
                  <a:cxnLst>
                    <a:cxn ang="0">
                      <a:pos x="38" y="9"/>
                    </a:cxn>
                    <a:cxn ang="0">
                      <a:pos x="41" y="3"/>
                    </a:cxn>
                    <a:cxn ang="0">
                      <a:pos x="51" y="0"/>
                    </a:cxn>
                    <a:cxn ang="0">
                      <a:pos x="60" y="3"/>
                    </a:cxn>
                    <a:cxn ang="0">
                      <a:pos x="66" y="11"/>
                    </a:cxn>
                    <a:cxn ang="0">
                      <a:pos x="68" y="17"/>
                    </a:cxn>
                    <a:cxn ang="0">
                      <a:pos x="64" y="34"/>
                    </a:cxn>
                    <a:cxn ang="0">
                      <a:pos x="59" y="55"/>
                    </a:cxn>
                    <a:cxn ang="0">
                      <a:pos x="55" y="76"/>
                    </a:cxn>
                    <a:cxn ang="0">
                      <a:pos x="51" y="96"/>
                    </a:cxn>
                    <a:cxn ang="0">
                      <a:pos x="49" y="116"/>
                    </a:cxn>
                    <a:cxn ang="0">
                      <a:pos x="49" y="136"/>
                    </a:cxn>
                    <a:cxn ang="0">
                      <a:pos x="51" y="157"/>
                    </a:cxn>
                    <a:cxn ang="0">
                      <a:pos x="57" y="178"/>
                    </a:cxn>
                    <a:cxn ang="0">
                      <a:pos x="66" y="205"/>
                    </a:cxn>
                    <a:cxn ang="0">
                      <a:pos x="81" y="232"/>
                    </a:cxn>
                    <a:cxn ang="0">
                      <a:pos x="100" y="252"/>
                    </a:cxn>
                    <a:cxn ang="0">
                      <a:pos x="123" y="271"/>
                    </a:cxn>
                    <a:cxn ang="0">
                      <a:pos x="148" y="285"/>
                    </a:cxn>
                    <a:cxn ang="0">
                      <a:pos x="174" y="298"/>
                    </a:cxn>
                    <a:cxn ang="0">
                      <a:pos x="207" y="306"/>
                    </a:cxn>
                    <a:cxn ang="0">
                      <a:pos x="237" y="315"/>
                    </a:cxn>
                    <a:cxn ang="0">
                      <a:pos x="275" y="325"/>
                    </a:cxn>
                    <a:cxn ang="0">
                      <a:pos x="317" y="330"/>
                    </a:cxn>
                    <a:cxn ang="0">
                      <a:pos x="357" y="332"/>
                    </a:cxn>
                    <a:cxn ang="0">
                      <a:pos x="391" y="330"/>
                    </a:cxn>
                    <a:cxn ang="0">
                      <a:pos x="427" y="330"/>
                    </a:cxn>
                    <a:cxn ang="0">
                      <a:pos x="463" y="330"/>
                    </a:cxn>
                    <a:cxn ang="0">
                      <a:pos x="501" y="332"/>
                    </a:cxn>
                    <a:cxn ang="0">
                      <a:pos x="539" y="344"/>
                    </a:cxn>
                    <a:cxn ang="0">
                      <a:pos x="566" y="355"/>
                    </a:cxn>
                    <a:cxn ang="0">
                      <a:pos x="570" y="365"/>
                    </a:cxn>
                    <a:cxn ang="0">
                      <a:pos x="566" y="374"/>
                    </a:cxn>
                    <a:cxn ang="0">
                      <a:pos x="557" y="378"/>
                    </a:cxn>
                    <a:cxn ang="0">
                      <a:pos x="530" y="368"/>
                    </a:cxn>
                    <a:cxn ang="0">
                      <a:pos x="490" y="361"/>
                    </a:cxn>
                    <a:cxn ang="0">
                      <a:pos x="454" y="363"/>
                    </a:cxn>
                    <a:cxn ang="0">
                      <a:pos x="418" y="367"/>
                    </a:cxn>
                    <a:cxn ang="0">
                      <a:pos x="382" y="376"/>
                    </a:cxn>
                    <a:cxn ang="0">
                      <a:pos x="344" y="382"/>
                    </a:cxn>
                    <a:cxn ang="0">
                      <a:pos x="306" y="386"/>
                    </a:cxn>
                    <a:cxn ang="0">
                      <a:pos x="262" y="384"/>
                    </a:cxn>
                    <a:cxn ang="0">
                      <a:pos x="222" y="374"/>
                    </a:cxn>
                    <a:cxn ang="0">
                      <a:pos x="182" y="363"/>
                    </a:cxn>
                    <a:cxn ang="0">
                      <a:pos x="146" y="349"/>
                    </a:cxn>
                    <a:cxn ang="0">
                      <a:pos x="114" y="332"/>
                    </a:cxn>
                    <a:cxn ang="0">
                      <a:pos x="85" y="315"/>
                    </a:cxn>
                    <a:cxn ang="0">
                      <a:pos x="59" y="290"/>
                    </a:cxn>
                    <a:cxn ang="0">
                      <a:pos x="38" y="264"/>
                    </a:cxn>
                    <a:cxn ang="0">
                      <a:pos x="19" y="232"/>
                    </a:cxn>
                    <a:cxn ang="0">
                      <a:pos x="5" y="197"/>
                    </a:cxn>
                    <a:cxn ang="0">
                      <a:pos x="2" y="173"/>
                    </a:cxn>
                    <a:cxn ang="0">
                      <a:pos x="0" y="148"/>
                    </a:cxn>
                    <a:cxn ang="0">
                      <a:pos x="3" y="125"/>
                    </a:cxn>
                    <a:cxn ang="0">
                      <a:pos x="9" y="100"/>
                    </a:cxn>
                    <a:cxn ang="0">
                      <a:pos x="17" y="77"/>
                    </a:cxn>
                    <a:cxn ang="0">
                      <a:pos x="24" y="51"/>
                    </a:cxn>
                    <a:cxn ang="0">
                      <a:pos x="32" y="26"/>
                    </a:cxn>
                    <a:cxn ang="0">
                      <a:pos x="38" y="13"/>
                    </a:cxn>
                  </a:cxnLst>
                  <a:rect l="0" t="0" r="r" b="b"/>
                  <a:pathLst>
                    <a:path w="570" h="386">
                      <a:moveTo>
                        <a:pt x="38" y="13"/>
                      </a:moveTo>
                      <a:lnTo>
                        <a:pt x="38" y="9"/>
                      </a:lnTo>
                      <a:lnTo>
                        <a:pt x="41" y="5"/>
                      </a:lnTo>
                      <a:lnTo>
                        <a:pt x="41" y="3"/>
                      </a:lnTo>
                      <a:lnTo>
                        <a:pt x="45" y="1"/>
                      </a:lnTo>
                      <a:lnTo>
                        <a:pt x="51" y="0"/>
                      </a:lnTo>
                      <a:lnTo>
                        <a:pt x="59" y="1"/>
                      </a:lnTo>
                      <a:lnTo>
                        <a:pt x="60" y="3"/>
                      </a:lnTo>
                      <a:lnTo>
                        <a:pt x="66" y="9"/>
                      </a:lnTo>
                      <a:lnTo>
                        <a:pt x="66" y="11"/>
                      </a:lnTo>
                      <a:lnTo>
                        <a:pt x="68" y="15"/>
                      </a:lnTo>
                      <a:lnTo>
                        <a:pt x="68" y="17"/>
                      </a:lnTo>
                      <a:lnTo>
                        <a:pt x="68" y="22"/>
                      </a:lnTo>
                      <a:lnTo>
                        <a:pt x="64" y="34"/>
                      </a:lnTo>
                      <a:lnTo>
                        <a:pt x="60" y="43"/>
                      </a:lnTo>
                      <a:lnTo>
                        <a:pt x="59" y="55"/>
                      </a:lnTo>
                      <a:lnTo>
                        <a:pt x="57" y="66"/>
                      </a:lnTo>
                      <a:lnTo>
                        <a:pt x="55" y="76"/>
                      </a:lnTo>
                      <a:lnTo>
                        <a:pt x="53" y="85"/>
                      </a:lnTo>
                      <a:lnTo>
                        <a:pt x="51" y="96"/>
                      </a:lnTo>
                      <a:lnTo>
                        <a:pt x="49" y="106"/>
                      </a:lnTo>
                      <a:lnTo>
                        <a:pt x="49" y="116"/>
                      </a:lnTo>
                      <a:lnTo>
                        <a:pt x="49" y="127"/>
                      </a:lnTo>
                      <a:lnTo>
                        <a:pt x="49" y="136"/>
                      </a:lnTo>
                      <a:lnTo>
                        <a:pt x="49" y="148"/>
                      </a:lnTo>
                      <a:lnTo>
                        <a:pt x="51" y="157"/>
                      </a:lnTo>
                      <a:lnTo>
                        <a:pt x="53" y="167"/>
                      </a:lnTo>
                      <a:lnTo>
                        <a:pt x="57" y="178"/>
                      </a:lnTo>
                      <a:lnTo>
                        <a:pt x="59" y="190"/>
                      </a:lnTo>
                      <a:lnTo>
                        <a:pt x="66" y="205"/>
                      </a:lnTo>
                      <a:lnTo>
                        <a:pt x="74" y="218"/>
                      </a:lnTo>
                      <a:lnTo>
                        <a:pt x="81" y="232"/>
                      </a:lnTo>
                      <a:lnTo>
                        <a:pt x="91" y="245"/>
                      </a:lnTo>
                      <a:lnTo>
                        <a:pt x="100" y="252"/>
                      </a:lnTo>
                      <a:lnTo>
                        <a:pt x="112" y="264"/>
                      </a:lnTo>
                      <a:lnTo>
                        <a:pt x="123" y="271"/>
                      </a:lnTo>
                      <a:lnTo>
                        <a:pt x="136" y="279"/>
                      </a:lnTo>
                      <a:lnTo>
                        <a:pt x="148" y="285"/>
                      </a:lnTo>
                      <a:lnTo>
                        <a:pt x="161" y="290"/>
                      </a:lnTo>
                      <a:lnTo>
                        <a:pt x="174" y="298"/>
                      </a:lnTo>
                      <a:lnTo>
                        <a:pt x="192" y="302"/>
                      </a:lnTo>
                      <a:lnTo>
                        <a:pt x="207" y="306"/>
                      </a:lnTo>
                      <a:lnTo>
                        <a:pt x="222" y="311"/>
                      </a:lnTo>
                      <a:lnTo>
                        <a:pt x="237" y="315"/>
                      </a:lnTo>
                      <a:lnTo>
                        <a:pt x="256" y="321"/>
                      </a:lnTo>
                      <a:lnTo>
                        <a:pt x="275" y="325"/>
                      </a:lnTo>
                      <a:lnTo>
                        <a:pt x="298" y="329"/>
                      </a:lnTo>
                      <a:lnTo>
                        <a:pt x="317" y="330"/>
                      </a:lnTo>
                      <a:lnTo>
                        <a:pt x="338" y="332"/>
                      </a:lnTo>
                      <a:lnTo>
                        <a:pt x="357" y="332"/>
                      </a:lnTo>
                      <a:lnTo>
                        <a:pt x="374" y="332"/>
                      </a:lnTo>
                      <a:lnTo>
                        <a:pt x="391" y="330"/>
                      </a:lnTo>
                      <a:lnTo>
                        <a:pt x="410" y="330"/>
                      </a:lnTo>
                      <a:lnTo>
                        <a:pt x="427" y="330"/>
                      </a:lnTo>
                      <a:lnTo>
                        <a:pt x="444" y="330"/>
                      </a:lnTo>
                      <a:lnTo>
                        <a:pt x="463" y="330"/>
                      </a:lnTo>
                      <a:lnTo>
                        <a:pt x="482" y="332"/>
                      </a:lnTo>
                      <a:lnTo>
                        <a:pt x="501" y="332"/>
                      </a:lnTo>
                      <a:lnTo>
                        <a:pt x="520" y="338"/>
                      </a:lnTo>
                      <a:lnTo>
                        <a:pt x="539" y="344"/>
                      </a:lnTo>
                      <a:lnTo>
                        <a:pt x="562" y="353"/>
                      </a:lnTo>
                      <a:lnTo>
                        <a:pt x="566" y="355"/>
                      </a:lnTo>
                      <a:lnTo>
                        <a:pt x="570" y="361"/>
                      </a:lnTo>
                      <a:lnTo>
                        <a:pt x="570" y="365"/>
                      </a:lnTo>
                      <a:lnTo>
                        <a:pt x="570" y="368"/>
                      </a:lnTo>
                      <a:lnTo>
                        <a:pt x="566" y="374"/>
                      </a:lnTo>
                      <a:lnTo>
                        <a:pt x="562" y="376"/>
                      </a:lnTo>
                      <a:lnTo>
                        <a:pt x="557" y="378"/>
                      </a:lnTo>
                      <a:lnTo>
                        <a:pt x="553" y="378"/>
                      </a:lnTo>
                      <a:lnTo>
                        <a:pt x="530" y="368"/>
                      </a:lnTo>
                      <a:lnTo>
                        <a:pt x="511" y="365"/>
                      </a:lnTo>
                      <a:lnTo>
                        <a:pt x="490" y="361"/>
                      </a:lnTo>
                      <a:lnTo>
                        <a:pt x="473" y="361"/>
                      </a:lnTo>
                      <a:lnTo>
                        <a:pt x="454" y="363"/>
                      </a:lnTo>
                      <a:lnTo>
                        <a:pt x="437" y="365"/>
                      </a:lnTo>
                      <a:lnTo>
                        <a:pt x="418" y="367"/>
                      </a:lnTo>
                      <a:lnTo>
                        <a:pt x="399" y="372"/>
                      </a:lnTo>
                      <a:lnTo>
                        <a:pt x="382" y="376"/>
                      </a:lnTo>
                      <a:lnTo>
                        <a:pt x="363" y="380"/>
                      </a:lnTo>
                      <a:lnTo>
                        <a:pt x="344" y="382"/>
                      </a:lnTo>
                      <a:lnTo>
                        <a:pt x="325" y="386"/>
                      </a:lnTo>
                      <a:lnTo>
                        <a:pt x="306" y="386"/>
                      </a:lnTo>
                      <a:lnTo>
                        <a:pt x="285" y="386"/>
                      </a:lnTo>
                      <a:lnTo>
                        <a:pt x="262" y="384"/>
                      </a:lnTo>
                      <a:lnTo>
                        <a:pt x="241" y="382"/>
                      </a:lnTo>
                      <a:lnTo>
                        <a:pt x="222" y="374"/>
                      </a:lnTo>
                      <a:lnTo>
                        <a:pt x="201" y="368"/>
                      </a:lnTo>
                      <a:lnTo>
                        <a:pt x="182" y="363"/>
                      </a:lnTo>
                      <a:lnTo>
                        <a:pt x="165" y="357"/>
                      </a:lnTo>
                      <a:lnTo>
                        <a:pt x="146" y="349"/>
                      </a:lnTo>
                      <a:lnTo>
                        <a:pt x="131" y="342"/>
                      </a:lnTo>
                      <a:lnTo>
                        <a:pt x="114" y="332"/>
                      </a:lnTo>
                      <a:lnTo>
                        <a:pt x="100" y="325"/>
                      </a:lnTo>
                      <a:lnTo>
                        <a:pt x="85" y="315"/>
                      </a:lnTo>
                      <a:lnTo>
                        <a:pt x="74" y="304"/>
                      </a:lnTo>
                      <a:lnTo>
                        <a:pt x="59" y="290"/>
                      </a:lnTo>
                      <a:lnTo>
                        <a:pt x="47" y="279"/>
                      </a:lnTo>
                      <a:lnTo>
                        <a:pt x="38" y="264"/>
                      </a:lnTo>
                      <a:lnTo>
                        <a:pt x="26" y="249"/>
                      </a:lnTo>
                      <a:lnTo>
                        <a:pt x="19" y="232"/>
                      </a:lnTo>
                      <a:lnTo>
                        <a:pt x="9" y="211"/>
                      </a:lnTo>
                      <a:lnTo>
                        <a:pt x="5" y="197"/>
                      </a:lnTo>
                      <a:lnTo>
                        <a:pt x="3" y="184"/>
                      </a:lnTo>
                      <a:lnTo>
                        <a:pt x="2" y="173"/>
                      </a:lnTo>
                      <a:lnTo>
                        <a:pt x="0" y="161"/>
                      </a:lnTo>
                      <a:lnTo>
                        <a:pt x="0" y="148"/>
                      </a:lnTo>
                      <a:lnTo>
                        <a:pt x="2" y="136"/>
                      </a:lnTo>
                      <a:lnTo>
                        <a:pt x="3" y="125"/>
                      </a:lnTo>
                      <a:lnTo>
                        <a:pt x="7" y="114"/>
                      </a:lnTo>
                      <a:lnTo>
                        <a:pt x="9" y="100"/>
                      </a:lnTo>
                      <a:lnTo>
                        <a:pt x="13" y="89"/>
                      </a:lnTo>
                      <a:lnTo>
                        <a:pt x="17" y="77"/>
                      </a:lnTo>
                      <a:lnTo>
                        <a:pt x="21" y="66"/>
                      </a:lnTo>
                      <a:lnTo>
                        <a:pt x="24" y="51"/>
                      </a:lnTo>
                      <a:lnTo>
                        <a:pt x="28" y="39"/>
                      </a:lnTo>
                      <a:lnTo>
                        <a:pt x="32" y="26"/>
                      </a:lnTo>
                      <a:lnTo>
                        <a:pt x="38" y="13"/>
                      </a:lnTo>
                      <a:lnTo>
                        <a:pt x="3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30" name="Freeform 495"/>
                <p:cNvSpPr>
                  <a:spLocks/>
                </p:cNvSpPr>
                <p:nvPr/>
              </p:nvSpPr>
              <p:spPr bwMode="auto">
                <a:xfrm>
                  <a:off x="4131" y="806"/>
                  <a:ext cx="285" cy="193"/>
                </a:xfrm>
                <a:custGeom>
                  <a:avLst/>
                  <a:gdLst/>
                  <a:ahLst/>
                  <a:cxnLst>
                    <a:cxn ang="0">
                      <a:pos x="38" y="9"/>
                    </a:cxn>
                    <a:cxn ang="0">
                      <a:pos x="41" y="3"/>
                    </a:cxn>
                    <a:cxn ang="0">
                      <a:pos x="51" y="0"/>
                    </a:cxn>
                    <a:cxn ang="0">
                      <a:pos x="60" y="3"/>
                    </a:cxn>
                    <a:cxn ang="0">
                      <a:pos x="66" y="11"/>
                    </a:cxn>
                    <a:cxn ang="0">
                      <a:pos x="68" y="17"/>
                    </a:cxn>
                    <a:cxn ang="0">
                      <a:pos x="64" y="34"/>
                    </a:cxn>
                    <a:cxn ang="0">
                      <a:pos x="59" y="55"/>
                    </a:cxn>
                    <a:cxn ang="0">
                      <a:pos x="55" y="76"/>
                    </a:cxn>
                    <a:cxn ang="0">
                      <a:pos x="51" y="96"/>
                    </a:cxn>
                    <a:cxn ang="0">
                      <a:pos x="49" y="116"/>
                    </a:cxn>
                    <a:cxn ang="0">
                      <a:pos x="49" y="136"/>
                    </a:cxn>
                    <a:cxn ang="0">
                      <a:pos x="51" y="157"/>
                    </a:cxn>
                    <a:cxn ang="0">
                      <a:pos x="57" y="178"/>
                    </a:cxn>
                    <a:cxn ang="0">
                      <a:pos x="66" y="205"/>
                    </a:cxn>
                    <a:cxn ang="0">
                      <a:pos x="81" y="232"/>
                    </a:cxn>
                    <a:cxn ang="0">
                      <a:pos x="100" y="252"/>
                    </a:cxn>
                    <a:cxn ang="0">
                      <a:pos x="123" y="271"/>
                    </a:cxn>
                    <a:cxn ang="0">
                      <a:pos x="148" y="285"/>
                    </a:cxn>
                    <a:cxn ang="0">
                      <a:pos x="174" y="298"/>
                    </a:cxn>
                    <a:cxn ang="0">
                      <a:pos x="207" y="306"/>
                    </a:cxn>
                    <a:cxn ang="0">
                      <a:pos x="237" y="315"/>
                    </a:cxn>
                    <a:cxn ang="0">
                      <a:pos x="275" y="325"/>
                    </a:cxn>
                    <a:cxn ang="0">
                      <a:pos x="317" y="330"/>
                    </a:cxn>
                    <a:cxn ang="0">
                      <a:pos x="357" y="332"/>
                    </a:cxn>
                    <a:cxn ang="0">
                      <a:pos x="391" y="330"/>
                    </a:cxn>
                    <a:cxn ang="0">
                      <a:pos x="427" y="330"/>
                    </a:cxn>
                    <a:cxn ang="0">
                      <a:pos x="463" y="330"/>
                    </a:cxn>
                    <a:cxn ang="0">
                      <a:pos x="501" y="332"/>
                    </a:cxn>
                    <a:cxn ang="0">
                      <a:pos x="539" y="344"/>
                    </a:cxn>
                    <a:cxn ang="0">
                      <a:pos x="566" y="355"/>
                    </a:cxn>
                    <a:cxn ang="0">
                      <a:pos x="570" y="365"/>
                    </a:cxn>
                    <a:cxn ang="0">
                      <a:pos x="566" y="374"/>
                    </a:cxn>
                    <a:cxn ang="0">
                      <a:pos x="557" y="378"/>
                    </a:cxn>
                    <a:cxn ang="0">
                      <a:pos x="530" y="368"/>
                    </a:cxn>
                    <a:cxn ang="0">
                      <a:pos x="490" y="361"/>
                    </a:cxn>
                    <a:cxn ang="0">
                      <a:pos x="454" y="363"/>
                    </a:cxn>
                    <a:cxn ang="0">
                      <a:pos x="418" y="367"/>
                    </a:cxn>
                    <a:cxn ang="0">
                      <a:pos x="382" y="376"/>
                    </a:cxn>
                    <a:cxn ang="0">
                      <a:pos x="344" y="382"/>
                    </a:cxn>
                    <a:cxn ang="0">
                      <a:pos x="306" y="386"/>
                    </a:cxn>
                    <a:cxn ang="0">
                      <a:pos x="262" y="384"/>
                    </a:cxn>
                    <a:cxn ang="0">
                      <a:pos x="222" y="374"/>
                    </a:cxn>
                    <a:cxn ang="0">
                      <a:pos x="182" y="363"/>
                    </a:cxn>
                    <a:cxn ang="0">
                      <a:pos x="146" y="349"/>
                    </a:cxn>
                    <a:cxn ang="0">
                      <a:pos x="114" y="332"/>
                    </a:cxn>
                    <a:cxn ang="0">
                      <a:pos x="85" y="315"/>
                    </a:cxn>
                    <a:cxn ang="0">
                      <a:pos x="59" y="290"/>
                    </a:cxn>
                    <a:cxn ang="0">
                      <a:pos x="38" y="264"/>
                    </a:cxn>
                    <a:cxn ang="0">
                      <a:pos x="19" y="232"/>
                    </a:cxn>
                    <a:cxn ang="0">
                      <a:pos x="5" y="197"/>
                    </a:cxn>
                    <a:cxn ang="0">
                      <a:pos x="2" y="173"/>
                    </a:cxn>
                    <a:cxn ang="0">
                      <a:pos x="0" y="148"/>
                    </a:cxn>
                    <a:cxn ang="0">
                      <a:pos x="3" y="125"/>
                    </a:cxn>
                    <a:cxn ang="0">
                      <a:pos x="9" y="100"/>
                    </a:cxn>
                    <a:cxn ang="0">
                      <a:pos x="17" y="77"/>
                    </a:cxn>
                    <a:cxn ang="0">
                      <a:pos x="24" y="51"/>
                    </a:cxn>
                    <a:cxn ang="0">
                      <a:pos x="32" y="26"/>
                    </a:cxn>
                    <a:cxn ang="0">
                      <a:pos x="38" y="13"/>
                    </a:cxn>
                  </a:cxnLst>
                  <a:rect l="0" t="0" r="r" b="b"/>
                  <a:pathLst>
                    <a:path w="570" h="386">
                      <a:moveTo>
                        <a:pt x="38" y="13"/>
                      </a:moveTo>
                      <a:lnTo>
                        <a:pt x="38" y="9"/>
                      </a:lnTo>
                      <a:lnTo>
                        <a:pt x="41" y="5"/>
                      </a:lnTo>
                      <a:lnTo>
                        <a:pt x="41" y="3"/>
                      </a:lnTo>
                      <a:lnTo>
                        <a:pt x="45" y="1"/>
                      </a:lnTo>
                      <a:lnTo>
                        <a:pt x="51" y="0"/>
                      </a:lnTo>
                      <a:lnTo>
                        <a:pt x="59" y="1"/>
                      </a:lnTo>
                      <a:lnTo>
                        <a:pt x="60" y="3"/>
                      </a:lnTo>
                      <a:lnTo>
                        <a:pt x="66" y="9"/>
                      </a:lnTo>
                      <a:lnTo>
                        <a:pt x="66" y="11"/>
                      </a:lnTo>
                      <a:lnTo>
                        <a:pt x="68" y="15"/>
                      </a:lnTo>
                      <a:lnTo>
                        <a:pt x="68" y="17"/>
                      </a:lnTo>
                      <a:lnTo>
                        <a:pt x="68" y="22"/>
                      </a:lnTo>
                      <a:lnTo>
                        <a:pt x="64" y="34"/>
                      </a:lnTo>
                      <a:lnTo>
                        <a:pt x="60" y="43"/>
                      </a:lnTo>
                      <a:lnTo>
                        <a:pt x="59" y="55"/>
                      </a:lnTo>
                      <a:lnTo>
                        <a:pt x="57" y="66"/>
                      </a:lnTo>
                      <a:lnTo>
                        <a:pt x="55" y="76"/>
                      </a:lnTo>
                      <a:lnTo>
                        <a:pt x="53" y="85"/>
                      </a:lnTo>
                      <a:lnTo>
                        <a:pt x="51" y="96"/>
                      </a:lnTo>
                      <a:lnTo>
                        <a:pt x="49" y="106"/>
                      </a:lnTo>
                      <a:lnTo>
                        <a:pt x="49" y="116"/>
                      </a:lnTo>
                      <a:lnTo>
                        <a:pt x="49" y="127"/>
                      </a:lnTo>
                      <a:lnTo>
                        <a:pt x="49" y="136"/>
                      </a:lnTo>
                      <a:lnTo>
                        <a:pt x="49" y="148"/>
                      </a:lnTo>
                      <a:lnTo>
                        <a:pt x="51" y="157"/>
                      </a:lnTo>
                      <a:lnTo>
                        <a:pt x="53" y="167"/>
                      </a:lnTo>
                      <a:lnTo>
                        <a:pt x="57" y="178"/>
                      </a:lnTo>
                      <a:lnTo>
                        <a:pt x="59" y="190"/>
                      </a:lnTo>
                      <a:lnTo>
                        <a:pt x="66" y="205"/>
                      </a:lnTo>
                      <a:lnTo>
                        <a:pt x="74" y="218"/>
                      </a:lnTo>
                      <a:lnTo>
                        <a:pt x="81" y="232"/>
                      </a:lnTo>
                      <a:lnTo>
                        <a:pt x="91" y="245"/>
                      </a:lnTo>
                      <a:lnTo>
                        <a:pt x="100" y="252"/>
                      </a:lnTo>
                      <a:lnTo>
                        <a:pt x="112" y="264"/>
                      </a:lnTo>
                      <a:lnTo>
                        <a:pt x="123" y="271"/>
                      </a:lnTo>
                      <a:lnTo>
                        <a:pt x="136" y="279"/>
                      </a:lnTo>
                      <a:lnTo>
                        <a:pt x="148" y="285"/>
                      </a:lnTo>
                      <a:lnTo>
                        <a:pt x="161" y="290"/>
                      </a:lnTo>
                      <a:lnTo>
                        <a:pt x="174" y="298"/>
                      </a:lnTo>
                      <a:lnTo>
                        <a:pt x="192" y="302"/>
                      </a:lnTo>
                      <a:lnTo>
                        <a:pt x="207" y="306"/>
                      </a:lnTo>
                      <a:lnTo>
                        <a:pt x="222" y="311"/>
                      </a:lnTo>
                      <a:lnTo>
                        <a:pt x="237" y="315"/>
                      </a:lnTo>
                      <a:lnTo>
                        <a:pt x="256" y="321"/>
                      </a:lnTo>
                      <a:lnTo>
                        <a:pt x="275" y="325"/>
                      </a:lnTo>
                      <a:lnTo>
                        <a:pt x="298" y="329"/>
                      </a:lnTo>
                      <a:lnTo>
                        <a:pt x="317" y="330"/>
                      </a:lnTo>
                      <a:lnTo>
                        <a:pt x="338" y="332"/>
                      </a:lnTo>
                      <a:lnTo>
                        <a:pt x="357" y="332"/>
                      </a:lnTo>
                      <a:lnTo>
                        <a:pt x="374" y="332"/>
                      </a:lnTo>
                      <a:lnTo>
                        <a:pt x="391" y="330"/>
                      </a:lnTo>
                      <a:lnTo>
                        <a:pt x="410" y="330"/>
                      </a:lnTo>
                      <a:lnTo>
                        <a:pt x="427" y="330"/>
                      </a:lnTo>
                      <a:lnTo>
                        <a:pt x="444" y="330"/>
                      </a:lnTo>
                      <a:lnTo>
                        <a:pt x="463" y="330"/>
                      </a:lnTo>
                      <a:lnTo>
                        <a:pt x="482" y="332"/>
                      </a:lnTo>
                      <a:lnTo>
                        <a:pt x="501" y="332"/>
                      </a:lnTo>
                      <a:lnTo>
                        <a:pt x="520" y="338"/>
                      </a:lnTo>
                      <a:lnTo>
                        <a:pt x="539" y="344"/>
                      </a:lnTo>
                      <a:lnTo>
                        <a:pt x="562" y="353"/>
                      </a:lnTo>
                      <a:lnTo>
                        <a:pt x="566" y="355"/>
                      </a:lnTo>
                      <a:lnTo>
                        <a:pt x="570" y="361"/>
                      </a:lnTo>
                      <a:lnTo>
                        <a:pt x="570" y="365"/>
                      </a:lnTo>
                      <a:lnTo>
                        <a:pt x="570" y="368"/>
                      </a:lnTo>
                      <a:lnTo>
                        <a:pt x="566" y="374"/>
                      </a:lnTo>
                      <a:lnTo>
                        <a:pt x="562" y="376"/>
                      </a:lnTo>
                      <a:lnTo>
                        <a:pt x="557" y="378"/>
                      </a:lnTo>
                      <a:lnTo>
                        <a:pt x="553" y="378"/>
                      </a:lnTo>
                      <a:lnTo>
                        <a:pt x="530" y="368"/>
                      </a:lnTo>
                      <a:lnTo>
                        <a:pt x="511" y="365"/>
                      </a:lnTo>
                      <a:lnTo>
                        <a:pt x="490" y="361"/>
                      </a:lnTo>
                      <a:lnTo>
                        <a:pt x="473" y="361"/>
                      </a:lnTo>
                      <a:lnTo>
                        <a:pt x="454" y="363"/>
                      </a:lnTo>
                      <a:lnTo>
                        <a:pt x="437" y="365"/>
                      </a:lnTo>
                      <a:lnTo>
                        <a:pt x="418" y="367"/>
                      </a:lnTo>
                      <a:lnTo>
                        <a:pt x="399" y="372"/>
                      </a:lnTo>
                      <a:lnTo>
                        <a:pt x="382" y="376"/>
                      </a:lnTo>
                      <a:lnTo>
                        <a:pt x="363" y="380"/>
                      </a:lnTo>
                      <a:lnTo>
                        <a:pt x="344" y="382"/>
                      </a:lnTo>
                      <a:lnTo>
                        <a:pt x="325" y="386"/>
                      </a:lnTo>
                      <a:lnTo>
                        <a:pt x="306" y="386"/>
                      </a:lnTo>
                      <a:lnTo>
                        <a:pt x="285" y="386"/>
                      </a:lnTo>
                      <a:lnTo>
                        <a:pt x="262" y="384"/>
                      </a:lnTo>
                      <a:lnTo>
                        <a:pt x="241" y="382"/>
                      </a:lnTo>
                      <a:lnTo>
                        <a:pt x="222" y="374"/>
                      </a:lnTo>
                      <a:lnTo>
                        <a:pt x="201" y="368"/>
                      </a:lnTo>
                      <a:lnTo>
                        <a:pt x="182" y="363"/>
                      </a:lnTo>
                      <a:lnTo>
                        <a:pt x="165" y="357"/>
                      </a:lnTo>
                      <a:lnTo>
                        <a:pt x="146" y="349"/>
                      </a:lnTo>
                      <a:lnTo>
                        <a:pt x="131" y="342"/>
                      </a:lnTo>
                      <a:lnTo>
                        <a:pt x="114" y="332"/>
                      </a:lnTo>
                      <a:lnTo>
                        <a:pt x="100" y="325"/>
                      </a:lnTo>
                      <a:lnTo>
                        <a:pt x="85" y="315"/>
                      </a:lnTo>
                      <a:lnTo>
                        <a:pt x="74" y="304"/>
                      </a:lnTo>
                      <a:lnTo>
                        <a:pt x="59" y="290"/>
                      </a:lnTo>
                      <a:lnTo>
                        <a:pt x="47" y="279"/>
                      </a:lnTo>
                      <a:lnTo>
                        <a:pt x="38" y="264"/>
                      </a:lnTo>
                      <a:lnTo>
                        <a:pt x="26" y="249"/>
                      </a:lnTo>
                      <a:lnTo>
                        <a:pt x="19" y="232"/>
                      </a:lnTo>
                      <a:lnTo>
                        <a:pt x="9" y="211"/>
                      </a:lnTo>
                      <a:lnTo>
                        <a:pt x="5" y="197"/>
                      </a:lnTo>
                      <a:lnTo>
                        <a:pt x="3" y="184"/>
                      </a:lnTo>
                      <a:lnTo>
                        <a:pt x="2" y="173"/>
                      </a:lnTo>
                      <a:lnTo>
                        <a:pt x="0" y="161"/>
                      </a:lnTo>
                      <a:lnTo>
                        <a:pt x="0" y="148"/>
                      </a:lnTo>
                      <a:lnTo>
                        <a:pt x="2" y="136"/>
                      </a:lnTo>
                      <a:lnTo>
                        <a:pt x="3" y="125"/>
                      </a:lnTo>
                      <a:lnTo>
                        <a:pt x="7" y="114"/>
                      </a:lnTo>
                      <a:lnTo>
                        <a:pt x="9" y="100"/>
                      </a:lnTo>
                      <a:lnTo>
                        <a:pt x="13" y="89"/>
                      </a:lnTo>
                      <a:lnTo>
                        <a:pt x="17" y="77"/>
                      </a:lnTo>
                      <a:lnTo>
                        <a:pt x="21" y="66"/>
                      </a:lnTo>
                      <a:lnTo>
                        <a:pt x="24" y="51"/>
                      </a:lnTo>
                      <a:lnTo>
                        <a:pt x="28" y="39"/>
                      </a:lnTo>
                      <a:lnTo>
                        <a:pt x="32" y="26"/>
                      </a:lnTo>
                      <a:lnTo>
                        <a:pt x="38" y="13"/>
                      </a:lnTo>
                      <a:lnTo>
                        <a:pt x="3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31" name="Freeform 496"/>
                <p:cNvSpPr>
                  <a:spLocks/>
                </p:cNvSpPr>
                <p:nvPr/>
              </p:nvSpPr>
              <p:spPr bwMode="auto">
                <a:xfrm>
                  <a:off x="4317" y="988"/>
                  <a:ext cx="126" cy="346"/>
                </a:xfrm>
                <a:custGeom>
                  <a:avLst/>
                  <a:gdLst/>
                  <a:ahLst/>
                  <a:cxnLst>
                    <a:cxn ang="0">
                      <a:pos x="19" y="291"/>
                    </a:cxn>
                    <a:cxn ang="0">
                      <a:pos x="34" y="241"/>
                    </a:cxn>
                    <a:cxn ang="0">
                      <a:pos x="55" y="196"/>
                    </a:cxn>
                    <a:cxn ang="0">
                      <a:pos x="84" y="150"/>
                    </a:cxn>
                    <a:cxn ang="0">
                      <a:pos x="112" y="110"/>
                    </a:cxn>
                    <a:cxn ang="0">
                      <a:pos x="143" y="72"/>
                    </a:cxn>
                    <a:cxn ang="0">
                      <a:pos x="175" y="40"/>
                    </a:cxn>
                    <a:cxn ang="0">
                      <a:pos x="207" y="13"/>
                    </a:cxn>
                    <a:cxn ang="0">
                      <a:pos x="228" y="0"/>
                    </a:cxn>
                    <a:cxn ang="0">
                      <a:pos x="240" y="0"/>
                    </a:cxn>
                    <a:cxn ang="0">
                      <a:pos x="249" y="7"/>
                    </a:cxn>
                    <a:cxn ang="0">
                      <a:pos x="251" y="17"/>
                    </a:cxn>
                    <a:cxn ang="0">
                      <a:pos x="226" y="34"/>
                    </a:cxn>
                    <a:cxn ang="0">
                      <a:pos x="194" y="66"/>
                    </a:cxn>
                    <a:cxn ang="0">
                      <a:pos x="166" y="100"/>
                    </a:cxn>
                    <a:cxn ang="0">
                      <a:pos x="141" y="135"/>
                    </a:cxn>
                    <a:cxn ang="0">
                      <a:pos x="120" y="173"/>
                    </a:cxn>
                    <a:cxn ang="0">
                      <a:pos x="101" y="215"/>
                    </a:cxn>
                    <a:cxn ang="0">
                      <a:pos x="88" y="256"/>
                    </a:cxn>
                    <a:cxn ang="0">
                      <a:pos x="74" y="302"/>
                    </a:cxn>
                    <a:cxn ang="0">
                      <a:pos x="65" y="350"/>
                    </a:cxn>
                    <a:cxn ang="0">
                      <a:pos x="53" y="393"/>
                    </a:cxn>
                    <a:cxn ang="0">
                      <a:pos x="46" y="439"/>
                    </a:cxn>
                    <a:cxn ang="0">
                      <a:pos x="36" y="486"/>
                    </a:cxn>
                    <a:cxn ang="0">
                      <a:pos x="31" y="534"/>
                    </a:cxn>
                    <a:cxn ang="0">
                      <a:pos x="27" y="582"/>
                    </a:cxn>
                    <a:cxn ang="0">
                      <a:pos x="25" y="627"/>
                    </a:cxn>
                    <a:cxn ang="0">
                      <a:pos x="25" y="671"/>
                    </a:cxn>
                    <a:cxn ang="0">
                      <a:pos x="27" y="692"/>
                    </a:cxn>
                    <a:cxn ang="0">
                      <a:pos x="21" y="686"/>
                    </a:cxn>
                    <a:cxn ang="0">
                      <a:pos x="15" y="677"/>
                    </a:cxn>
                    <a:cxn ang="0">
                      <a:pos x="12" y="669"/>
                    </a:cxn>
                    <a:cxn ang="0">
                      <a:pos x="8" y="663"/>
                    </a:cxn>
                    <a:cxn ang="0">
                      <a:pos x="4" y="658"/>
                    </a:cxn>
                    <a:cxn ang="0">
                      <a:pos x="4" y="652"/>
                    </a:cxn>
                    <a:cxn ang="0">
                      <a:pos x="2" y="635"/>
                    </a:cxn>
                    <a:cxn ang="0">
                      <a:pos x="2" y="602"/>
                    </a:cxn>
                    <a:cxn ang="0">
                      <a:pos x="2" y="559"/>
                    </a:cxn>
                    <a:cxn ang="0">
                      <a:pos x="0" y="507"/>
                    </a:cxn>
                    <a:cxn ang="0">
                      <a:pos x="2" y="450"/>
                    </a:cxn>
                    <a:cxn ang="0">
                      <a:pos x="4" y="395"/>
                    </a:cxn>
                    <a:cxn ang="0">
                      <a:pos x="10" y="340"/>
                    </a:cxn>
                    <a:cxn ang="0">
                      <a:pos x="15" y="315"/>
                    </a:cxn>
                  </a:cxnLst>
                  <a:rect l="0" t="0" r="r" b="b"/>
                  <a:pathLst>
                    <a:path w="251" h="692">
                      <a:moveTo>
                        <a:pt x="15" y="315"/>
                      </a:moveTo>
                      <a:lnTo>
                        <a:pt x="19" y="291"/>
                      </a:lnTo>
                      <a:lnTo>
                        <a:pt x="27" y="266"/>
                      </a:lnTo>
                      <a:lnTo>
                        <a:pt x="34" y="241"/>
                      </a:lnTo>
                      <a:lnTo>
                        <a:pt x="46" y="218"/>
                      </a:lnTo>
                      <a:lnTo>
                        <a:pt x="55" y="196"/>
                      </a:lnTo>
                      <a:lnTo>
                        <a:pt x="69" y="173"/>
                      </a:lnTo>
                      <a:lnTo>
                        <a:pt x="84" y="150"/>
                      </a:lnTo>
                      <a:lnTo>
                        <a:pt x="97" y="131"/>
                      </a:lnTo>
                      <a:lnTo>
                        <a:pt x="112" y="110"/>
                      </a:lnTo>
                      <a:lnTo>
                        <a:pt x="128" y="91"/>
                      </a:lnTo>
                      <a:lnTo>
                        <a:pt x="143" y="72"/>
                      </a:lnTo>
                      <a:lnTo>
                        <a:pt x="160" y="57"/>
                      </a:lnTo>
                      <a:lnTo>
                        <a:pt x="175" y="40"/>
                      </a:lnTo>
                      <a:lnTo>
                        <a:pt x="192" y="26"/>
                      </a:lnTo>
                      <a:lnTo>
                        <a:pt x="207" y="13"/>
                      </a:lnTo>
                      <a:lnTo>
                        <a:pt x="223" y="0"/>
                      </a:lnTo>
                      <a:lnTo>
                        <a:pt x="228" y="0"/>
                      </a:lnTo>
                      <a:lnTo>
                        <a:pt x="234" y="0"/>
                      </a:lnTo>
                      <a:lnTo>
                        <a:pt x="240" y="0"/>
                      </a:lnTo>
                      <a:lnTo>
                        <a:pt x="245" y="3"/>
                      </a:lnTo>
                      <a:lnTo>
                        <a:pt x="249" y="7"/>
                      </a:lnTo>
                      <a:lnTo>
                        <a:pt x="251" y="11"/>
                      </a:lnTo>
                      <a:lnTo>
                        <a:pt x="251" y="17"/>
                      </a:lnTo>
                      <a:lnTo>
                        <a:pt x="247" y="21"/>
                      </a:lnTo>
                      <a:lnTo>
                        <a:pt x="226" y="34"/>
                      </a:lnTo>
                      <a:lnTo>
                        <a:pt x="209" y="49"/>
                      </a:lnTo>
                      <a:lnTo>
                        <a:pt x="194" y="66"/>
                      </a:lnTo>
                      <a:lnTo>
                        <a:pt x="179" y="83"/>
                      </a:lnTo>
                      <a:lnTo>
                        <a:pt x="166" y="100"/>
                      </a:lnTo>
                      <a:lnTo>
                        <a:pt x="152" y="116"/>
                      </a:lnTo>
                      <a:lnTo>
                        <a:pt x="141" y="135"/>
                      </a:lnTo>
                      <a:lnTo>
                        <a:pt x="131" y="154"/>
                      </a:lnTo>
                      <a:lnTo>
                        <a:pt x="120" y="173"/>
                      </a:lnTo>
                      <a:lnTo>
                        <a:pt x="110" y="194"/>
                      </a:lnTo>
                      <a:lnTo>
                        <a:pt x="101" y="215"/>
                      </a:lnTo>
                      <a:lnTo>
                        <a:pt x="95" y="235"/>
                      </a:lnTo>
                      <a:lnTo>
                        <a:pt x="88" y="256"/>
                      </a:lnTo>
                      <a:lnTo>
                        <a:pt x="82" y="279"/>
                      </a:lnTo>
                      <a:lnTo>
                        <a:pt x="74" y="302"/>
                      </a:lnTo>
                      <a:lnTo>
                        <a:pt x="69" y="327"/>
                      </a:lnTo>
                      <a:lnTo>
                        <a:pt x="65" y="350"/>
                      </a:lnTo>
                      <a:lnTo>
                        <a:pt x="59" y="370"/>
                      </a:lnTo>
                      <a:lnTo>
                        <a:pt x="53" y="393"/>
                      </a:lnTo>
                      <a:lnTo>
                        <a:pt x="50" y="416"/>
                      </a:lnTo>
                      <a:lnTo>
                        <a:pt x="46" y="439"/>
                      </a:lnTo>
                      <a:lnTo>
                        <a:pt x="40" y="466"/>
                      </a:lnTo>
                      <a:lnTo>
                        <a:pt x="36" y="486"/>
                      </a:lnTo>
                      <a:lnTo>
                        <a:pt x="34" y="513"/>
                      </a:lnTo>
                      <a:lnTo>
                        <a:pt x="31" y="534"/>
                      </a:lnTo>
                      <a:lnTo>
                        <a:pt x="29" y="559"/>
                      </a:lnTo>
                      <a:lnTo>
                        <a:pt x="27" y="582"/>
                      </a:lnTo>
                      <a:lnTo>
                        <a:pt x="25" y="604"/>
                      </a:lnTo>
                      <a:lnTo>
                        <a:pt x="25" y="627"/>
                      </a:lnTo>
                      <a:lnTo>
                        <a:pt x="25" y="648"/>
                      </a:lnTo>
                      <a:lnTo>
                        <a:pt x="25" y="671"/>
                      </a:lnTo>
                      <a:lnTo>
                        <a:pt x="29" y="692"/>
                      </a:lnTo>
                      <a:lnTo>
                        <a:pt x="27" y="692"/>
                      </a:lnTo>
                      <a:lnTo>
                        <a:pt x="25" y="690"/>
                      </a:lnTo>
                      <a:lnTo>
                        <a:pt x="21" y="686"/>
                      </a:lnTo>
                      <a:lnTo>
                        <a:pt x="17" y="680"/>
                      </a:lnTo>
                      <a:lnTo>
                        <a:pt x="15" y="677"/>
                      </a:lnTo>
                      <a:lnTo>
                        <a:pt x="13" y="673"/>
                      </a:lnTo>
                      <a:lnTo>
                        <a:pt x="12" y="669"/>
                      </a:lnTo>
                      <a:lnTo>
                        <a:pt x="10" y="665"/>
                      </a:lnTo>
                      <a:lnTo>
                        <a:pt x="8" y="663"/>
                      </a:lnTo>
                      <a:lnTo>
                        <a:pt x="6" y="660"/>
                      </a:lnTo>
                      <a:lnTo>
                        <a:pt x="4" y="658"/>
                      </a:lnTo>
                      <a:lnTo>
                        <a:pt x="4" y="656"/>
                      </a:lnTo>
                      <a:lnTo>
                        <a:pt x="4" y="652"/>
                      </a:lnTo>
                      <a:lnTo>
                        <a:pt x="4" y="648"/>
                      </a:lnTo>
                      <a:lnTo>
                        <a:pt x="2" y="635"/>
                      </a:lnTo>
                      <a:lnTo>
                        <a:pt x="2" y="621"/>
                      </a:lnTo>
                      <a:lnTo>
                        <a:pt x="2" y="602"/>
                      </a:lnTo>
                      <a:lnTo>
                        <a:pt x="2" y="582"/>
                      </a:lnTo>
                      <a:lnTo>
                        <a:pt x="2" y="559"/>
                      </a:lnTo>
                      <a:lnTo>
                        <a:pt x="2" y="534"/>
                      </a:lnTo>
                      <a:lnTo>
                        <a:pt x="0" y="507"/>
                      </a:lnTo>
                      <a:lnTo>
                        <a:pt x="2" y="481"/>
                      </a:lnTo>
                      <a:lnTo>
                        <a:pt x="2" y="450"/>
                      </a:lnTo>
                      <a:lnTo>
                        <a:pt x="2" y="424"/>
                      </a:lnTo>
                      <a:lnTo>
                        <a:pt x="4" y="395"/>
                      </a:lnTo>
                      <a:lnTo>
                        <a:pt x="6" y="367"/>
                      </a:lnTo>
                      <a:lnTo>
                        <a:pt x="10" y="340"/>
                      </a:lnTo>
                      <a:lnTo>
                        <a:pt x="15" y="315"/>
                      </a:lnTo>
                      <a:lnTo>
                        <a:pt x="15" y="3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32" name="Freeform 497"/>
                <p:cNvSpPr>
                  <a:spLocks/>
                </p:cNvSpPr>
                <p:nvPr/>
              </p:nvSpPr>
              <p:spPr bwMode="auto">
                <a:xfrm>
                  <a:off x="4330" y="869"/>
                  <a:ext cx="209" cy="483"/>
                </a:xfrm>
                <a:custGeom>
                  <a:avLst/>
                  <a:gdLst/>
                  <a:ahLst/>
                  <a:cxnLst>
                    <a:cxn ang="0">
                      <a:pos x="9" y="852"/>
                    </a:cxn>
                    <a:cxn ang="0">
                      <a:pos x="28" y="753"/>
                    </a:cxn>
                    <a:cxn ang="0">
                      <a:pos x="57" y="669"/>
                    </a:cxn>
                    <a:cxn ang="0">
                      <a:pos x="93" y="588"/>
                    </a:cxn>
                    <a:cxn ang="0">
                      <a:pos x="146" y="500"/>
                    </a:cxn>
                    <a:cxn ang="0">
                      <a:pos x="203" y="420"/>
                    </a:cxn>
                    <a:cxn ang="0">
                      <a:pos x="237" y="378"/>
                    </a:cxn>
                    <a:cxn ang="0">
                      <a:pos x="266" y="342"/>
                    </a:cxn>
                    <a:cxn ang="0">
                      <a:pos x="294" y="308"/>
                    </a:cxn>
                    <a:cxn ang="0">
                      <a:pos x="321" y="268"/>
                    </a:cxn>
                    <a:cxn ang="0">
                      <a:pos x="344" y="222"/>
                    </a:cxn>
                    <a:cxn ang="0">
                      <a:pos x="355" y="194"/>
                    </a:cxn>
                    <a:cxn ang="0">
                      <a:pos x="365" y="173"/>
                    </a:cxn>
                    <a:cxn ang="0">
                      <a:pos x="372" y="156"/>
                    </a:cxn>
                    <a:cxn ang="0">
                      <a:pos x="372" y="137"/>
                    </a:cxn>
                    <a:cxn ang="0">
                      <a:pos x="368" y="114"/>
                    </a:cxn>
                    <a:cxn ang="0">
                      <a:pos x="353" y="89"/>
                    </a:cxn>
                    <a:cxn ang="0">
                      <a:pos x="325" y="70"/>
                    </a:cxn>
                    <a:cxn ang="0">
                      <a:pos x="292" y="55"/>
                    </a:cxn>
                    <a:cxn ang="0">
                      <a:pos x="256" y="46"/>
                    </a:cxn>
                    <a:cxn ang="0">
                      <a:pos x="216" y="38"/>
                    </a:cxn>
                    <a:cxn ang="0">
                      <a:pos x="188" y="30"/>
                    </a:cxn>
                    <a:cxn ang="0">
                      <a:pos x="180" y="25"/>
                    </a:cxn>
                    <a:cxn ang="0">
                      <a:pos x="178" y="8"/>
                    </a:cxn>
                    <a:cxn ang="0">
                      <a:pos x="186" y="0"/>
                    </a:cxn>
                    <a:cxn ang="0">
                      <a:pos x="205" y="2"/>
                    </a:cxn>
                    <a:cxn ang="0">
                      <a:pos x="245" y="6"/>
                    </a:cxn>
                    <a:cxn ang="0">
                      <a:pos x="287" y="11"/>
                    </a:cxn>
                    <a:cxn ang="0">
                      <a:pos x="325" y="23"/>
                    </a:cxn>
                    <a:cxn ang="0">
                      <a:pos x="359" y="32"/>
                    </a:cxn>
                    <a:cxn ang="0">
                      <a:pos x="386" y="46"/>
                    </a:cxn>
                    <a:cxn ang="0">
                      <a:pos x="408" y="72"/>
                    </a:cxn>
                    <a:cxn ang="0">
                      <a:pos x="418" y="105"/>
                    </a:cxn>
                    <a:cxn ang="0">
                      <a:pos x="414" y="143"/>
                    </a:cxn>
                    <a:cxn ang="0">
                      <a:pos x="405" y="186"/>
                    </a:cxn>
                    <a:cxn ang="0">
                      <a:pos x="389" y="224"/>
                    </a:cxn>
                    <a:cxn ang="0">
                      <a:pos x="370" y="272"/>
                    </a:cxn>
                    <a:cxn ang="0">
                      <a:pos x="346" y="319"/>
                    </a:cxn>
                    <a:cxn ang="0">
                      <a:pos x="321" y="359"/>
                    </a:cxn>
                    <a:cxn ang="0">
                      <a:pos x="291" y="397"/>
                    </a:cxn>
                    <a:cxn ang="0">
                      <a:pos x="260" y="439"/>
                    </a:cxn>
                    <a:cxn ang="0">
                      <a:pos x="215" y="502"/>
                    </a:cxn>
                    <a:cxn ang="0">
                      <a:pos x="159" y="584"/>
                    </a:cxn>
                    <a:cxn ang="0">
                      <a:pos x="116" y="660"/>
                    </a:cxn>
                    <a:cxn ang="0">
                      <a:pos x="81" y="740"/>
                    </a:cxn>
                    <a:cxn ang="0">
                      <a:pos x="55" y="829"/>
                    </a:cxn>
                    <a:cxn ang="0">
                      <a:pos x="28" y="936"/>
                    </a:cxn>
                    <a:cxn ang="0">
                      <a:pos x="23" y="953"/>
                    </a:cxn>
                    <a:cxn ang="0">
                      <a:pos x="15" y="962"/>
                    </a:cxn>
                    <a:cxn ang="0">
                      <a:pos x="7" y="962"/>
                    </a:cxn>
                    <a:cxn ang="0">
                      <a:pos x="2" y="953"/>
                    </a:cxn>
                    <a:cxn ang="0">
                      <a:pos x="0" y="936"/>
                    </a:cxn>
                  </a:cxnLst>
                  <a:rect l="0" t="0" r="r" b="b"/>
                  <a:pathLst>
                    <a:path w="418" h="964">
                      <a:moveTo>
                        <a:pt x="2" y="930"/>
                      </a:moveTo>
                      <a:lnTo>
                        <a:pt x="5" y="888"/>
                      </a:lnTo>
                      <a:lnTo>
                        <a:pt x="9" y="852"/>
                      </a:lnTo>
                      <a:lnTo>
                        <a:pt x="15" y="818"/>
                      </a:lnTo>
                      <a:lnTo>
                        <a:pt x="23" y="785"/>
                      </a:lnTo>
                      <a:lnTo>
                        <a:pt x="28" y="753"/>
                      </a:lnTo>
                      <a:lnTo>
                        <a:pt x="38" y="724"/>
                      </a:lnTo>
                      <a:lnTo>
                        <a:pt x="43" y="696"/>
                      </a:lnTo>
                      <a:lnTo>
                        <a:pt x="57" y="669"/>
                      </a:lnTo>
                      <a:lnTo>
                        <a:pt x="66" y="641"/>
                      </a:lnTo>
                      <a:lnTo>
                        <a:pt x="78" y="614"/>
                      </a:lnTo>
                      <a:lnTo>
                        <a:pt x="93" y="588"/>
                      </a:lnTo>
                      <a:lnTo>
                        <a:pt x="108" y="559"/>
                      </a:lnTo>
                      <a:lnTo>
                        <a:pt x="125" y="530"/>
                      </a:lnTo>
                      <a:lnTo>
                        <a:pt x="146" y="500"/>
                      </a:lnTo>
                      <a:lnTo>
                        <a:pt x="167" y="468"/>
                      </a:lnTo>
                      <a:lnTo>
                        <a:pt x="192" y="435"/>
                      </a:lnTo>
                      <a:lnTo>
                        <a:pt x="203" y="420"/>
                      </a:lnTo>
                      <a:lnTo>
                        <a:pt x="215" y="405"/>
                      </a:lnTo>
                      <a:lnTo>
                        <a:pt x="224" y="392"/>
                      </a:lnTo>
                      <a:lnTo>
                        <a:pt x="237" y="378"/>
                      </a:lnTo>
                      <a:lnTo>
                        <a:pt x="245" y="367"/>
                      </a:lnTo>
                      <a:lnTo>
                        <a:pt x="256" y="354"/>
                      </a:lnTo>
                      <a:lnTo>
                        <a:pt x="266" y="342"/>
                      </a:lnTo>
                      <a:lnTo>
                        <a:pt x="275" y="333"/>
                      </a:lnTo>
                      <a:lnTo>
                        <a:pt x="285" y="321"/>
                      </a:lnTo>
                      <a:lnTo>
                        <a:pt x="294" y="308"/>
                      </a:lnTo>
                      <a:lnTo>
                        <a:pt x="304" y="295"/>
                      </a:lnTo>
                      <a:lnTo>
                        <a:pt x="311" y="283"/>
                      </a:lnTo>
                      <a:lnTo>
                        <a:pt x="321" y="268"/>
                      </a:lnTo>
                      <a:lnTo>
                        <a:pt x="327" y="255"/>
                      </a:lnTo>
                      <a:lnTo>
                        <a:pt x="336" y="238"/>
                      </a:lnTo>
                      <a:lnTo>
                        <a:pt x="344" y="222"/>
                      </a:lnTo>
                      <a:lnTo>
                        <a:pt x="348" y="211"/>
                      </a:lnTo>
                      <a:lnTo>
                        <a:pt x="351" y="203"/>
                      </a:lnTo>
                      <a:lnTo>
                        <a:pt x="355" y="194"/>
                      </a:lnTo>
                      <a:lnTo>
                        <a:pt x="357" y="188"/>
                      </a:lnTo>
                      <a:lnTo>
                        <a:pt x="361" y="181"/>
                      </a:lnTo>
                      <a:lnTo>
                        <a:pt x="365" y="173"/>
                      </a:lnTo>
                      <a:lnTo>
                        <a:pt x="367" y="169"/>
                      </a:lnTo>
                      <a:lnTo>
                        <a:pt x="370" y="162"/>
                      </a:lnTo>
                      <a:lnTo>
                        <a:pt x="372" y="156"/>
                      </a:lnTo>
                      <a:lnTo>
                        <a:pt x="372" y="148"/>
                      </a:lnTo>
                      <a:lnTo>
                        <a:pt x="372" y="141"/>
                      </a:lnTo>
                      <a:lnTo>
                        <a:pt x="372" y="137"/>
                      </a:lnTo>
                      <a:lnTo>
                        <a:pt x="372" y="129"/>
                      </a:lnTo>
                      <a:lnTo>
                        <a:pt x="370" y="122"/>
                      </a:lnTo>
                      <a:lnTo>
                        <a:pt x="368" y="114"/>
                      </a:lnTo>
                      <a:lnTo>
                        <a:pt x="365" y="105"/>
                      </a:lnTo>
                      <a:lnTo>
                        <a:pt x="359" y="95"/>
                      </a:lnTo>
                      <a:lnTo>
                        <a:pt x="353" y="89"/>
                      </a:lnTo>
                      <a:lnTo>
                        <a:pt x="344" y="82"/>
                      </a:lnTo>
                      <a:lnTo>
                        <a:pt x="336" y="74"/>
                      </a:lnTo>
                      <a:lnTo>
                        <a:pt x="325" y="70"/>
                      </a:lnTo>
                      <a:lnTo>
                        <a:pt x="315" y="65"/>
                      </a:lnTo>
                      <a:lnTo>
                        <a:pt x="306" y="59"/>
                      </a:lnTo>
                      <a:lnTo>
                        <a:pt x="292" y="55"/>
                      </a:lnTo>
                      <a:lnTo>
                        <a:pt x="281" y="53"/>
                      </a:lnTo>
                      <a:lnTo>
                        <a:pt x="270" y="49"/>
                      </a:lnTo>
                      <a:lnTo>
                        <a:pt x="256" y="46"/>
                      </a:lnTo>
                      <a:lnTo>
                        <a:pt x="241" y="42"/>
                      </a:lnTo>
                      <a:lnTo>
                        <a:pt x="228" y="40"/>
                      </a:lnTo>
                      <a:lnTo>
                        <a:pt x="216" y="38"/>
                      </a:lnTo>
                      <a:lnTo>
                        <a:pt x="203" y="36"/>
                      </a:lnTo>
                      <a:lnTo>
                        <a:pt x="190" y="32"/>
                      </a:lnTo>
                      <a:lnTo>
                        <a:pt x="188" y="30"/>
                      </a:lnTo>
                      <a:lnTo>
                        <a:pt x="186" y="28"/>
                      </a:lnTo>
                      <a:lnTo>
                        <a:pt x="182" y="27"/>
                      </a:lnTo>
                      <a:lnTo>
                        <a:pt x="180" y="25"/>
                      </a:lnTo>
                      <a:lnTo>
                        <a:pt x="178" y="19"/>
                      </a:lnTo>
                      <a:lnTo>
                        <a:pt x="178" y="13"/>
                      </a:lnTo>
                      <a:lnTo>
                        <a:pt x="178" y="8"/>
                      </a:lnTo>
                      <a:lnTo>
                        <a:pt x="182" y="4"/>
                      </a:lnTo>
                      <a:lnTo>
                        <a:pt x="184" y="2"/>
                      </a:lnTo>
                      <a:lnTo>
                        <a:pt x="186" y="0"/>
                      </a:lnTo>
                      <a:lnTo>
                        <a:pt x="190" y="0"/>
                      </a:lnTo>
                      <a:lnTo>
                        <a:pt x="192" y="0"/>
                      </a:lnTo>
                      <a:lnTo>
                        <a:pt x="205" y="2"/>
                      </a:lnTo>
                      <a:lnTo>
                        <a:pt x="218" y="4"/>
                      </a:lnTo>
                      <a:lnTo>
                        <a:pt x="232" y="6"/>
                      </a:lnTo>
                      <a:lnTo>
                        <a:pt x="245" y="6"/>
                      </a:lnTo>
                      <a:lnTo>
                        <a:pt x="258" y="8"/>
                      </a:lnTo>
                      <a:lnTo>
                        <a:pt x="273" y="9"/>
                      </a:lnTo>
                      <a:lnTo>
                        <a:pt x="287" y="11"/>
                      </a:lnTo>
                      <a:lnTo>
                        <a:pt x="300" y="15"/>
                      </a:lnTo>
                      <a:lnTo>
                        <a:pt x="311" y="19"/>
                      </a:lnTo>
                      <a:lnTo>
                        <a:pt x="325" y="23"/>
                      </a:lnTo>
                      <a:lnTo>
                        <a:pt x="338" y="25"/>
                      </a:lnTo>
                      <a:lnTo>
                        <a:pt x="349" y="28"/>
                      </a:lnTo>
                      <a:lnTo>
                        <a:pt x="359" y="32"/>
                      </a:lnTo>
                      <a:lnTo>
                        <a:pt x="370" y="36"/>
                      </a:lnTo>
                      <a:lnTo>
                        <a:pt x="378" y="40"/>
                      </a:lnTo>
                      <a:lnTo>
                        <a:pt x="386" y="46"/>
                      </a:lnTo>
                      <a:lnTo>
                        <a:pt x="395" y="53"/>
                      </a:lnTo>
                      <a:lnTo>
                        <a:pt x="405" y="61"/>
                      </a:lnTo>
                      <a:lnTo>
                        <a:pt x="408" y="72"/>
                      </a:lnTo>
                      <a:lnTo>
                        <a:pt x="414" y="82"/>
                      </a:lnTo>
                      <a:lnTo>
                        <a:pt x="416" y="91"/>
                      </a:lnTo>
                      <a:lnTo>
                        <a:pt x="418" y="105"/>
                      </a:lnTo>
                      <a:lnTo>
                        <a:pt x="418" y="118"/>
                      </a:lnTo>
                      <a:lnTo>
                        <a:pt x="418" y="131"/>
                      </a:lnTo>
                      <a:lnTo>
                        <a:pt x="414" y="143"/>
                      </a:lnTo>
                      <a:lnTo>
                        <a:pt x="412" y="156"/>
                      </a:lnTo>
                      <a:lnTo>
                        <a:pt x="407" y="171"/>
                      </a:lnTo>
                      <a:lnTo>
                        <a:pt x="405" y="186"/>
                      </a:lnTo>
                      <a:lnTo>
                        <a:pt x="399" y="200"/>
                      </a:lnTo>
                      <a:lnTo>
                        <a:pt x="395" y="213"/>
                      </a:lnTo>
                      <a:lnTo>
                        <a:pt x="389" y="224"/>
                      </a:lnTo>
                      <a:lnTo>
                        <a:pt x="386" y="238"/>
                      </a:lnTo>
                      <a:lnTo>
                        <a:pt x="378" y="257"/>
                      </a:lnTo>
                      <a:lnTo>
                        <a:pt x="370" y="272"/>
                      </a:lnTo>
                      <a:lnTo>
                        <a:pt x="363" y="289"/>
                      </a:lnTo>
                      <a:lnTo>
                        <a:pt x="355" y="304"/>
                      </a:lnTo>
                      <a:lnTo>
                        <a:pt x="346" y="319"/>
                      </a:lnTo>
                      <a:lnTo>
                        <a:pt x="338" y="333"/>
                      </a:lnTo>
                      <a:lnTo>
                        <a:pt x="329" y="346"/>
                      </a:lnTo>
                      <a:lnTo>
                        <a:pt x="321" y="359"/>
                      </a:lnTo>
                      <a:lnTo>
                        <a:pt x="310" y="373"/>
                      </a:lnTo>
                      <a:lnTo>
                        <a:pt x="302" y="386"/>
                      </a:lnTo>
                      <a:lnTo>
                        <a:pt x="291" y="397"/>
                      </a:lnTo>
                      <a:lnTo>
                        <a:pt x="281" y="413"/>
                      </a:lnTo>
                      <a:lnTo>
                        <a:pt x="272" y="424"/>
                      </a:lnTo>
                      <a:lnTo>
                        <a:pt x="260" y="439"/>
                      </a:lnTo>
                      <a:lnTo>
                        <a:pt x="249" y="454"/>
                      </a:lnTo>
                      <a:lnTo>
                        <a:pt x="237" y="472"/>
                      </a:lnTo>
                      <a:lnTo>
                        <a:pt x="215" y="502"/>
                      </a:lnTo>
                      <a:lnTo>
                        <a:pt x="196" y="529"/>
                      </a:lnTo>
                      <a:lnTo>
                        <a:pt x="177" y="555"/>
                      </a:lnTo>
                      <a:lnTo>
                        <a:pt x="159" y="584"/>
                      </a:lnTo>
                      <a:lnTo>
                        <a:pt x="142" y="608"/>
                      </a:lnTo>
                      <a:lnTo>
                        <a:pt x="129" y="635"/>
                      </a:lnTo>
                      <a:lnTo>
                        <a:pt x="116" y="660"/>
                      </a:lnTo>
                      <a:lnTo>
                        <a:pt x="104" y="686"/>
                      </a:lnTo>
                      <a:lnTo>
                        <a:pt x="93" y="713"/>
                      </a:lnTo>
                      <a:lnTo>
                        <a:pt x="81" y="740"/>
                      </a:lnTo>
                      <a:lnTo>
                        <a:pt x="72" y="768"/>
                      </a:lnTo>
                      <a:lnTo>
                        <a:pt x="62" y="799"/>
                      </a:lnTo>
                      <a:lnTo>
                        <a:pt x="55" y="829"/>
                      </a:lnTo>
                      <a:lnTo>
                        <a:pt x="43" y="861"/>
                      </a:lnTo>
                      <a:lnTo>
                        <a:pt x="38" y="898"/>
                      </a:lnTo>
                      <a:lnTo>
                        <a:pt x="28" y="936"/>
                      </a:lnTo>
                      <a:lnTo>
                        <a:pt x="26" y="941"/>
                      </a:lnTo>
                      <a:lnTo>
                        <a:pt x="24" y="949"/>
                      </a:lnTo>
                      <a:lnTo>
                        <a:pt x="23" y="953"/>
                      </a:lnTo>
                      <a:lnTo>
                        <a:pt x="21" y="956"/>
                      </a:lnTo>
                      <a:lnTo>
                        <a:pt x="17" y="960"/>
                      </a:lnTo>
                      <a:lnTo>
                        <a:pt x="15" y="962"/>
                      </a:lnTo>
                      <a:lnTo>
                        <a:pt x="11" y="964"/>
                      </a:lnTo>
                      <a:lnTo>
                        <a:pt x="9" y="964"/>
                      </a:lnTo>
                      <a:lnTo>
                        <a:pt x="7" y="962"/>
                      </a:lnTo>
                      <a:lnTo>
                        <a:pt x="4" y="960"/>
                      </a:lnTo>
                      <a:lnTo>
                        <a:pt x="2" y="956"/>
                      </a:lnTo>
                      <a:lnTo>
                        <a:pt x="2" y="953"/>
                      </a:lnTo>
                      <a:lnTo>
                        <a:pt x="0" y="949"/>
                      </a:lnTo>
                      <a:lnTo>
                        <a:pt x="0" y="943"/>
                      </a:lnTo>
                      <a:lnTo>
                        <a:pt x="0" y="936"/>
                      </a:lnTo>
                      <a:lnTo>
                        <a:pt x="2" y="930"/>
                      </a:lnTo>
                      <a:lnTo>
                        <a:pt x="2" y="9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33" name="Freeform 498"/>
                <p:cNvSpPr>
                  <a:spLocks/>
                </p:cNvSpPr>
                <p:nvPr/>
              </p:nvSpPr>
              <p:spPr bwMode="auto">
                <a:xfrm>
                  <a:off x="4429" y="1037"/>
                  <a:ext cx="52" cy="296"/>
                </a:xfrm>
                <a:custGeom>
                  <a:avLst/>
                  <a:gdLst/>
                  <a:ahLst/>
                  <a:cxnLst>
                    <a:cxn ang="0">
                      <a:pos x="76" y="3"/>
                    </a:cxn>
                    <a:cxn ang="0">
                      <a:pos x="82" y="0"/>
                    </a:cxn>
                    <a:cxn ang="0">
                      <a:pos x="92" y="0"/>
                    </a:cxn>
                    <a:cxn ang="0">
                      <a:pos x="99" y="5"/>
                    </a:cxn>
                    <a:cxn ang="0">
                      <a:pos x="101" y="17"/>
                    </a:cxn>
                    <a:cxn ang="0">
                      <a:pos x="84" y="51"/>
                    </a:cxn>
                    <a:cxn ang="0">
                      <a:pos x="59" y="106"/>
                    </a:cxn>
                    <a:cxn ang="0">
                      <a:pos x="44" y="159"/>
                    </a:cxn>
                    <a:cxn ang="0">
                      <a:pos x="38" y="215"/>
                    </a:cxn>
                    <a:cxn ang="0">
                      <a:pos x="37" y="268"/>
                    </a:cxn>
                    <a:cxn ang="0">
                      <a:pos x="38" y="323"/>
                    </a:cxn>
                    <a:cxn ang="0">
                      <a:pos x="42" y="382"/>
                    </a:cxn>
                    <a:cxn ang="0">
                      <a:pos x="44" y="443"/>
                    </a:cxn>
                    <a:cxn ang="0">
                      <a:pos x="44" y="483"/>
                    </a:cxn>
                    <a:cxn ang="0">
                      <a:pos x="44" y="492"/>
                    </a:cxn>
                    <a:cxn ang="0">
                      <a:pos x="44" y="502"/>
                    </a:cxn>
                    <a:cxn ang="0">
                      <a:pos x="44" y="513"/>
                    </a:cxn>
                    <a:cxn ang="0">
                      <a:pos x="44" y="521"/>
                    </a:cxn>
                    <a:cxn ang="0">
                      <a:pos x="44" y="532"/>
                    </a:cxn>
                    <a:cxn ang="0">
                      <a:pos x="44" y="542"/>
                    </a:cxn>
                    <a:cxn ang="0">
                      <a:pos x="44" y="551"/>
                    </a:cxn>
                    <a:cxn ang="0">
                      <a:pos x="44" y="572"/>
                    </a:cxn>
                    <a:cxn ang="0">
                      <a:pos x="42" y="589"/>
                    </a:cxn>
                    <a:cxn ang="0">
                      <a:pos x="35" y="593"/>
                    </a:cxn>
                    <a:cxn ang="0">
                      <a:pos x="29" y="585"/>
                    </a:cxn>
                    <a:cxn ang="0">
                      <a:pos x="21" y="572"/>
                    </a:cxn>
                    <a:cxn ang="0">
                      <a:pos x="14" y="549"/>
                    </a:cxn>
                    <a:cxn ang="0">
                      <a:pos x="8" y="523"/>
                    </a:cxn>
                    <a:cxn ang="0">
                      <a:pos x="6" y="496"/>
                    </a:cxn>
                    <a:cxn ang="0">
                      <a:pos x="4" y="448"/>
                    </a:cxn>
                    <a:cxn ang="0">
                      <a:pos x="2" y="384"/>
                    </a:cxn>
                    <a:cxn ang="0">
                      <a:pos x="0" y="321"/>
                    </a:cxn>
                    <a:cxn ang="0">
                      <a:pos x="0" y="264"/>
                    </a:cxn>
                    <a:cxn ang="0">
                      <a:pos x="4" y="205"/>
                    </a:cxn>
                    <a:cxn ang="0">
                      <a:pos x="14" y="150"/>
                    </a:cxn>
                    <a:cxn ang="0">
                      <a:pos x="31" y="95"/>
                    </a:cxn>
                    <a:cxn ang="0">
                      <a:pos x="59" y="36"/>
                    </a:cxn>
                    <a:cxn ang="0">
                      <a:pos x="76" y="7"/>
                    </a:cxn>
                  </a:cxnLst>
                  <a:rect l="0" t="0" r="r" b="b"/>
                  <a:pathLst>
                    <a:path w="103" h="593">
                      <a:moveTo>
                        <a:pt x="76" y="7"/>
                      </a:moveTo>
                      <a:lnTo>
                        <a:pt x="76" y="3"/>
                      </a:lnTo>
                      <a:lnTo>
                        <a:pt x="80" y="2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92" y="0"/>
                      </a:lnTo>
                      <a:lnTo>
                        <a:pt x="95" y="3"/>
                      </a:lnTo>
                      <a:lnTo>
                        <a:pt x="99" y="5"/>
                      </a:lnTo>
                      <a:lnTo>
                        <a:pt x="103" y="11"/>
                      </a:lnTo>
                      <a:lnTo>
                        <a:pt x="101" y="17"/>
                      </a:lnTo>
                      <a:lnTo>
                        <a:pt x="99" y="22"/>
                      </a:lnTo>
                      <a:lnTo>
                        <a:pt x="84" y="51"/>
                      </a:lnTo>
                      <a:lnTo>
                        <a:pt x="71" y="79"/>
                      </a:lnTo>
                      <a:lnTo>
                        <a:pt x="59" y="106"/>
                      </a:lnTo>
                      <a:lnTo>
                        <a:pt x="52" y="135"/>
                      </a:lnTo>
                      <a:lnTo>
                        <a:pt x="44" y="159"/>
                      </a:lnTo>
                      <a:lnTo>
                        <a:pt x="42" y="186"/>
                      </a:lnTo>
                      <a:lnTo>
                        <a:pt x="38" y="215"/>
                      </a:lnTo>
                      <a:lnTo>
                        <a:pt x="38" y="241"/>
                      </a:lnTo>
                      <a:lnTo>
                        <a:pt x="37" y="268"/>
                      </a:lnTo>
                      <a:lnTo>
                        <a:pt x="38" y="294"/>
                      </a:lnTo>
                      <a:lnTo>
                        <a:pt x="38" y="323"/>
                      </a:lnTo>
                      <a:lnTo>
                        <a:pt x="40" y="351"/>
                      </a:lnTo>
                      <a:lnTo>
                        <a:pt x="42" y="382"/>
                      </a:lnTo>
                      <a:lnTo>
                        <a:pt x="42" y="412"/>
                      </a:lnTo>
                      <a:lnTo>
                        <a:pt x="44" y="443"/>
                      </a:lnTo>
                      <a:lnTo>
                        <a:pt x="44" y="477"/>
                      </a:lnTo>
                      <a:lnTo>
                        <a:pt x="44" y="483"/>
                      </a:lnTo>
                      <a:lnTo>
                        <a:pt x="44" y="486"/>
                      </a:lnTo>
                      <a:lnTo>
                        <a:pt x="44" y="492"/>
                      </a:lnTo>
                      <a:lnTo>
                        <a:pt x="44" y="498"/>
                      </a:lnTo>
                      <a:lnTo>
                        <a:pt x="44" y="502"/>
                      </a:lnTo>
                      <a:lnTo>
                        <a:pt x="44" y="507"/>
                      </a:lnTo>
                      <a:lnTo>
                        <a:pt x="44" y="513"/>
                      </a:lnTo>
                      <a:lnTo>
                        <a:pt x="44" y="517"/>
                      </a:lnTo>
                      <a:lnTo>
                        <a:pt x="44" y="521"/>
                      </a:lnTo>
                      <a:lnTo>
                        <a:pt x="44" y="526"/>
                      </a:lnTo>
                      <a:lnTo>
                        <a:pt x="44" y="532"/>
                      </a:lnTo>
                      <a:lnTo>
                        <a:pt x="44" y="536"/>
                      </a:lnTo>
                      <a:lnTo>
                        <a:pt x="44" y="542"/>
                      </a:lnTo>
                      <a:lnTo>
                        <a:pt x="44" y="547"/>
                      </a:lnTo>
                      <a:lnTo>
                        <a:pt x="44" y="551"/>
                      </a:lnTo>
                      <a:lnTo>
                        <a:pt x="44" y="559"/>
                      </a:lnTo>
                      <a:lnTo>
                        <a:pt x="44" y="572"/>
                      </a:lnTo>
                      <a:lnTo>
                        <a:pt x="42" y="583"/>
                      </a:lnTo>
                      <a:lnTo>
                        <a:pt x="42" y="589"/>
                      </a:lnTo>
                      <a:lnTo>
                        <a:pt x="40" y="593"/>
                      </a:lnTo>
                      <a:lnTo>
                        <a:pt x="35" y="593"/>
                      </a:lnTo>
                      <a:lnTo>
                        <a:pt x="33" y="591"/>
                      </a:lnTo>
                      <a:lnTo>
                        <a:pt x="29" y="585"/>
                      </a:lnTo>
                      <a:lnTo>
                        <a:pt x="27" y="582"/>
                      </a:lnTo>
                      <a:lnTo>
                        <a:pt x="21" y="572"/>
                      </a:lnTo>
                      <a:lnTo>
                        <a:pt x="18" y="561"/>
                      </a:lnTo>
                      <a:lnTo>
                        <a:pt x="14" y="549"/>
                      </a:lnTo>
                      <a:lnTo>
                        <a:pt x="10" y="536"/>
                      </a:lnTo>
                      <a:lnTo>
                        <a:pt x="8" y="523"/>
                      </a:lnTo>
                      <a:lnTo>
                        <a:pt x="6" y="509"/>
                      </a:lnTo>
                      <a:lnTo>
                        <a:pt x="6" y="496"/>
                      </a:lnTo>
                      <a:lnTo>
                        <a:pt x="6" y="485"/>
                      </a:lnTo>
                      <a:lnTo>
                        <a:pt x="4" y="448"/>
                      </a:lnTo>
                      <a:lnTo>
                        <a:pt x="4" y="416"/>
                      </a:lnTo>
                      <a:lnTo>
                        <a:pt x="2" y="384"/>
                      </a:lnTo>
                      <a:lnTo>
                        <a:pt x="2" y="351"/>
                      </a:lnTo>
                      <a:lnTo>
                        <a:pt x="0" y="321"/>
                      </a:lnTo>
                      <a:lnTo>
                        <a:pt x="0" y="292"/>
                      </a:lnTo>
                      <a:lnTo>
                        <a:pt x="0" y="264"/>
                      </a:lnTo>
                      <a:lnTo>
                        <a:pt x="2" y="235"/>
                      </a:lnTo>
                      <a:lnTo>
                        <a:pt x="4" y="205"/>
                      </a:lnTo>
                      <a:lnTo>
                        <a:pt x="10" y="178"/>
                      </a:lnTo>
                      <a:lnTo>
                        <a:pt x="14" y="150"/>
                      </a:lnTo>
                      <a:lnTo>
                        <a:pt x="23" y="121"/>
                      </a:lnTo>
                      <a:lnTo>
                        <a:pt x="31" y="95"/>
                      </a:lnTo>
                      <a:lnTo>
                        <a:pt x="42" y="66"/>
                      </a:lnTo>
                      <a:lnTo>
                        <a:pt x="59" y="36"/>
                      </a:lnTo>
                      <a:lnTo>
                        <a:pt x="76" y="7"/>
                      </a:lnTo>
                      <a:lnTo>
                        <a:pt x="7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34" name="Freeform 499"/>
                <p:cNvSpPr>
                  <a:spLocks/>
                </p:cNvSpPr>
                <p:nvPr/>
              </p:nvSpPr>
              <p:spPr bwMode="auto">
                <a:xfrm>
                  <a:off x="4449" y="839"/>
                  <a:ext cx="182" cy="507"/>
                </a:xfrm>
                <a:custGeom>
                  <a:avLst/>
                  <a:gdLst/>
                  <a:ahLst/>
                  <a:cxnLst>
                    <a:cxn ang="0">
                      <a:pos x="35" y="690"/>
                    </a:cxn>
                    <a:cxn ang="0">
                      <a:pos x="61" y="614"/>
                    </a:cxn>
                    <a:cxn ang="0">
                      <a:pos x="88" y="546"/>
                    </a:cxn>
                    <a:cxn ang="0">
                      <a:pos x="120" y="477"/>
                    </a:cxn>
                    <a:cxn ang="0">
                      <a:pos x="158" y="407"/>
                    </a:cxn>
                    <a:cxn ang="0">
                      <a:pos x="200" y="340"/>
                    </a:cxn>
                    <a:cxn ang="0">
                      <a:pos x="232" y="301"/>
                    </a:cxn>
                    <a:cxn ang="0">
                      <a:pos x="263" y="266"/>
                    </a:cxn>
                    <a:cxn ang="0">
                      <a:pos x="289" y="232"/>
                    </a:cxn>
                    <a:cxn ang="0">
                      <a:pos x="310" y="190"/>
                    </a:cxn>
                    <a:cxn ang="0">
                      <a:pos x="318" y="141"/>
                    </a:cxn>
                    <a:cxn ang="0">
                      <a:pos x="308" y="103"/>
                    </a:cxn>
                    <a:cxn ang="0">
                      <a:pos x="285" y="76"/>
                    </a:cxn>
                    <a:cxn ang="0">
                      <a:pos x="249" y="53"/>
                    </a:cxn>
                    <a:cxn ang="0">
                      <a:pos x="209" y="38"/>
                    </a:cxn>
                    <a:cxn ang="0">
                      <a:pos x="170" y="29"/>
                    </a:cxn>
                    <a:cxn ang="0">
                      <a:pos x="151" y="23"/>
                    </a:cxn>
                    <a:cxn ang="0">
                      <a:pos x="149" y="15"/>
                    </a:cxn>
                    <a:cxn ang="0">
                      <a:pos x="158" y="0"/>
                    </a:cxn>
                    <a:cxn ang="0">
                      <a:pos x="170" y="0"/>
                    </a:cxn>
                    <a:cxn ang="0">
                      <a:pos x="202" y="4"/>
                    </a:cxn>
                    <a:cxn ang="0">
                      <a:pos x="251" y="17"/>
                    </a:cxn>
                    <a:cxn ang="0">
                      <a:pos x="299" y="34"/>
                    </a:cxn>
                    <a:cxn ang="0">
                      <a:pos x="335" y="59"/>
                    </a:cxn>
                    <a:cxn ang="0">
                      <a:pos x="358" y="95"/>
                    </a:cxn>
                    <a:cxn ang="0">
                      <a:pos x="361" y="145"/>
                    </a:cxn>
                    <a:cxn ang="0">
                      <a:pos x="350" y="200"/>
                    </a:cxn>
                    <a:cxn ang="0">
                      <a:pos x="327" y="247"/>
                    </a:cxn>
                    <a:cxn ang="0">
                      <a:pos x="297" y="291"/>
                    </a:cxn>
                    <a:cxn ang="0">
                      <a:pos x="263" y="333"/>
                    </a:cxn>
                    <a:cxn ang="0">
                      <a:pos x="228" y="384"/>
                    </a:cxn>
                    <a:cxn ang="0">
                      <a:pos x="185" y="456"/>
                    </a:cxn>
                    <a:cxn ang="0">
                      <a:pos x="154" y="525"/>
                    </a:cxn>
                    <a:cxn ang="0">
                      <a:pos x="130" y="591"/>
                    </a:cxn>
                    <a:cxn ang="0">
                      <a:pos x="107" y="662"/>
                    </a:cxn>
                    <a:cxn ang="0">
                      <a:pos x="84" y="740"/>
                    </a:cxn>
                    <a:cxn ang="0">
                      <a:pos x="65" y="797"/>
                    </a:cxn>
                    <a:cxn ang="0">
                      <a:pos x="54" y="841"/>
                    </a:cxn>
                    <a:cxn ang="0">
                      <a:pos x="44" y="882"/>
                    </a:cxn>
                    <a:cxn ang="0">
                      <a:pos x="38" y="926"/>
                    </a:cxn>
                    <a:cxn ang="0">
                      <a:pos x="38" y="970"/>
                    </a:cxn>
                    <a:cxn ang="0">
                      <a:pos x="42" y="1008"/>
                    </a:cxn>
                    <a:cxn ang="0">
                      <a:pos x="29" y="1014"/>
                    </a:cxn>
                    <a:cxn ang="0">
                      <a:pos x="19" y="1014"/>
                    </a:cxn>
                    <a:cxn ang="0">
                      <a:pos x="10" y="1004"/>
                    </a:cxn>
                    <a:cxn ang="0">
                      <a:pos x="4" y="972"/>
                    </a:cxn>
                    <a:cxn ang="0">
                      <a:pos x="2" y="945"/>
                    </a:cxn>
                    <a:cxn ang="0">
                      <a:pos x="0" y="917"/>
                    </a:cxn>
                    <a:cxn ang="0">
                      <a:pos x="0" y="890"/>
                    </a:cxn>
                    <a:cxn ang="0">
                      <a:pos x="0" y="862"/>
                    </a:cxn>
                    <a:cxn ang="0">
                      <a:pos x="0" y="835"/>
                    </a:cxn>
                    <a:cxn ang="0">
                      <a:pos x="2" y="814"/>
                    </a:cxn>
                    <a:cxn ang="0">
                      <a:pos x="4" y="797"/>
                    </a:cxn>
                    <a:cxn ang="0">
                      <a:pos x="8" y="780"/>
                    </a:cxn>
                    <a:cxn ang="0">
                      <a:pos x="14" y="763"/>
                    </a:cxn>
                    <a:cxn ang="0">
                      <a:pos x="17" y="747"/>
                    </a:cxn>
                  </a:cxnLst>
                  <a:rect l="0" t="0" r="r" b="b"/>
                  <a:pathLst>
                    <a:path w="363" h="1014">
                      <a:moveTo>
                        <a:pt x="17" y="747"/>
                      </a:moveTo>
                      <a:lnTo>
                        <a:pt x="25" y="719"/>
                      </a:lnTo>
                      <a:lnTo>
                        <a:pt x="35" y="690"/>
                      </a:lnTo>
                      <a:lnTo>
                        <a:pt x="44" y="664"/>
                      </a:lnTo>
                      <a:lnTo>
                        <a:pt x="54" y="639"/>
                      </a:lnTo>
                      <a:lnTo>
                        <a:pt x="61" y="614"/>
                      </a:lnTo>
                      <a:lnTo>
                        <a:pt x="69" y="591"/>
                      </a:lnTo>
                      <a:lnTo>
                        <a:pt x="78" y="567"/>
                      </a:lnTo>
                      <a:lnTo>
                        <a:pt x="88" y="546"/>
                      </a:lnTo>
                      <a:lnTo>
                        <a:pt x="99" y="521"/>
                      </a:lnTo>
                      <a:lnTo>
                        <a:pt x="109" y="498"/>
                      </a:lnTo>
                      <a:lnTo>
                        <a:pt x="120" y="477"/>
                      </a:lnTo>
                      <a:lnTo>
                        <a:pt x="131" y="455"/>
                      </a:lnTo>
                      <a:lnTo>
                        <a:pt x="145" y="432"/>
                      </a:lnTo>
                      <a:lnTo>
                        <a:pt x="158" y="407"/>
                      </a:lnTo>
                      <a:lnTo>
                        <a:pt x="171" y="382"/>
                      </a:lnTo>
                      <a:lnTo>
                        <a:pt x="189" y="356"/>
                      </a:lnTo>
                      <a:lnTo>
                        <a:pt x="200" y="340"/>
                      </a:lnTo>
                      <a:lnTo>
                        <a:pt x="209" y="327"/>
                      </a:lnTo>
                      <a:lnTo>
                        <a:pt x="219" y="314"/>
                      </a:lnTo>
                      <a:lnTo>
                        <a:pt x="232" y="301"/>
                      </a:lnTo>
                      <a:lnTo>
                        <a:pt x="242" y="287"/>
                      </a:lnTo>
                      <a:lnTo>
                        <a:pt x="253" y="278"/>
                      </a:lnTo>
                      <a:lnTo>
                        <a:pt x="263" y="266"/>
                      </a:lnTo>
                      <a:lnTo>
                        <a:pt x="272" y="255"/>
                      </a:lnTo>
                      <a:lnTo>
                        <a:pt x="282" y="243"/>
                      </a:lnTo>
                      <a:lnTo>
                        <a:pt x="289" y="232"/>
                      </a:lnTo>
                      <a:lnTo>
                        <a:pt x="299" y="219"/>
                      </a:lnTo>
                      <a:lnTo>
                        <a:pt x="304" y="205"/>
                      </a:lnTo>
                      <a:lnTo>
                        <a:pt x="310" y="190"/>
                      </a:lnTo>
                      <a:lnTo>
                        <a:pt x="314" y="175"/>
                      </a:lnTo>
                      <a:lnTo>
                        <a:pt x="318" y="158"/>
                      </a:lnTo>
                      <a:lnTo>
                        <a:pt x="318" y="141"/>
                      </a:lnTo>
                      <a:lnTo>
                        <a:pt x="316" y="127"/>
                      </a:lnTo>
                      <a:lnTo>
                        <a:pt x="314" y="116"/>
                      </a:lnTo>
                      <a:lnTo>
                        <a:pt x="308" y="103"/>
                      </a:lnTo>
                      <a:lnTo>
                        <a:pt x="303" y="95"/>
                      </a:lnTo>
                      <a:lnTo>
                        <a:pt x="293" y="84"/>
                      </a:lnTo>
                      <a:lnTo>
                        <a:pt x="285" y="76"/>
                      </a:lnTo>
                      <a:lnTo>
                        <a:pt x="272" y="67"/>
                      </a:lnTo>
                      <a:lnTo>
                        <a:pt x="263" y="61"/>
                      </a:lnTo>
                      <a:lnTo>
                        <a:pt x="249" y="53"/>
                      </a:lnTo>
                      <a:lnTo>
                        <a:pt x="236" y="48"/>
                      </a:lnTo>
                      <a:lnTo>
                        <a:pt x="223" y="42"/>
                      </a:lnTo>
                      <a:lnTo>
                        <a:pt x="209" y="38"/>
                      </a:lnTo>
                      <a:lnTo>
                        <a:pt x="196" y="34"/>
                      </a:lnTo>
                      <a:lnTo>
                        <a:pt x="183" y="30"/>
                      </a:lnTo>
                      <a:lnTo>
                        <a:pt x="170" y="29"/>
                      </a:lnTo>
                      <a:lnTo>
                        <a:pt x="156" y="27"/>
                      </a:lnTo>
                      <a:lnTo>
                        <a:pt x="152" y="25"/>
                      </a:lnTo>
                      <a:lnTo>
                        <a:pt x="151" y="23"/>
                      </a:lnTo>
                      <a:lnTo>
                        <a:pt x="149" y="21"/>
                      </a:lnTo>
                      <a:lnTo>
                        <a:pt x="149" y="19"/>
                      </a:lnTo>
                      <a:lnTo>
                        <a:pt x="149" y="15"/>
                      </a:lnTo>
                      <a:lnTo>
                        <a:pt x="151" y="11"/>
                      </a:lnTo>
                      <a:lnTo>
                        <a:pt x="152" y="4"/>
                      </a:lnTo>
                      <a:lnTo>
                        <a:pt x="158" y="0"/>
                      </a:lnTo>
                      <a:lnTo>
                        <a:pt x="162" y="0"/>
                      </a:lnTo>
                      <a:lnTo>
                        <a:pt x="166" y="0"/>
                      </a:lnTo>
                      <a:lnTo>
                        <a:pt x="170" y="0"/>
                      </a:lnTo>
                      <a:lnTo>
                        <a:pt x="171" y="0"/>
                      </a:lnTo>
                      <a:lnTo>
                        <a:pt x="187" y="2"/>
                      </a:lnTo>
                      <a:lnTo>
                        <a:pt x="202" y="4"/>
                      </a:lnTo>
                      <a:lnTo>
                        <a:pt x="219" y="10"/>
                      </a:lnTo>
                      <a:lnTo>
                        <a:pt x="236" y="13"/>
                      </a:lnTo>
                      <a:lnTo>
                        <a:pt x="251" y="17"/>
                      </a:lnTo>
                      <a:lnTo>
                        <a:pt x="268" y="21"/>
                      </a:lnTo>
                      <a:lnTo>
                        <a:pt x="284" y="29"/>
                      </a:lnTo>
                      <a:lnTo>
                        <a:pt x="299" y="34"/>
                      </a:lnTo>
                      <a:lnTo>
                        <a:pt x="312" y="42"/>
                      </a:lnTo>
                      <a:lnTo>
                        <a:pt x="323" y="50"/>
                      </a:lnTo>
                      <a:lnTo>
                        <a:pt x="335" y="59"/>
                      </a:lnTo>
                      <a:lnTo>
                        <a:pt x="344" y="69"/>
                      </a:lnTo>
                      <a:lnTo>
                        <a:pt x="352" y="82"/>
                      </a:lnTo>
                      <a:lnTo>
                        <a:pt x="358" y="95"/>
                      </a:lnTo>
                      <a:lnTo>
                        <a:pt x="361" y="108"/>
                      </a:lnTo>
                      <a:lnTo>
                        <a:pt x="363" y="124"/>
                      </a:lnTo>
                      <a:lnTo>
                        <a:pt x="361" y="145"/>
                      </a:lnTo>
                      <a:lnTo>
                        <a:pt x="360" y="166"/>
                      </a:lnTo>
                      <a:lnTo>
                        <a:pt x="354" y="183"/>
                      </a:lnTo>
                      <a:lnTo>
                        <a:pt x="350" y="200"/>
                      </a:lnTo>
                      <a:lnTo>
                        <a:pt x="342" y="217"/>
                      </a:lnTo>
                      <a:lnTo>
                        <a:pt x="335" y="232"/>
                      </a:lnTo>
                      <a:lnTo>
                        <a:pt x="327" y="247"/>
                      </a:lnTo>
                      <a:lnTo>
                        <a:pt x="318" y="263"/>
                      </a:lnTo>
                      <a:lnTo>
                        <a:pt x="306" y="276"/>
                      </a:lnTo>
                      <a:lnTo>
                        <a:pt x="297" y="291"/>
                      </a:lnTo>
                      <a:lnTo>
                        <a:pt x="285" y="304"/>
                      </a:lnTo>
                      <a:lnTo>
                        <a:pt x="274" y="320"/>
                      </a:lnTo>
                      <a:lnTo>
                        <a:pt x="263" y="333"/>
                      </a:lnTo>
                      <a:lnTo>
                        <a:pt x="251" y="350"/>
                      </a:lnTo>
                      <a:lnTo>
                        <a:pt x="240" y="367"/>
                      </a:lnTo>
                      <a:lnTo>
                        <a:pt x="228" y="384"/>
                      </a:lnTo>
                      <a:lnTo>
                        <a:pt x="213" y="411"/>
                      </a:lnTo>
                      <a:lnTo>
                        <a:pt x="200" y="434"/>
                      </a:lnTo>
                      <a:lnTo>
                        <a:pt x="185" y="456"/>
                      </a:lnTo>
                      <a:lnTo>
                        <a:pt x="175" y="481"/>
                      </a:lnTo>
                      <a:lnTo>
                        <a:pt x="166" y="500"/>
                      </a:lnTo>
                      <a:lnTo>
                        <a:pt x="154" y="525"/>
                      </a:lnTo>
                      <a:lnTo>
                        <a:pt x="145" y="548"/>
                      </a:lnTo>
                      <a:lnTo>
                        <a:pt x="137" y="569"/>
                      </a:lnTo>
                      <a:lnTo>
                        <a:pt x="130" y="591"/>
                      </a:lnTo>
                      <a:lnTo>
                        <a:pt x="122" y="614"/>
                      </a:lnTo>
                      <a:lnTo>
                        <a:pt x="114" y="637"/>
                      </a:lnTo>
                      <a:lnTo>
                        <a:pt x="107" y="662"/>
                      </a:lnTo>
                      <a:lnTo>
                        <a:pt x="99" y="685"/>
                      </a:lnTo>
                      <a:lnTo>
                        <a:pt x="90" y="713"/>
                      </a:lnTo>
                      <a:lnTo>
                        <a:pt x="84" y="740"/>
                      </a:lnTo>
                      <a:lnTo>
                        <a:pt x="74" y="768"/>
                      </a:lnTo>
                      <a:lnTo>
                        <a:pt x="69" y="782"/>
                      </a:lnTo>
                      <a:lnTo>
                        <a:pt x="65" y="797"/>
                      </a:lnTo>
                      <a:lnTo>
                        <a:pt x="61" y="814"/>
                      </a:lnTo>
                      <a:lnTo>
                        <a:pt x="57" y="827"/>
                      </a:lnTo>
                      <a:lnTo>
                        <a:pt x="54" y="841"/>
                      </a:lnTo>
                      <a:lnTo>
                        <a:pt x="50" y="856"/>
                      </a:lnTo>
                      <a:lnTo>
                        <a:pt x="46" y="869"/>
                      </a:lnTo>
                      <a:lnTo>
                        <a:pt x="44" y="882"/>
                      </a:lnTo>
                      <a:lnTo>
                        <a:pt x="42" y="896"/>
                      </a:lnTo>
                      <a:lnTo>
                        <a:pt x="40" y="913"/>
                      </a:lnTo>
                      <a:lnTo>
                        <a:pt x="38" y="926"/>
                      </a:lnTo>
                      <a:lnTo>
                        <a:pt x="38" y="941"/>
                      </a:lnTo>
                      <a:lnTo>
                        <a:pt x="38" y="955"/>
                      </a:lnTo>
                      <a:lnTo>
                        <a:pt x="38" y="970"/>
                      </a:lnTo>
                      <a:lnTo>
                        <a:pt x="40" y="985"/>
                      </a:lnTo>
                      <a:lnTo>
                        <a:pt x="44" y="1002"/>
                      </a:lnTo>
                      <a:lnTo>
                        <a:pt x="42" y="1008"/>
                      </a:lnTo>
                      <a:lnTo>
                        <a:pt x="40" y="1012"/>
                      </a:lnTo>
                      <a:lnTo>
                        <a:pt x="35" y="1014"/>
                      </a:lnTo>
                      <a:lnTo>
                        <a:pt x="29" y="1014"/>
                      </a:lnTo>
                      <a:lnTo>
                        <a:pt x="25" y="1014"/>
                      </a:lnTo>
                      <a:lnTo>
                        <a:pt x="21" y="1014"/>
                      </a:lnTo>
                      <a:lnTo>
                        <a:pt x="19" y="1014"/>
                      </a:lnTo>
                      <a:lnTo>
                        <a:pt x="17" y="1014"/>
                      </a:lnTo>
                      <a:lnTo>
                        <a:pt x="12" y="1008"/>
                      </a:lnTo>
                      <a:lnTo>
                        <a:pt x="10" y="1004"/>
                      </a:lnTo>
                      <a:lnTo>
                        <a:pt x="8" y="993"/>
                      </a:lnTo>
                      <a:lnTo>
                        <a:pt x="6" y="981"/>
                      </a:lnTo>
                      <a:lnTo>
                        <a:pt x="4" y="972"/>
                      </a:lnTo>
                      <a:lnTo>
                        <a:pt x="2" y="962"/>
                      </a:lnTo>
                      <a:lnTo>
                        <a:pt x="2" y="953"/>
                      </a:lnTo>
                      <a:lnTo>
                        <a:pt x="2" y="945"/>
                      </a:lnTo>
                      <a:lnTo>
                        <a:pt x="2" y="934"/>
                      </a:lnTo>
                      <a:lnTo>
                        <a:pt x="2" y="926"/>
                      </a:lnTo>
                      <a:lnTo>
                        <a:pt x="0" y="917"/>
                      </a:lnTo>
                      <a:lnTo>
                        <a:pt x="0" y="907"/>
                      </a:lnTo>
                      <a:lnTo>
                        <a:pt x="0" y="898"/>
                      </a:lnTo>
                      <a:lnTo>
                        <a:pt x="0" y="890"/>
                      </a:lnTo>
                      <a:lnTo>
                        <a:pt x="0" y="881"/>
                      </a:lnTo>
                      <a:lnTo>
                        <a:pt x="0" y="869"/>
                      </a:lnTo>
                      <a:lnTo>
                        <a:pt x="0" y="862"/>
                      </a:lnTo>
                      <a:lnTo>
                        <a:pt x="0" y="850"/>
                      </a:lnTo>
                      <a:lnTo>
                        <a:pt x="0" y="843"/>
                      </a:lnTo>
                      <a:lnTo>
                        <a:pt x="0" y="835"/>
                      </a:lnTo>
                      <a:lnTo>
                        <a:pt x="0" y="829"/>
                      </a:lnTo>
                      <a:lnTo>
                        <a:pt x="2" y="822"/>
                      </a:lnTo>
                      <a:lnTo>
                        <a:pt x="2" y="814"/>
                      </a:lnTo>
                      <a:lnTo>
                        <a:pt x="2" y="810"/>
                      </a:lnTo>
                      <a:lnTo>
                        <a:pt x="2" y="803"/>
                      </a:lnTo>
                      <a:lnTo>
                        <a:pt x="4" y="797"/>
                      </a:lnTo>
                      <a:lnTo>
                        <a:pt x="4" y="793"/>
                      </a:lnTo>
                      <a:lnTo>
                        <a:pt x="6" y="785"/>
                      </a:lnTo>
                      <a:lnTo>
                        <a:pt x="8" y="780"/>
                      </a:lnTo>
                      <a:lnTo>
                        <a:pt x="10" y="774"/>
                      </a:lnTo>
                      <a:lnTo>
                        <a:pt x="10" y="766"/>
                      </a:lnTo>
                      <a:lnTo>
                        <a:pt x="14" y="763"/>
                      </a:lnTo>
                      <a:lnTo>
                        <a:pt x="16" y="755"/>
                      </a:lnTo>
                      <a:lnTo>
                        <a:pt x="17" y="747"/>
                      </a:lnTo>
                      <a:lnTo>
                        <a:pt x="17" y="7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35" name="Freeform 500"/>
                <p:cNvSpPr>
                  <a:spLocks/>
                </p:cNvSpPr>
                <p:nvPr/>
              </p:nvSpPr>
              <p:spPr bwMode="auto">
                <a:xfrm>
                  <a:off x="4183" y="1003"/>
                  <a:ext cx="30" cy="259"/>
                </a:xfrm>
                <a:custGeom>
                  <a:avLst/>
                  <a:gdLst/>
                  <a:ahLst/>
                  <a:cxnLst>
                    <a:cxn ang="0">
                      <a:pos x="13" y="264"/>
                    </a:cxn>
                    <a:cxn ang="0">
                      <a:pos x="17" y="228"/>
                    </a:cxn>
                    <a:cxn ang="0">
                      <a:pos x="21" y="194"/>
                    </a:cxn>
                    <a:cxn ang="0">
                      <a:pos x="25" y="164"/>
                    </a:cxn>
                    <a:cxn ang="0">
                      <a:pos x="29" y="133"/>
                    </a:cxn>
                    <a:cxn ang="0">
                      <a:pos x="32" y="101"/>
                    </a:cxn>
                    <a:cxn ang="0">
                      <a:pos x="34" y="69"/>
                    </a:cxn>
                    <a:cxn ang="0">
                      <a:pos x="36" y="32"/>
                    </a:cxn>
                    <a:cxn ang="0">
                      <a:pos x="38" y="10"/>
                    </a:cxn>
                    <a:cxn ang="0">
                      <a:pos x="38" y="6"/>
                    </a:cxn>
                    <a:cxn ang="0">
                      <a:pos x="44" y="0"/>
                    </a:cxn>
                    <a:cxn ang="0">
                      <a:pos x="53" y="0"/>
                    </a:cxn>
                    <a:cxn ang="0">
                      <a:pos x="57" y="6"/>
                    </a:cxn>
                    <a:cxn ang="0">
                      <a:pos x="59" y="10"/>
                    </a:cxn>
                    <a:cxn ang="0">
                      <a:pos x="59" y="32"/>
                    </a:cxn>
                    <a:cxn ang="0">
                      <a:pos x="59" y="69"/>
                    </a:cxn>
                    <a:cxn ang="0">
                      <a:pos x="59" y="103"/>
                    </a:cxn>
                    <a:cxn ang="0">
                      <a:pos x="57" y="135"/>
                    </a:cxn>
                    <a:cxn ang="0">
                      <a:pos x="55" y="166"/>
                    </a:cxn>
                    <a:cxn ang="0">
                      <a:pos x="53" y="198"/>
                    </a:cxn>
                    <a:cxn ang="0">
                      <a:pos x="53" y="232"/>
                    </a:cxn>
                    <a:cxn ang="0">
                      <a:pos x="51" y="268"/>
                    </a:cxn>
                    <a:cxn ang="0">
                      <a:pos x="50" y="304"/>
                    </a:cxn>
                    <a:cxn ang="0">
                      <a:pos x="46" y="333"/>
                    </a:cxn>
                    <a:cxn ang="0">
                      <a:pos x="42" y="360"/>
                    </a:cxn>
                    <a:cxn ang="0">
                      <a:pos x="38" y="386"/>
                    </a:cxn>
                    <a:cxn ang="0">
                      <a:pos x="34" y="413"/>
                    </a:cxn>
                    <a:cxn ang="0">
                      <a:pos x="29" y="438"/>
                    </a:cxn>
                    <a:cxn ang="0">
                      <a:pos x="25" y="466"/>
                    </a:cxn>
                    <a:cxn ang="0">
                      <a:pos x="21" y="495"/>
                    </a:cxn>
                    <a:cxn ang="0">
                      <a:pos x="17" y="516"/>
                    </a:cxn>
                    <a:cxn ang="0">
                      <a:pos x="12" y="519"/>
                    </a:cxn>
                    <a:cxn ang="0">
                      <a:pos x="4" y="517"/>
                    </a:cxn>
                    <a:cxn ang="0">
                      <a:pos x="0" y="512"/>
                    </a:cxn>
                    <a:cxn ang="0">
                      <a:pos x="2" y="493"/>
                    </a:cxn>
                    <a:cxn ang="0">
                      <a:pos x="4" y="462"/>
                    </a:cxn>
                    <a:cxn ang="0">
                      <a:pos x="6" y="436"/>
                    </a:cxn>
                    <a:cxn ang="0">
                      <a:pos x="6" y="409"/>
                    </a:cxn>
                    <a:cxn ang="0">
                      <a:pos x="8" y="384"/>
                    </a:cxn>
                    <a:cxn ang="0">
                      <a:pos x="8" y="356"/>
                    </a:cxn>
                    <a:cxn ang="0">
                      <a:pos x="8" y="329"/>
                    </a:cxn>
                    <a:cxn ang="0">
                      <a:pos x="10" y="301"/>
                    </a:cxn>
                    <a:cxn ang="0">
                      <a:pos x="12" y="285"/>
                    </a:cxn>
                  </a:cxnLst>
                  <a:rect l="0" t="0" r="r" b="b"/>
                  <a:pathLst>
                    <a:path w="61" h="519">
                      <a:moveTo>
                        <a:pt x="12" y="285"/>
                      </a:moveTo>
                      <a:lnTo>
                        <a:pt x="13" y="264"/>
                      </a:lnTo>
                      <a:lnTo>
                        <a:pt x="15" y="245"/>
                      </a:lnTo>
                      <a:lnTo>
                        <a:pt x="17" y="228"/>
                      </a:lnTo>
                      <a:lnTo>
                        <a:pt x="19" y="211"/>
                      </a:lnTo>
                      <a:lnTo>
                        <a:pt x="21" y="194"/>
                      </a:lnTo>
                      <a:lnTo>
                        <a:pt x="23" y="179"/>
                      </a:lnTo>
                      <a:lnTo>
                        <a:pt x="25" y="164"/>
                      </a:lnTo>
                      <a:lnTo>
                        <a:pt x="27" y="148"/>
                      </a:lnTo>
                      <a:lnTo>
                        <a:pt x="29" y="133"/>
                      </a:lnTo>
                      <a:lnTo>
                        <a:pt x="31" y="118"/>
                      </a:lnTo>
                      <a:lnTo>
                        <a:pt x="32" y="101"/>
                      </a:lnTo>
                      <a:lnTo>
                        <a:pt x="34" y="86"/>
                      </a:lnTo>
                      <a:lnTo>
                        <a:pt x="34" y="69"/>
                      </a:lnTo>
                      <a:lnTo>
                        <a:pt x="36" y="52"/>
                      </a:lnTo>
                      <a:lnTo>
                        <a:pt x="36" y="32"/>
                      </a:lnTo>
                      <a:lnTo>
                        <a:pt x="38" y="13"/>
                      </a:lnTo>
                      <a:lnTo>
                        <a:pt x="38" y="10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40" y="4"/>
                      </a:lnTo>
                      <a:lnTo>
                        <a:pt x="44" y="0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5" y="4"/>
                      </a:lnTo>
                      <a:lnTo>
                        <a:pt x="57" y="6"/>
                      </a:lnTo>
                      <a:lnTo>
                        <a:pt x="59" y="6"/>
                      </a:lnTo>
                      <a:lnTo>
                        <a:pt x="59" y="10"/>
                      </a:lnTo>
                      <a:lnTo>
                        <a:pt x="61" y="13"/>
                      </a:lnTo>
                      <a:lnTo>
                        <a:pt x="59" y="32"/>
                      </a:lnTo>
                      <a:lnTo>
                        <a:pt x="59" y="52"/>
                      </a:lnTo>
                      <a:lnTo>
                        <a:pt x="59" y="69"/>
                      </a:lnTo>
                      <a:lnTo>
                        <a:pt x="59" y="86"/>
                      </a:lnTo>
                      <a:lnTo>
                        <a:pt x="59" y="103"/>
                      </a:lnTo>
                      <a:lnTo>
                        <a:pt x="57" y="118"/>
                      </a:lnTo>
                      <a:lnTo>
                        <a:pt x="57" y="135"/>
                      </a:lnTo>
                      <a:lnTo>
                        <a:pt x="57" y="150"/>
                      </a:lnTo>
                      <a:lnTo>
                        <a:pt x="55" y="166"/>
                      </a:lnTo>
                      <a:lnTo>
                        <a:pt x="55" y="181"/>
                      </a:lnTo>
                      <a:lnTo>
                        <a:pt x="53" y="198"/>
                      </a:lnTo>
                      <a:lnTo>
                        <a:pt x="53" y="215"/>
                      </a:lnTo>
                      <a:lnTo>
                        <a:pt x="53" y="232"/>
                      </a:lnTo>
                      <a:lnTo>
                        <a:pt x="53" y="249"/>
                      </a:lnTo>
                      <a:lnTo>
                        <a:pt x="51" y="268"/>
                      </a:lnTo>
                      <a:lnTo>
                        <a:pt x="51" y="287"/>
                      </a:lnTo>
                      <a:lnTo>
                        <a:pt x="50" y="304"/>
                      </a:lnTo>
                      <a:lnTo>
                        <a:pt x="48" y="320"/>
                      </a:lnTo>
                      <a:lnTo>
                        <a:pt x="46" y="333"/>
                      </a:lnTo>
                      <a:lnTo>
                        <a:pt x="44" y="348"/>
                      </a:lnTo>
                      <a:lnTo>
                        <a:pt x="42" y="360"/>
                      </a:lnTo>
                      <a:lnTo>
                        <a:pt x="40" y="373"/>
                      </a:lnTo>
                      <a:lnTo>
                        <a:pt x="38" y="386"/>
                      </a:lnTo>
                      <a:lnTo>
                        <a:pt x="38" y="400"/>
                      </a:lnTo>
                      <a:lnTo>
                        <a:pt x="34" y="413"/>
                      </a:lnTo>
                      <a:lnTo>
                        <a:pt x="32" y="424"/>
                      </a:lnTo>
                      <a:lnTo>
                        <a:pt x="29" y="438"/>
                      </a:lnTo>
                      <a:lnTo>
                        <a:pt x="27" y="451"/>
                      </a:lnTo>
                      <a:lnTo>
                        <a:pt x="25" y="466"/>
                      </a:lnTo>
                      <a:lnTo>
                        <a:pt x="21" y="479"/>
                      </a:lnTo>
                      <a:lnTo>
                        <a:pt x="21" y="495"/>
                      </a:lnTo>
                      <a:lnTo>
                        <a:pt x="19" y="512"/>
                      </a:lnTo>
                      <a:lnTo>
                        <a:pt x="17" y="516"/>
                      </a:lnTo>
                      <a:lnTo>
                        <a:pt x="15" y="517"/>
                      </a:lnTo>
                      <a:lnTo>
                        <a:pt x="12" y="519"/>
                      </a:lnTo>
                      <a:lnTo>
                        <a:pt x="8" y="519"/>
                      </a:lnTo>
                      <a:lnTo>
                        <a:pt x="4" y="517"/>
                      </a:lnTo>
                      <a:lnTo>
                        <a:pt x="2" y="516"/>
                      </a:lnTo>
                      <a:lnTo>
                        <a:pt x="0" y="512"/>
                      </a:lnTo>
                      <a:lnTo>
                        <a:pt x="2" y="508"/>
                      </a:lnTo>
                      <a:lnTo>
                        <a:pt x="2" y="493"/>
                      </a:lnTo>
                      <a:lnTo>
                        <a:pt x="4" y="477"/>
                      </a:lnTo>
                      <a:lnTo>
                        <a:pt x="4" y="462"/>
                      </a:lnTo>
                      <a:lnTo>
                        <a:pt x="6" y="449"/>
                      </a:lnTo>
                      <a:lnTo>
                        <a:pt x="6" y="436"/>
                      </a:lnTo>
                      <a:lnTo>
                        <a:pt x="6" y="422"/>
                      </a:lnTo>
                      <a:lnTo>
                        <a:pt x="6" y="409"/>
                      </a:lnTo>
                      <a:lnTo>
                        <a:pt x="8" y="398"/>
                      </a:lnTo>
                      <a:lnTo>
                        <a:pt x="8" y="384"/>
                      </a:lnTo>
                      <a:lnTo>
                        <a:pt x="8" y="371"/>
                      </a:lnTo>
                      <a:lnTo>
                        <a:pt x="8" y="356"/>
                      </a:lnTo>
                      <a:lnTo>
                        <a:pt x="8" y="344"/>
                      </a:lnTo>
                      <a:lnTo>
                        <a:pt x="8" y="329"/>
                      </a:lnTo>
                      <a:lnTo>
                        <a:pt x="10" y="316"/>
                      </a:lnTo>
                      <a:lnTo>
                        <a:pt x="10" y="301"/>
                      </a:lnTo>
                      <a:lnTo>
                        <a:pt x="12" y="285"/>
                      </a:lnTo>
                      <a:lnTo>
                        <a:pt x="12" y="2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36" name="Freeform 501"/>
                <p:cNvSpPr>
                  <a:spLocks/>
                </p:cNvSpPr>
                <p:nvPr/>
              </p:nvSpPr>
              <p:spPr bwMode="auto">
                <a:xfrm>
                  <a:off x="4162" y="1024"/>
                  <a:ext cx="27" cy="201"/>
                </a:xfrm>
                <a:custGeom>
                  <a:avLst/>
                  <a:gdLst/>
                  <a:ahLst/>
                  <a:cxnLst>
                    <a:cxn ang="0">
                      <a:pos x="2" y="375"/>
                    </a:cxn>
                    <a:cxn ang="0">
                      <a:pos x="4" y="354"/>
                    </a:cxn>
                    <a:cxn ang="0">
                      <a:pos x="6" y="333"/>
                    </a:cxn>
                    <a:cxn ang="0">
                      <a:pos x="8" y="312"/>
                    </a:cxn>
                    <a:cxn ang="0">
                      <a:pos x="10" y="293"/>
                    </a:cxn>
                    <a:cxn ang="0">
                      <a:pos x="12" y="276"/>
                    </a:cxn>
                    <a:cxn ang="0">
                      <a:pos x="12" y="255"/>
                    </a:cxn>
                    <a:cxn ang="0">
                      <a:pos x="14" y="232"/>
                    </a:cxn>
                    <a:cxn ang="0">
                      <a:pos x="14" y="215"/>
                    </a:cxn>
                    <a:cxn ang="0">
                      <a:pos x="14" y="203"/>
                    </a:cxn>
                    <a:cxn ang="0">
                      <a:pos x="14" y="194"/>
                    </a:cxn>
                    <a:cxn ang="0">
                      <a:pos x="14" y="182"/>
                    </a:cxn>
                    <a:cxn ang="0">
                      <a:pos x="14" y="175"/>
                    </a:cxn>
                    <a:cxn ang="0">
                      <a:pos x="14" y="163"/>
                    </a:cxn>
                    <a:cxn ang="0">
                      <a:pos x="14" y="154"/>
                    </a:cxn>
                    <a:cxn ang="0">
                      <a:pos x="14" y="143"/>
                    </a:cxn>
                    <a:cxn ang="0">
                      <a:pos x="16" y="127"/>
                    </a:cxn>
                    <a:cxn ang="0">
                      <a:pos x="16" y="110"/>
                    </a:cxn>
                    <a:cxn ang="0">
                      <a:pos x="17" y="97"/>
                    </a:cxn>
                    <a:cxn ang="0">
                      <a:pos x="19" y="82"/>
                    </a:cxn>
                    <a:cxn ang="0">
                      <a:pos x="21" y="68"/>
                    </a:cxn>
                    <a:cxn ang="0">
                      <a:pos x="23" y="55"/>
                    </a:cxn>
                    <a:cxn ang="0">
                      <a:pos x="25" y="40"/>
                    </a:cxn>
                    <a:cxn ang="0">
                      <a:pos x="25" y="23"/>
                    </a:cxn>
                    <a:cxn ang="0">
                      <a:pos x="25" y="11"/>
                    </a:cxn>
                    <a:cxn ang="0">
                      <a:pos x="27" y="6"/>
                    </a:cxn>
                    <a:cxn ang="0">
                      <a:pos x="33" y="2"/>
                    </a:cxn>
                    <a:cxn ang="0">
                      <a:pos x="42" y="2"/>
                    </a:cxn>
                    <a:cxn ang="0">
                      <a:pos x="48" y="6"/>
                    </a:cxn>
                    <a:cxn ang="0">
                      <a:pos x="50" y="11"/>
                    </a:cxn>
                    <a:cxn ang="0">
                      <a:pos x="52" y="23"/>
                    </a:cxn>
                    <a:cxn ang="0">
                      <a:pos x="52" y="40"/>
                    </a:cxn>
                    <a:cxn ang="0">
                      <a:pos x="52" y="55"/>
                    </a:cxn>
                    <a:cxn ang="0">
                      <a:pos x="52" y="68"/>
                    </a:cxn>
                    <a:cxn ang="0">
                      <a:pos x="52" y="82"/>
                    </a:cxn>
                    <a:cxn ang="0">
                      <a:pos x="52" y="97"/>
                    </a:cxn>
                    <a:cxn ang="0">
                      <a:pos x="52" y="110"/>
                    </a:cxn>
                    <a:cxn ang="0">
                      <a:pos x="52" y="127"/>
                    </a:cxn>
                    <a:cxn ang="0">
                      <a:pos x="52" y="143"/>
                    </a:cxn>
                    <a:cxn ang="0">
                      <a:pos x="52" y="154"/>
                    </a:cxn>
                    <a:cxn ang="0">
                      <a:pos x="52" y="163"/>
                    </a:cxn>
                    <a:cxn ang="0">
                      <a:pos x="50" y="175"/>
                    </a:cxn>
                    <a:cxn ang="0">
                      <a:pos x="48" y="182"/>
                    </a:cxn>
                    <a:cxn ang="0">
                      <a:pos x="48" y="194"/>
                    </a:cxn>
                    <a:cxn ang="0">
                      <a:pos x="46" y="203"/>
                    </a:cxn>
                    <a:cxn ang="0">
                      <a:pos x="46" y="215"/>
                    </a:cxn>
                    <a:cxn ang="0">
                      <a:pos x="46" y="232"/>
                    </a:cxn>
                    <a:cxn ang="0">
                      <a:pos x="46" y="255"/>
                    </a:cxn>
                    <a:cxn ang="0">
                      <a:pos x="44" y="276"/>
                    </a:cxn>
                    <a:cxn ang="0">
                      <a:pos x="40" y="295"/>
                    </a:cxn>
                    <a:cxn ang="0">
                      <a:pos x="36" y="314"/>
                    </a:cxn>
                    <a:cxn ang="0">
                      <a:pos x="31" y="335"/>
                    </a:cxn>
                    <a:cxn ang="0">
                      <a:pos x="29" y="356"/>
                    </a:cxn>
                    <a:cxn ang="0">
                      <a:pos x="25" y="378"/>
                    </a:cxn>
                    <a:cxn ang="0">
                      <a:pos x="23" y="395"/>
                    </a:cxn>
                    <a:cxn ang="0">
                      <a:pos x="14" y="399"/>
                    </a:cxn>
                    <a:cxn ang="0">
                      <a:pos x="6" y="399"/>
                    </a:cxn>
                    <a:cxn ang="0">
                      <a:pos x="0" y="394"/>
                    </a:cxn>
                    <a:cxn ang="0">
                      <a:pos x="0" y="388"/>
                    </a:cxn>
                  </a:cxnLst>
                  <a:rect l="0" t="0" r="r" b="b"/>
                  <a:pathLst>
                    <a:path w="54" h="401">
                      <a:moveTo>
                        <a:pt x="0" y="388"/>
                      </a:moveTo>
                      <a:lnTo>
                        <a:pt x="2" y="375"/>
                      </a:lnTo>
                      <a:lnTo>
                        <a:pt x="2" y="363"/>
                      </a:lnTo>
                      <a:lnTo>
                        <a:pt x="4" y="354"/>
                      </a:lnTo>
                      <a:lnTo>
                        <a:pt x="4" y="342"/>
                      </a:lnTo>
                      <a:lnTo>
                        <a:pt x="6" y="333"/>
                      </a:lnTo>
                      <a:lnTo>
                        <a:pt x="6" y="323"/>
                      </a:lnTo>
                      <a:lnTo>
                        <a:pt x="8" y="312"/>
                      </a:lnTo>
                      <a:lnTo>
                        <a:pt x="10" y="304"/>
                      </a:lnTo>
                      <a:lnTo>
                        <a:pt x="10" y="293"/>
                      </a:lnTo>
                      <a:lnTo>
                        <a:pt x="12" y="285"/>
                      </a:lnTo>
                      <a:lnTo>
                        <a:pt x="12" y="276"/>
                      </a:lnTo>
                      <a:lnTo>
                        <a:pt x="12" y="264"/>
                      </a:lnTo>
                      <a:lnTo>
                        <a:pt x="12" y="255"/>
                      </a:lnTo>
                      <a:lnTo>
                        <a:pt x="14" y="243"/>
                      </a:lnTo>
                      <a:lnTo>
                        <a:pt x="14" y="232"/>
                      </a:lnTo>
                      <a:lnTo>
                        <a:pt x="14" y="220"/>
                      </a:lnTo>
                      <a:lnTo>
                        <a:pt x="14" y="215"/>
                      </a:lnTo>
                      <a:lnTo>
                        <a:pt x="14" y="209"/>
                      </a:lnTo>
                      <a:lnTo>
                        <a:pt x="14" y="203"/>
                      </a:lnTo>
                      <a:lnTo>
                        <a:pt x="14" y="198"/>
                      </a:lnTo>
                      <a:lnTo>
                        <a:pt x="14" y="194"/>
                      </a:lnTo>
                      <a:lnTo>
                        <a:pt x="14" y="188"/>
                      </a:lnTo>
                      <a:lnTo>
                        <a:pt x="14" y="182"/>
                      </a:lnTo>
                      <a:lnTo>
                        <a:pt x="14" y="179"/>
                      </a:lnTo>
                      <a:lnTo>
                        <a:pt x="14" y="175"/>
                      </a:lnTo>
                      <a:lnTo>
                        <a:pt x="14" y="169"/>
                      </a:lnTo>
                      <a:lnTo>
                        <a:pt x="14" y="163"/>
                      </a:lnTo>
                      <a:lnTo>
                        <a:pt x="14" y="160"/>
                      </a:lnTo>
                      <a:lnTo>
                        <a:pt x="14" y="154"/>
                      </a:lnTo>
                      <a:lnTo>
                        <a:pt x="14" y="148"/>
                      </a:lnTo>
                      <a:lnTo>
                        <a:pt x="14" y="143"/>
                      </a:lnTo>
                      <a:lnTo>
                        <a:pt x="16" y="137"/>
                      </a:lnTo>
                      <a:lnTo>
                        <a:pt x="16" y="127"/>
                      </a:lnTo>
                      <a:lnTo>
                        <a:pt x="16" y="120"/>
                      </a:lnTo>
                      <a:lnTo>
                        <a:pt x="16" y="110"/>
                      </a:lnTo>
                      <a:lnTo>
                        <a:pt x="16" y="104"/>
                      </a:lnTo>
                      <a:lnTo>
                        <a:pt x="17" y="97"/>
                      </a:lnTo>
                      <a:lnTo>
                        <a:pt x="17" y="89"/>
                      </a:lnTo>
                      <a:lnTo>
                        <a:pt x="19" y="82"/>
                      </a:lnTo>
                      <a:lnTo>
                        <a:pt x="21" y="76"/>
                      </a:lnTo>
                      <a:lnTo>
                        <a:pt x="21" y="68"/>
                      </a:lnTo>
                      <a:lnTo>
                        <a:pt x="21" y="61"/>
                      </a:lnTo>
                      <a:lnTo>
                        <a:pt x="23" y="55"/>
                      </a:lnTo>
                      <a:lnTo>
                        <a:pt x="23" y="46"/>
                      </a:lnTo>
                      <a:lnTo>
                        <a:pt x="25" y="40"/>
                      </a:lnTo>
                      <a:lnTo>
                        <a:pt x="25" y="30"/>
                      </a:lnTo>
                      <a:lnTo>
                        <a:pt x="25" y="23"/>
                      </a:lnTo>
                      <a:lnTo>
                        <a:pt x="25" y="13"/>
                      </a:lnTo>
                      <a:lnTo>
                        <a:pt x="25" y="11"/>
                      </a:lnTo>
                      <a:lnTo>
                        <a:pt x="27" y="9"/>
                      </a:lnTo>
                      <a:lnTo>
                        <a:pt x="27" y="6"/>
                      </a:lnTo>
                      <a:lnTo>
                        <a:pt x="29" y="4"/>
                      </a:lnTo>
                      <a:lnTo>
                        <a:pt x="33" y="2"/>
                      </a:lnTo>
                      <a:lnTo>
                        <a:pt x="38" y="0"/>
                      </a:lnTo>
                      <a:lnTo>
                        <a:pt x="42" y="2"/>
                      </a:lnTo>
                      <a:lnTo>
                        <a:pt x="46" y="4"/>
                      </a:lnTo>
                      <a:lnTo>
                        <a:pt x="48" y="6"/>
                      </a:lnTo>
                      <a:lnTo>
                        <a:pt x="50" y="9"/>
                      </a:lnTo>
                      <a:lnTo>
                        <a:pt x="50" y="11"/>
                      </a:lnTo>
                      <a:lnTo>
                        <a:pt x="52" y="13"/>
                      </a:lnTo>
                      <a:lnTo>
                        <a:pt x="52" y="23"/>
                      </a:lnTo>
                      <a:lnTo>
                        <a:pt x="52" y="30"/>
                      </a:lnTo>
                      <a:lnTo>
                        <a:pt x="52" y="40"/>
                      </a:lnTo>
                      <a:lnTo>
                        <a:pt x="52" y="46"/>
                      </a:lnTo>
                      <a:lnTo>
                        <a:pt x="52" y="55"/>
                      </a:lnTo>
                      <a:lnTo>
                        <a:pt x="52" y="61"/>
                      </a:lnTo>
                      <a:lnTo>
                        <a:pt x="52" y="68"/>
                      </a:lnTo>
                      <a:lnTo>
                        <a:pt x="52" y="76"/>
                      </a:lnTo>
                      <a:lnTo>
                        <a:pt x="52" y="82"/>
                      </a:lnTo>
                      <a:lnTo>
                        <a:pt x="52" y="89"/>
                      </a:lnTo>
                      <a:lnTo>
                        <a:pt x="52" y="97"/>
                      </a:lnTo>
                      <a:lnTo>
                        <a:pt x="52" y="104"/>
                      </a:lnTo>
                      <a:lnTo>
                        <a:pt x="52" y="110"/>
                      </a:lnTo>
                      <a:lnTo>
                        <a:pt x="52" y="120"/>
                      </a:lnTo>
                      <a:lnTo>
                        <a:pt x="52" y="127"/>
                      </a:lnTo>
                      <a:lnTo>
                        <a:pt x="54" y="137"/>
                      </a:lnTo>
                      <a:lnTo>
                        <a:pt x="52" y="143"/>
                      </a:lnTo>
                      <a:lnTo>
                        <a:pt x="52" y="148"/>
                      </a:lnTo>
                      <a:lnTo>
                        <a:pt x="52" y="154"/>
                      </a:lnTo>
                      <a:lnTo>
                        <a:pt x="52" y="160"/>
                      </a:lnTo>
                      <a:lnTo>
                        <a:pt x="52" y="163"/>
                      </a:lnTo>
                      <a:lnTo>
                        <a:pt x="50" y="169"/>
                      </a:lnTo>
                      <a:lnTo>
                        <a:pt x="50" y="175"/>
                      </a:lnTo>
                      <a:lnTo>
                        <a:pt x="50" y="179"/>
                      </a:lnTo>
                      <a:lnTo>
                        <a:pt x="48" y="182"/>
                      </a:lnTo>
                      <a:lnTo>
                        <a:pt x="48" y="188"/>
                      </a:lnTo>
                      <a:lnTo>
                        <a:pt x="48" y="194"/>
                      </a:lnTo>
                      <a:lnTo>
                        <a:pt x="48" y="198"/>
                      </a:lnTo>
                      <a:lnTo>
                        <a:pt x="46" y="203"/>
                      </a:lnTo>
                      <a:lnTo>
                        <a:pt x="46" y="209"/>
                      </a:lnTo>
                      <a:lnTo>
                        <a:pt x="46" y="215"/>
                      </a:lnTo>
                      <a:lnTo>
                        <a:pt x="46" y="220"/>
                      </a:lnTo>
                      <a:lnTo>
                        <a:pt x="46" y="232"/>
                      </a:lnTo>
                      <a:lnTo>
                        <a:pt x="46" y="243"/>
                      </a:lnTo>
                      <a:lnTo>
                        <a:pt x="46" y="255"/>
                      </a:lnTo>
                      <a:lnTo>
                        <a:pt x="46" y="266"/>
                      </a:lnTo>
                      <a:lnTo>
                        <a:pt x="44" y="276"/>
                      </a:lnTo>
                      <a:lnTo>
                        <a:pt x="42" y="285"/>
                      </a:lnTo>
                      <a:lnTo>
                        <a:pt x="40" y="295"/>
                      </a:lnTo>
                      <a:lnTo>
                        <a:pt x="38" y="306"/>
                      </a:lnTo>
                      <a:lnTo>
                        <a:pt x="36" y="314"/>
                      </a:lnTo>
                      <a:lnTo>
                        <a:pt x="35" y="325"/>
                      </a:lnTo>
                      <a:lnTo>
                        <a:pt x="31" y="335"/>
                      </a:lnTo>
                      <a:lnTo>
                        <a:pt x="29" y="344"/>
                      </a:lnTo>
                      <a:lnTo>
                        <a:pt x="29" y="356"/>
                      </a:lnTo>
                      <a:lnTo>
                        <a:pt x="27" y="367"/>
                      </a:lnTo>
                      <a:lnTo>
                        <a:pt x="25" y="378"/>
                      </a:lnTo>
                      <a:lnTo>
                        <a:pt x="25" y="392"/>
                      </a:lnTo>
                      <a:lnTo>
                        <a:pt x="23" y="395"/>
                      </a:lnTo>
                      <a:lnTo>
                        <a:pt x="19" y="397"/>
                      </a:lnTo>
                      <a:lnTo>
                        <a:pt x="14" y="399"/>
                      </a:lnTo>
                      <a:lnTo>
                        <a:pt x="12" y="401"/>
                      </a:lnTo>
                      <a:lnTo>
                        <a:pt x="6" y="399"/>
                      </a:lnTo>
                      <a:lnTo>
                        <a:pt x="2" y="395"/>
                      </a:lnTo>
                      <a:lnTo>
                        <a:pt x="0" y="394"/>
                      </a:lnTo>
                      <a:lnTo>
                        <a:pt x="0" y="388"/>
                      </a:lnTo>
                      <a:lnTo>
                        <a:pt x="0" y="3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37" name="Freeform 502"/>
                <p:cNvSpPr>
                  <a:spLocks/>
                </p:cNvSpPr>
                <p:nvPr/>
              </p:nvSpPr>
              <p:spPr bwMode="auto">
                <a:xfrm>
                  <a:off x="4130" y="1201"/>
                  <a:ext cx="86" cy="60"/>
                </a:xfrm>
                <a:custGeom>
                  <a:avLst/>
                  <a:gdLst/>
                  <a:ahLst/>
                  <a:cxnLst>
                    <a:cxn ang="0">
                      <a:pos x="24" y="11"/>
                    </a:cxn>
                    <a:cxn ang="0">
                      <a:pos x="32" y="22"/>
                    </a:cxn>
                    <a:cxn ang="0">
                      <a:pos x="40" y="32"/>
                    </a:cxn>
                    <a:cxn ang="0">
                      <a:pos x="47" y="40"/>
                    </a:cxn>
                    <a:cxn ang="0">
                      <a:pos x="59" y="47"/>
                    </a:cxn>
                    <a:cxn ang="0">
                      <a:pos x="68" y="55"/>
                    </a:cxn>
                    <a:cxn ang="0">
                      <a:pos x="78" y="57"/>
                    </a:cxn>
                    <a:cxn ang="0">
                      <a:pos x="93" y="60"/>
                    </a:cxn>
                    <a:cxn ang="0">
                      <a:pos x="104" y="59"/>
                    </a:cxn>
                    <a:cxn ang="0">
                      <a:pos x="114" y="53"/>
                    </a:cxn>
                    <a:cxn ang="0">
                      <a:pos x="119" y="45"/>
                    </a:cxn>
                    <a:cxn ang="0">
                      <a:pos x="123" y="40"/>
                    </a:cxn>
                    <a:cxn ang="0">
                      <a:pos x="129" y="28"/>
                    </a:cxn>
                    <a:cxn ang="0">
                      <a:pos x="135" y="19"/>
                    </a:cxn>
                    <a:cxn ang="0">
                      <a:pos x="144" y="13"/>
                    </a:cxn>
                    <a:cxn ang="0">
                      <a:pos x="150" y="13"/>
                    </a:cxn>
                    <a:cxn ang="0">
                      <a:pos x="159" y="15"/>
                    </a:cxn>
                    <a:cxn ang="0">
                      <a:pos x="163" y="19"/>
                    </a:cxn>
                    <a:cxn ang="0">
                      <a:pos x="169" y="24"/>
                    </a:cxn>
                    <a:cxn ang="0">
                      <a:pos x="171" y="34"/>
                    </a:cxn>
                    <a:cxn ang="0">
                      <a:pos x="171" y="41"/>
                    </a:cxn>
                    <a:cxn ang="0">
                      <a:pos x="163" y="51"/>
                    </a:cxn>
                    <a:cxn ang="0">
                      <a:pos x="157" y="64"/>
                    </a:cxn>
                    <a:cxn ang="0">
                      <a:pos x="150" y="76"/>
                    </a:cxn>
                    <a:cxn ang="0">
                      <a:pos x="144" y="89"/>
                    </a:cxn>
                    <a:cxn ang="0">
                      <a:pos x="135" y="99"/>
                    </a:cxn>
                    <a:cxn ang="0">
                      <a:pos x="127" y="106"/>
                    </a:cxn>
                    <a:cxn ang="0">
                      <a:pos x="118" y="114"/>
                    </a:cxn>
                    <a:cxn ang="0">
                      <a:pos x="106" y="118"/>
                    </a:cxn>
                    <a:cxn ang="0">
                      <a:pos x="89" y="118"/>
                    </a:cxn>
                    <a:cxn ang="0">
                      <a:pos x="70" y="112"/>
                    </a:cxn>
                    <a:cxn ang="0">
                      <a:pos x="57" y="104"/>
                    </a:cxn>
                    <a:cxn ang="0">
                      <a:pos x="43" y="91"/>
                    </a:cxn>
                    <a:cxn ang="0">
                      <a:pos x="34" y="78"/>
                    </a:cxn>
                    <a:cxn ang="0">
                      <a:pos x="24" y="62"/>
                    </a:cxn>
                    <a:cxn ang="0">
                      <a:pos x="15" y="45"/>
                    </a:cxn>
                    <a:cxn ang="0">
                      <a:pos x="5" y="26"/>
                    </a:cxn>
                    <a:cxn ang="0">
                      <a:pos x="0" y="13"/>
                    </a:cxn>
                    <a:cxn ang="0">
                      <a:pos x="2" y="5"/>
                    </a:cxn>
                    <a:cxn ang="0">
                      <a:pos x="9" y="0"/>
                    </a:cxn>
                    <a:cxn ang="0">
                      <a:pos x="17" y="2"/>
                    </a:cxn>
                    <a:cxn ang="0">
                      <a:pos x="23" y="5"/>
                    </a:cxn>
                  </a:cxnLst>
                  <a:rect l="0" t="0" r="r" b="b"/>
                  <a:pathLst>
                    <a:path w="173" h="119">
                      <a:moveTo>
                        <a:pt x="23" y="5"/>
                      </a:moveTo>
                      <a:lnTo>
                        <a:pt x="24" y="11"/>
                      </a:lnTo>
                      <a:lnTo>
                        <a:pt x="28" y="17"/>
                      </a:lnTo>
                      <a:lnTo>
                        <a:pt x="32" y="22"/>
                      </a:lnTo>
                      <a:lnTo>
                        <a:pt x="36" y="28"/>
                      </a:lnTo>
                      <a:lnTo>
                        <a:pt x="40" y="32"/>
                      </a:lnTo>
                      <a:lnTo>
                        <a:pt x="43" y="38"/>
                      </a:lnTo>
                      <a:lnTo>
                        <a:pt x="47" y="40"/>
                      </a:lnTo>
                      <a:lnTo>
                        <a:pt x="53" y="45"/>
                      </a:lnTo>
                      <a:lnTo>
                        <a:pt x="59" y="47"/>
                      </a:lnTo>
                      <a:lnTo>
                        <a:pt x="62" y="51"/>
                      </a:lnTo>
                      <a:lnTo>
                        <a:pt x="68" y="55"/>
                      </a:lnTo>
                      <a:lnTo>
                        <a:pt x="74" y="55"/>
                      </a:lnTo>
                      <a:lnTo>
                        <a:pt x="78" y="57"/>
                      </a:lnTo>
                      <a:lnTo>
                        <a:pt x="85" y="59"/>
                      </a:lnTo>
                      <a:lnTo>
                        <a:pt x="93" y="60"/>
                      </a:lnTo>
                      <a:lnTo>
                        <a:pt x="99" y="60"/>
                      </a:lnTo>
                      <a:lnTo>
                        <a:pt x="104" y="59"/>
                      </a:lnTo>
                      <a:lnTo>
                        <a:pt x="110" y="57"/>
                      </a:lnTo>
                      <a:lnTo>
                        <a:pt x="114" y="53"/>
                      </a:lnTo>
                      <a:lnTo>
                        <a:pt x="119" y="47"/>
                      </a:lnTo>
                      <a:lnTo>
                        <a:pt x="119" y="45"/>
                      </a:lnTo>
                      <a:lnTo>
                        <a:pt x="121" y="41"/>
                      </a:lnTo>
                      <a:lnTo>
                        <a:pt x="123" y="40"/>
                      </a:lnTo>
                      <a:lnTo>
                        <a:pt x="125" y="36"/>
                      </a:lnTo>
                      <a:lnTo>
                        <a:pt x="129" y="28"/>
                      </a:lnTo>
                      <a:lnTo>
                        <a:pt x="133" y="22"/>
                      </a:lnTo>
                      <a:lnTo>
                        <a:pt x="135" y="19"/>
                      </a:lnTo>
                      <a:lnTo>
                        <a:pt x="138" y="17"/>
                      </a:lnTo>
                      <a:lnTo>
                        <a:pt x="144" y="13"/>
                      </a:lnTo>
                      <a:lnTo>
                        <a:pt x="146" y="13"/>
                      </a:lnTo>
                      <a:lnTo>
                        <a:pt x="150" y="13"/>
                      </a:lnTo>
                      <a:lnTo>
                        <a:pt x="154" y="13"/>
                      </a:lnTo>
                      <a:lnTo>
                        <a:pt x="159" y="15"/>
                      </a:lnTo>
                      <a:lnTo>
                        <a:pt x="161" y="17"/>
                      </a:lnTo>
                      <a:lnTo>
                        <a:pt x="163" y="19"/>
                      </a:lnTo>
                      <a:lnTo>
                        <a:pt x="167" y="22"/>
                      </a:lnTo>
                      <a:lnTo>
                        <a:pt x="169" y="24"/>
                      </a:lnTo>
                      <a:lnTo>
                        <a:pt x="171" y="30"/>
                      </a:lnTo>
                      <a:lnTo>
                        <a:pt x="171" y="34"/>
                      </a:lnTo>
                      <a:lnTo>
                        <a:pt x="173" y="38"/>
                      </a:lnTo>
                      <a:lnTo>
                        <a:pt x="171" y="41"/>
                      </a:lnTo>
                      <a:lnTo>
                        <a:pt x="169" y="45"/>
                      </a:lnTo>
                      <a:lnTo>
                        <a:pt x="163" y="51"/>
                      </a:lnTo>
                      <a:lnTo>
                        <a:pt x="159" y="57"/>
                      </a:lnTo>
                      <a:lnTo>
                        <a:pt x="157" y="64"/>
                      </a:lnTo>
                      <a:lnTo>
                        <a:pt x="154" y="72"/>
                      </a:lnTo>
                      <a:lnTo>
                        <a:pt x="150" y="76"/>
                      </a:lnTo>
                      <a:lnTo>
                        <a:pt x="146" y="83"/>
                      </a:lnTo>
                      <a:lnTo>
                        <a:pt x="144" y="89"/>
                      </a:lnTo>
                      <a:lnTo>
                        <a:pt x="140" y="95"/>
                      </a:lnTo>
                      <a:lnTo>
                        <a:pt x="135" y="99"/>
                      </a:lnTo>
                      <a:lnTo>
                        <a:pt x="131" y="104"/>
                      </a:lnTo>
                      <a:lnTo>
                        <a:pt x="127" y="106"/>
                      </a:lnTo>
                      <a:lnTo>
                        <a:pt x="123" y="112"/>
                      </a:lnTo>
                      <a:lnTo>
                        <a:pt x="118" y="114"/>
                      </a:lnTo>
                      <a:lnTo>
                        <a:pt x="110" y="116"/>
                      </a:lnTo>
                      <a:lnTo>
                        <a:pt x="106" y="118"/>
                      </a:lnTo>
                      <a:lnTo>
                        <a:pt x="99" y="119"/>
                      </a:lnTo>
                      <a:lnTo>
                        <a:pt x="89" y="118"/>
                      </a:lnTo>
                      <a:lnTo>
                        <a:pt x="80" y="116"/>
                      </a:lnTo>
                      <a:lnTo>
                        <a:pt x="70" y="112"/>
                      </a:lnTo>
                      <a:lnTo>
                        <a:pt x="62" y="108"/>
                      </a:lnTo>
                      <a:lnTo>
                        <a:pt x="57" y="104"/>
                      </a:lnTo>
                      <a:lnTo>
                        <a:pt x="51" y="99"/>
                      </a:lnTo>
                      <a:lnTo>
                        <a:pt x="43" y="91"/>
                      </a:lnTo>
                      <a:lnTo>
                        <a:pt x="40" y="87"/>
                      </a:lnTo>
                      <a:lnTo>
                        <a:pt x="34" y="78"/>
                      </a:lnTo>
                      <a:lnTo>
                        <a:pt x="28" y="72"/>
                      </a:lnTo>
                      <a:lnTo>
                        <a:pt x="24" y="62"/>
                      </a:lnTo>
                      <a:lnTo>
                        <a:pt x="21" y="55"/>
                      </a:lnTo>
                      <a:lnTo>
                        <a:pt x="15" y="45"/>
                      </a:lnTo>
                      <a:lnTo>
                        <a:pt x="11" y="36"/>
                      </a:lnTo>
                      <a:lnTo>
                        <a:pt x="5" y="26"/>
                      </a:lnTo>
                      <a:lnTo>
                        <a:pt x="2" y="19"/>
                      </a:lnTo>
                      <a:lnTo>
                        <a:pt x="0" y="13"/>
                      </a:lnTo>
                      <a:lnTo>
                        <a:pt x="0" y="7"/>
                      </a:lnTo>
                      <a:lnTo>
                        <a:pt x="2" y="5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2"/>
                      </a:lnTo>
                      <a:lnTo>
                        <a:pt x="23" y="5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38" name="Freeform 503"/>
                <p:cNvSpPr>
                  <a:spLocks/>
                </p:cNvSpPr>
                <p:nvPr/>
              </p:nvSpPr>
              <p:spPr bwMode="auto">
                <a:xfrm>
                  <a:off x="4053" y="1235"/>
                  <a:ext cx="89" cy="78"/>
                </a:xfrm>
                <a:custGeom>
                  <a:avLst/>
                  <a:gdLst/>
                  <a:ahLst/>
                  <a:cxnLst>
                    <a:cxn ang="0">
                      <a:pos x="9" y="126"/>
                    </a:cxn>
                    <a:cxn ang="0">
                      <a:pos x="17" y="118"/>
                    </a:cxn>
                    <a:cxn ang="0">
                      <a:pos x="26" y="107"/>
                    </a:cxn>
                    <a:cxn ang="0">
                      <a:pos x="32" y="97"/>
                    </a:cxn>
                    <a:cxn ang="0">
                      <a:pos x="38" y="88"/>
                    </a:cxn>
                    <a:cxn ang="0">
                      <a:pos x="45" y="76"/>
                    </a:cxn>
                    <a:cxn ang="0">
                      <a:pos x="51" y="69"/>
                    </a:cxn>
                    <a:cxn ang="0">
                      <a:pos x="61" y="57"/>
                    </a:cxn>
                    <a:cxn ang="0">
                      <a:pos x="70" y="50"/>
                    </a:cxn>
                    <a:cxn ang="0">
                      <a:pos x="80" y="40"/>
                    </a:cxn>
                    <a:cxn ang="0">
                      <a:pos x="89" y="34"/>
                    </a:cxn>
                    <a:cxn ang="0">
                      <a:pos x="99" y="29"/>
                    </a:cxn>
                    <a:cxn ang="0">
                      <a:pos x="108" y="23"/>
                    </a:cxn>
                    <a:cxn ang="0">
                      <a:pos x="118" y="19"/>
                    </a:cxn>
                    <a:cxn ang="0">
                      <a:pos x="131" y="13"/>
                    </a:cxn>
                    <a:cxn ang="0">
                      <a:pos x="140" y="6"/>
                    </a:cxn>
                    <a:cxn ang="0">
                      <a:pos x="150" y="2"/>
                    </a:cxn>
                    <a:cxn ang="0">
                      <a:pos x="159" y="0"/>
                    </a:cxn>
                    <a:cxn ang="0">
                      <a:pos x="165" y="4"/>
                    </a:cxn>
                    <a:cxn ang="0">
                      <a:pos x="173" y="8"/>
                    </a:cxn>
                    <a:cxn ang="0">
                      <a:pos x="177" y="17"/>
                    </a:cxn>
                    <a:cxn ang="0">
                      <a:pos x="178" y="23"/>
                    </a:cxn>
                    <a:cxn ang="0">
                      <a:pos x="177" y="33"/>
                    </a:cxn>
                    <a:cxn ang="0">
                      <a:pos x="171" y="40"/>
                    </a:cxn>
                    <a:cxn ang="0">
                      <a:pos x="163" y="46"/>
                    </a:cxn>
                    <a:cxn ang="0">
                      <a:pos x="152" y="52"/>
                    </a:cxn>
                    <a:cxn ang="0">
                      <a:pos x="144" y="55"/>
                    </a:cxn>
                    <a:cxn ang="0">
                      <a:pos x="135" y="63"/>
                    </a:cxn>
                    <a:cxn ang="0">
                      <a:pos x="127" y="69"/>
                    </a:cxn>
                    <a:cxn ang="0">
                      <a:pos x="118" y="74"/>
                    </a:cxn>
                    <a:cxn ang="0">
                      <a:pos x="112" y="82"/>
                    </a:cxn>
                    <a:cxn ang="0">
                      <a:pos x="102" y="90"/>
                    </a:cxn>
                    <a:cxn ang="0">
                      <a:pos x="93" y="97"/>
                    </a:cxn>
                    <a:cxn ang="0">
                      <a:pos x="82" y="105"/>
                    </a:cxn>
                    <a:cxn ang="0">
                      <a:pos x="74" y="112"/>
                    </a:cxn>
                    <a:cxn ang="0">
                      <a:pos x="64" y="120"/>
                    </a:cxn>
                    <a:cxn ang="0">
                      <a:pos x="55" y="126"/>
                    </a:cxn>
                    <a:cxn ang="0">
                      <a:pos x="45" y="133"/>
                    </a:cxn>
                    <a:cxn ang="0">
                      <a:pos x="36" y="139"/>
                    </a:cxn>
                    <a:cxn ang="0">
                      <a:pos x="26" y="147"/>
                    </a:cxn>
                    <a:cxn ang="0">
                      <a:pos x="15" y="156"/>
                    </a:cxn>
                    <a:cxn ang="0">
                      <a:pos x="5" y="154"/>
                    </a:cxn>
                    <a:cxn ang="0">
                      <a:pos x="0" y="145"/>
                    </a:cxn>
                    <a:cxn ang="0">
                      <a:pos x="0" y="137"/>
                    </a:cxn>
                    <a:cxn ang="0">
                      <a:pos x="5" y="131"/>
                    </a:cxn>
                  </a:cxnLst>
                  <a:rect l="0" t="0" r="r" b="b"/>
                  <a:pathLst>
                    <a:path w="178" h="156">
                      <a:moveTo>
                        <a:pt x="5" y="131"/>
                      </a:moveTo>
                      <a:lnTo>
                        <a:pt x="9" y="126"/>
                      </a:lnTo>
                      <a:lnTo>
                        <a:pt x="15" y="122"/>
                      </a:lnTo>
                      <a:lnTo>
                        <a:pt x="17" y="118"/>
                      </a:lnTo>
                      <a:lnTo>
                        <a:pt x="23" y="112"/>
                      </a:lnTo>
                      <a:lnTo>
                        <a:pt x="26" y="107"/>
                      </a:lnTo>
                      <a:lnTo>
                        <a:pt x="30" y="103"/>
                      </a:lnTo>
                      <a:lnTo>
                        <a:pt x="32" y="97"/>
                      </a:lnTo>
                      <a:lnTo>
                        <a:pt x="36" y="91"/>
                      </a:lnTo>
                      <a:lnTo>
                        <a:pt x="38" y="88"/>
                      </a:lnTo>
                      <a:lnTo>
                        <a:pt x="42" y="84"/>
                      </a:lnTo>
                      <a:lnTo>
                        <a:pt x="45" y="76"/>
                      </a:lnTo>
                      <a:lnTo>
                        <a:pt x="49" y="72"/>
                      </a:lnTo>
                      <a:lnTo>
                        <a:pt x="51" y="69"/>
                      </a:lnTo>
                      <a:lnTo>
                        <a:pt x="57" y="63"/>
                      </a:lnTo>
                      <a:lnTo>
                        <a:pt x="61" y="57"/>
                      </a:lnTo>
                      <a:lnTo>
                        <a:pt x="64" y="55"/>
                      </a:lnTo>
                      <a:lnTo>
                        <a:pt x="70" y="50"/>
                      </a:lnTo>
                      <a:lnTo>
                        <a:pt x="76" y="46"/>
                      </a:lnTo>
                      <a:lnTo>
                        <a:pt x="80" y="40"/>
                      </a:lnTo>
                      <a:lnTo>
                        <a:pt x="85" y="38"/>
                      </a:lnTo>
                      <a:lnTo>
                        <a:pt x="89" y="34"/>
                      </a:lnTo>
                      <a:lnTo>
                        <a:pt x="95" y="33"/>
                      </a:lnTo>
                      <a:lnTo>
                        <a:pt x="99" y="29"/>
                      </a:lnTo>
                      <a:lnTo>
                        <a:pt x="104" y="25"/>
                      </a:lnTo>
                      <a:lnTo>
                        <a:pt x="108" y="23"/>
                      </a:lnTo>
                      <a:lnTo>
                        <a:pt x="114" y="21"/>
                      </a:lnTo>
                      <a:lnTo>
                        <a:pt x="118" y="19"/>
                      </a:lnTo>
                      <a:lnTo>
                        <a:pt x="123" y="15"/>
                      </a:lnTo>
                      <a:lnTo>
                        <a:pt x="131" y="13"/>
                      </a:lnTo>
                      <a:lnTo>
                        <a:pt x="135" y="10"/>
                      </a:lnTo>
                      <a:lnTo>
                        <a:pt x="140" y="6"/>
                      </a:lnTo>
                      <a:lnTo>
                        <a:pt x="148" y="6"/>
                      </a:lnTo>
                      <a:lnTo>
                        <a:pt x="150" y="2"/>
                      </a:lnTo>
                      <a:lnTo>
                        <a:pt x="156" y="0"/>
                      </a:lnTo>
                      <a:lnTo>
                        <a:pt x="159" y="0"/>
                      </a:lnTo>
                      <a:lnTo>
                        <a:pt x="163" y="2"/>
                      </a:lnTo>
                      <a:lnTo>
                        <a:pt x="165" y="4"/>
                      </a:lnTo>
                      <a:lnTo>
                        <a:pt x="169" y="6"/>
                      </a:lnTo>
                      <a:lnTo>
                        <a:pt x="173" y="8"/>
                      </a:lnTo>
                      <a:lnTo>
                        <a:pt x="175" y="13"/>
                      </a:lnTo>
                      <a:lnTo>
                        <a:pt x="177" y="17"/>
                      </a:lnTo>
                      <a:lnTo>
                        <a:pt x="178" y="21"/>
                      </a:lnTo>
                      <a:lnTo>
                        <a:pt x="178" y="23"/>
                      </a:lnTo>
                      <a:lnTo>
                        <a:pt x="178" y="29"/>
                      </a:lnTo>
                      <a:lnTo>
                        <a:pt x="177" y="33"/>
                      </a:lnTo>
                      <a:lnTo>
                        <a:pt x="175" y="36"/>
                      </a:lnTo>
                      <a:lnTo>
                        <a:pt x="171" y="40"/>
                      </a:lnTo>
                      <a:lnTo>
                        <a:pt x="167" y="42"/>
                      </a:lnTo>
                      <a:lnTo>
                        <a:pt x="163" y="46"/>
                      </a:lnTo>
                      <a:lnTo>
                        <a:pt x="158" y="48"/>
                      </a:lnTo>
                      <a:lnTo>
                        <a:pt x="152" y="52"/>
                      </a:lnTo>
                      <a:lnTo>
                        <a:pt x="148" y="55"/>
                      </a:lnTo>
                      <a:lnTo>
                        <a:pt x="144" y="55"/>
                      </a:lnTo>
                      <a:lnTo>
                        <a:pt x="139" y="59"/>
                      </a:lnTo>
                      <a:lnTo>
                        <a:pt x="135" y="63"/>
                      </a:lnTo>
                      <a:lnTo>
                        <a:pt x="131" y="67"/>
                      </a:lnTo>
                      <a:lnTo>
                        <a:pt x="127" y="69"/>
                      </a:lnTo>
                      <a:lnTo>
                        <a:pt x="123" y="72"/>
                      </a:lnTo>
                      <a:lnTo>
                        <a:pt x="118" y="74"/>
                      </a:lnTo>
                      <a:lnTo>
                        <a:pt x="116" y="78"/>
                      </a:lnTo>
                      <a:lnTo>
                        <a:pt x="112" y="82"/>
                      </a:lnTo>
                      <a:lnTo>
                        <a:pt x="106" y="86"/>
                      </a:lnTo>
                      <a:lnTo>
                        <a:pt x="102" y="90"/>
                      </a:lnTo>
                      <a:lnTo>
                        <a:pt x="99" y="91"/>
                      </a:lnTo>
                      <a:lnTo>
                        <a:pt x="93" y="97"/>
                      </a:lnTo>
                      <a:lnTo>
                        <a:pt x="87" y="103"/>
                      </a:lnTo>
                      <a:lnTo>
                        <a:pt x="82" y="105"/>
                      </a:lnTo>
                      <a:lnTo>
                        <a:pt x="80" y="109"/>
                      </a:lnTo>
                      <a:lnTo>
                        <a:pt x="74" y="112"/>
                      </a:lnTo>
                      <a:lnTo>
                        <a:pt x="68" y="116"/>
                      </a:lnTo>
                      <a:lnTo>
                        <a:pt x="64" y="120"/>
                      </a:lnTo>
                      <a:lnTo>
                        <a:pt x="61" y="122"/>
                      </a:lnTo>
                      <a:lnTo>
                        <a:pt x="55" y="126"/>
                      </a:lnTo>
                      <a:lnTo>
                        <a:pt x="49" y="129"/>
                      </a:lnTo>
                      <a:lnTo>
                        <a:pt x="45" y="133"/>
                      </a:lnTo>
                      <a:lnTo>
                        <a:pt x="42" y="137"/>
                      </a:lnTo>
                      <a:lnTo>
                        <a:pt x="36" y="139"/>
                      </a:lnTo>
                      <a:lnTo>
                        <a:pt x="32" y="143"/>
                      </a:lnTo>
                      <a:lnTo>
                        <a:pt x="26" y="147"/>
                      </a:lnTo>
                      <a:lnTo>
                        <a:pt x="21" y="154"/>
                      </a:lnTo>
                      <a:lnTo>
                        <a:pt x="15" y="156"/>
                      </a:lnTo>
                      <a:lnTo>
                        <a:pt x="11" y="156"/>
                      </a:lnTo>
                      <a:lnTo>
                        <a:pt x="5" y="154"/>
                      </a:lnTo>
                      <a:lnTo>
                        <a:pt x="4" y="150"/>
                      </a:lnTo>
                      <a:lnTo>
                        <a:pt x="0" y="145"/>
                      </a:lnTo>
                      <a:lnTo>
                        <a:pt x="0" y="141"/>
                      </a:lnTo>
                      <a:lnTo>
                        <a:pt x="0" y="137"/>
                      </a:lnTo>
                      <a:lnTo>
                        <a:pt x="5" y="131"/>
                      </a:lnTo>
                      <a:lnTo>
                        <a:pt x="5" y="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39" name="Freeform 504"/>
                <p:cNvSpPr>
                  <a:spLocks/>
                </p:cNvSpPr>
                <p:nvPr/>
              </p:nvSpPr>
              <p:spPr bwMode="auto">
                <a:xfrm>
                  <a:off x="4070" y="1293"/>
                  <a:ext cx="69" cy="68"/>
                </a:xfrm>
                <a:custGeom>
                  <a:avLst/>
                  <a:gdLst/>
                  <a:ahLst/>
                  <a:cxnLst>
                    <a:cxn ang="0">
                      <a:pos x="38" y="44"/>
                    </a:cxn>
                    <a:cxn ang="0">
                      <a:pos x="42" y="55"/>
                    </a:cxn>
                    <a:cxn ang="0">
                      <a:pos x="46" y="65"/>
                    </a:cxn>
                    <a:cxn ang="0">
                      <a:pos x="48" y="74"/>
                    </a:cxn>
                    <a:cxn ang="0">
                      <a:pos x="53" y="84"/>
                    </a:cxn>
                    <a:cxn ang="0">
                      <a:pos x="61" y="90"/>
                    </a:cxn>
                    <a:cxn ang="0">
                      <a:pos x="67" y="93"/>
                    </a:cxn>
                    <a:cxn ang="0">
                      <a:pos x="76" y="93"/>
                    </a:cxn>
                    <a:cxn ang="0">
                      <a:pos x="86" y="90"/>
                    </a:cxn>
                    <a:cxn ang="0">
                      <a:pos x="95" y="82"/>
                    </a:cxn>
                    <a:cxn ang="0">
                      <a:pos x="97" y="72"/>
                    </a:cxn>
                    <a:cxn ang="0">
                      <a:pos x="97" y="63"/>
                    </a:cxn>
                    <a:cxn ang="0">
                      <a:pos x="97" y="53"/>
                    </a:cxn>
                    <a:cxn ang="0">
                      <a:pos x="89" y="44"/>
                    </a:cxn>
                    <a:cxn ang="0">
                      <a:pos x="82" y="38"/>
                    </a:cxn>
                    <a:cxn ang="0">
                      <a:pos x="72" y="34"/>
                    </a:cxn>
                    <a:cxn ang="0">
                      <a:pos x="63" y="33"/>
                    </a:cxn>
                    <a:cxn ang="0">
                      <a:pos x="55" y="29"/>
                    </a:cxn>
                    <a:cxn ang="0">
                      <a:pos x="49" y="23"/>
                    </a:cxn>
                    <a:cxn ang="0">
                      <a:pos x="49" y="13"/>
                    </a:cxn>
                    <a:cxn ang="0">
                      <a:pos x="51" y="6"/>
                    </a:cxn>
                    <a:cxn ang="0">
                      <a:pos x="55" y="2"/>
                    </a:cxn>
                    <a:cxn ang="0">
                      <a:pos x="63" y="0"/>
                    </a:cxn>
                    <a:cxn ang="0">
                      <a:pos x="68" y="0"/>
                    </a:cxn>
                    <a:cxn ang="0">
                      <a:pos x="80" y="0"/>
                    </a:cxn>
                    <a:cxn ang="0">
                      <a:pos x="89" y="4"/>
                    </a:cxn>
                    <a:cxn ang="0">
                      <a:pos x="103" y="6"/>
                    </a:cxn>
                    <a:cxn ang="0">
                      <a:pos x="114" y="13"/>
                    </a:cxn>
                    <a:cxn ang="0">
                      <a:pos x="125" y="21"/>
                    </a:cxn>
                    <a:cxn ang="0">
                      <a:pos x="131" y="31"/>
                    </a:cxn>
                    <a:cxn ang="0">
                      <a:pos x="137" y="42"/>
                    </a:cxn>
                    <a:cxn ang="0">
                      <a:pos x="139" y="57"/>
                    </a:cxn>
                    <a:cxn ang="0">
                      <a:pos x="137" y="72"/>
                    </a:cxn>
                    <a:cxn ang="0">
                      <a:pos x="135" y="88"/>
                    </a:cxn>
                    <a:cxn ang="0">
                      <a:pos x="133" y="97"/>
                    </a:cxn>
                    <a:cxn ang="0">
                      <a:pos x="129" y="107"/>
                    </a:cxn>
                    <a:cxn ang="0">
                      <a:pos x="122" y="116"/>
                    </a:cxn>
                    <a:cxn ang="0">
                      <a:pos x="114" y="122"/>
                    </a:cxn>
                    <a:cxn ang="0">
                      <a:pos x="101" y="129"/>
                    </a:cxn>
                    <a:cxn ang="0">
                      <a:pos x="86" y="135"/>
                    </a:cxn>
                    <a:cxn ang="0">
                      <a:pos x="67" y="135"/>
                    </a:cxn>
                    <a:cxn ang="0">
                      <a:pos x="49" y="129"/>
                    </a:cxn>
                    <a:cxn ang="0">
                      <a:pos x="30" y="122"/>
                    </a:cxn>
                    <a:cxn ang="0">
                      <a:pos x="17" y="109"/>
                    </a:cxn>
                    <a:cxn ang="0">
                      <a:pos x="6" y="95"/>
                    </a:cxn>
                    <a:cxn ang="0">
                      <a:pos x="0" y="80"/>
                    </a:cxn>
                    <a:cxn ang="0">
                      <a:pos x="2" y="65"/>
                    </a:cxn>
                    <a:cxn ang="0">
                      <a:pos x="9" y="53"/>
                    </a:cxn>
                    <a:cxn ang="0">
                      <a:pos x="13" y="46"/>
                    </a:cxn>
                    <a:cxn ang="0">
                      <a:pos x="17" y="40"/>
                    </a:cxn>
                    <a:cxn ang="0">
                      <a:pos x="27" y="33"/>
                    </a:cxn>
                    <a:cxn ang="0">
                      <a:pos x="32" y="34"/>
                    </a:cxn>
                    <a:cxn ang="0">
                      <a:pos x="36" y="40"/>
                    </a:cxn>
                  </a:cxnLst>
                  <a:rect l="0" t="0" r="r" b="b"/>
                  <a:pathLst>
                    <a:path w="139" h="137">
                      <a:moveTo>
                        <a:pt x="36" y="40"/>
                      </a:moveTo>
                      <a:lnTo>
                        <a:pt x="38" y="44"/>
                      </a:lnTo>
                      <a:lnTo>
                        <a:pt x="40" y="50"/>
                      </a:lnTo>
                      <a:lnTo>
                        <a:pt x="42" y="55"/>
                      </a:lnTo>
                      <a:lnTo>
                        <a:pt x="44" y="61"/>
                      </a:lnTo>
                      <a:lnTo>
                        <a:pt x="46" y="65"/>
                      </a:lnTo>
                      <a:lnTo>
                        <a:pt x="48" y="71"/>
                      </a:lnTo>
                      <a:lnTo>
                        <a:pt x="48" y="74"/>
                      </a:lnTo>
                      <a:lnTo>
                        <a:pt x="51" y="80"/>
                      </a:lnTo>
                      <a:lnTo>
                        <a:pt x="53" y="84"/>
                      </a:lnTo>
                      <a:lnTo>
                        <a:pt x="57" y="88"/>
                      </a:lnTo>
                      <a:lnTo>
                        <a:pt x="61" y="90"/>
                      </a:lnTo>
                      <a:lnTo>
                        <a:pt x="65" y="93"/>
                      </a:lnTo>
                      <a:lnTo>
                        <a:pt x="67" y="93"/>
                      </a:lnTo>
                      <a:lnTo>
                        <a:pt x="70" y="95"/>
                      </a:lnTo>
                      <a:lnTo>
                        <a:pt x="76" y="93"/>
                      </a:lnTo>
                      <a:lnTo>
                        <a:pt x="82" y="93"/>
                      </a:lnTo>
                      <a:lnTo>
                        <a:pt x="86" y="90"/>
                      </a:lnTo>
                      <a:lnTo>
                        <a:pt x="89" y="88"/>
                      </a:lnTo>
                      <a:lnTo>
                        <a:pt x="95" y="82"/>
                      </a:lnTo>
                      <a:lnTo>
                        <a:pt x="97" y="78"/>
                      </a:lnTo>
                      <a:lnTo>
                        <a:pt x="97" y="72"/>
                      </a:lnTo>
                      <a:lnTo>
                        <a:pt x="97" y="69"/>
                      </a:lnTo>
                      <a:lnTo>
                        <a:pt x="97" y="63"/>
                      </a:lnTo>
                      <a:lnTo>
                        <a:pt x="97" y="57"/>
                      </a:lnTo>
                      <a:lnTo>
                        <a:pt x="97" y="53"/>
                      </a:lnTo>
                      <a:lnTo>
                        <a:pt x="95" y="50"/>
                      </a:lnTo>
                      <a:lnTo>
                        <a:pt x="89" y="44"/>
                      </a:lnTo>
                      <a:lnTo>
                        <a:pt x="87" y="40"/>
                      </a:lnTo>
                      <a:lnTo>
                        <a:pt x="82" y="38"/>
                      </a:lnTo>
                      <a:lnTo>
                        <a:pt x="78" y="36"/>
                      </a:lnTo>
                      <a:lnTo>
                        <a:pt x="72" y="34"/>
                      </a:lnTo>
                      <a:lnTo>
                        <a:pt x="65" y="34"/>
                      </a:lnTo>
                      <a:lnTo>
                        <a:pt x="63" y="33"/>
                      </a:lnTo>
                      <a:lnTo>
                        <a:pt x="59" y="33"/>
                      </a:lnTo>
                      <a:lnTo>
                        <a:pt x="55" y="29"/>
                      </a:lnTo>
                      <a:lnTo>
                        <a:pt x="53" y="27"/>
                      </a:lnTo>
                      <a:lnTo>
                        <a:pt x="49" y="23"/>
                      </a:lnTo>
                      <a:lnTo>
                        <a:pt x="49" y="17"/>
                      </a:lnTo>
                      <a:lnTo>
                        <a:pt x="49" y="13"/>
                      </a:lnTo>
                      <a:lnTo>
                        <a:pt x="49" y="10"/>
                      </a:lnTo>
                      <a:lnTo>
                        <a:pt x="51" y="6"/>
                      </a:lnTo>
                      <a:lnTo>
                        <a:pt x="53" y="4"/>
                      </a:lnTo>
                      <a:lnTo>
                        <a:pt x="55" y="2"/>
                      </a:lnTo>
                      <a:lnTo>
                        <a:pt x="59" y="0"/>
                      </a:lnTo>
                      <a:lnTo>
                        <a:pt x="63" y="0"/>
                      </a:lnTo>
                      <a:lnTo>
                        <a:pt x="65" y="0"/>
                      </a:lnTo>
                      <a:lnTo>
                        <a:pt x="68" y="0"/>
                      </a:lnTo>
                      <a:lnTo>
                        <a:pt x="74" y="0"/>
                      </a:lnTo>
                      <a:lnTo>
                        <a:pt x="80" y="0"/>
                      </a:lnTo>
                      <a:lnTo>
                        <a:pt x="84" y="2"/>
                      </a:lnTo>
                      <a:lnTo>
                        <a:pt x="89" y="4"/>
                      </a:lnTo>
                      <a:lnTo>
                        <a:pt x="97" y="6"/>
                      </a:lnTo>
                      <a:lnTo>
                        <a:pt x="103" y="6"/>
                      </a:lnTo>
                      <a:lnTo>
                        <a:pt x="110" y="10"/>
                      </a:lnTo>
                      <a:lnTo>
                        <a:pt x="114" y="13"/>
                      </a:lnTo>
                      <a:lnTo>
                        <a:pt x="120" y="17"/>
                      </a:lnTo>
                      <a:lnTo>
                        <a:pt x="125" y="21"/>
                      </a:lnTo>
                      <a:lnTo>
                        <a:pt x="131" y="25"/>
                      </a:lnTo>
                      <a:lnTo>
                        <a:pt x="131" y="31"/>
                      </a:lnTo>
                      <a:lnTo>
                        <a:pt x="135" y="38"/>
                      </a:lnTo>
                      <a:lnTo>
                        <a:pt x="137" y="42"/>
                      </a:lnTo>
                      <a:lnTo>
                        <a:pt x="139" y="52"/>
                      </a:lnTo>
                      <a:lnTo>
                        <a:pt x="139" y="57"/>
                      </a:lnTo>
                      <a:lnTo>
                        <a:pt x="139" y="67"/>
                      </a:lnTo>
                      <a:lnTo>
                        <a:pt x="137" y="72"/>
                      </a:lnTo>
                      <a:lnTo>
                        <a:pt x="137" y="80"/>
                      </a:lnTo>
                      <a:lnTo>
                        <a:pt x="135" y="88"/>
                      </a:lnTo>
                      <a:lnTo>
                        <a:pt x="135" y="91"/>
                      </a:lnTo>
                      <a:lnTo>
                        <a:pt x="133" y="97"/>
                      </a:lnTo>
                      <a:lnTo>
                        <a:pt x="131" y="105"/>
                      </a:lnTo>
                      <a:lnTo>
                        <a:pt x="129" y="107"/>
                      </a:lnTo>
                      <a:lnTo>
                        <a:pt x="125" y="112"/>
                      </a:lnTo>
                      <a:lnTo>
                        <a:pt x="122" y="116"/>
                      </a:lnTo>
                      <a:lnTo>
                        <a:pt x="118" y="120"/>
                      </a:lnTo>
                      <a:lnTo>
                        <a:pt x="114" y="122"/>
                      </a:lnTo>
                      <a:lnTo>
                        <a:pt x="108" y="126"/>
                      </a:lnTo>
                      <a:lnTo>
                        <a:pt x="101" y="129"/>
                      </a:lnTo>
                      <a:lnTo>
                        <a:pt x="95" y="133"/>
                      </a:lnTo>
                      <a:lnTo>
                        <a:pt x="86" y="135"/>
                      </a:lnTo>
                      <a:lnTo>
                        <a:pt x="78" y="137"/>
                      </a:lnTo>
                      <a:lnTo>
                        <a:pt x="67" y="135"/>
                      </a:lnTo>
                      <a:lnTo>
                        <a:pt x="59" y="135"/>
                      </a:lnTo>
                      <a:lnTo>
                        <a:pt x="49" y="129"/>
                      </a:lnTo>
                      <a:lnTo>
                        <a:pt x="42" y="126"/>
                      </a:lnTo>
                      <a:lnTo>
                        <a:pt x="30" y="122"/>
                      </a:lnTo>
                      <a:lnTo>
                        <a:pt x="25" y="118"/>
                      </a:lnTo>
                      <a:lnTo>
                        <a:pt x="17" y="109"/>
                      </a:lnTo>
                      <a:lnTo>
                        <a:pt x="11" y="105"/>
                      </a:lnTo>
                      <a:lnTo>
                        <a:pt x="6" y="95"/>
                      </a:lnTo>
                      <a:lnTo>
                        <a:pt x="4" y="90"/>
                      </a:lnTo>
                      <a:lnTo>
                        <a:pt x="0" y="80"/>
                      </a:lnTo>
                      <a:lnTo>
                        <a:pt x="0" y="72"/>
                      </a:lnTo>
                      <a:lnTo>
                        <a:pt x="2" y="65"/>
                      </a:lnTo>
                      <a:lnTo>
                        <a:pt x="6" y="55"/>
                      </a:lnTo>
                      <a:lnTo>
                        <a:pt x="9" y="53"/>
                      </a:lnTo>
                      <a:lnTo>
                        <a:pt x="11" y="50"/>
                      </a:lnTo>
                      <a:lnTo>
                        <a:pt x="13" y="46"/>
                      </a:lnTo>
                      <a:lnTo>
                        <a:pt x="15" y="44"/>
                      </a:lnTo>
                      <a:lnTo>
                        <a:pt x="17" y="40"/>
                      </a:lnTo>
                      <a:lnTo>
                        <a:pt x="23" y="34"/>
                      </a:lnTo>
                      <a:lnTo>
                        <a:pt x="27" y="33"/>
                      </a:lnTo>
                      <a:lnTo>
                        <a:pt x="30" y="33"/>
                      </a:lnTo>
                      <a:lnTo>
                        <a:pt x="32" y="34"/>
                      </a:lnTo>
                      <a:lnTo>
                        <a:pt x="36" y="40"/>
                      </a:lnTo>
                      <a:lnTo>
                        <a:pt x="36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40" name="Freeform 505"/>
                <p:cNvSpPr>
                  <a:spLocks/>
                </p:cNvSpPr>
                <p:nvPr/>
              </p:nvSpPr>
              <p:spPr bwMode="auto">
                <a:xfrm>
                  <a:off x="4271" y="1179"/>
                  <a:ext cx="38" cy="42"/>
                </a:xfrm>
                <a:custGeom>
                  <a:avLst/>
                  <a:gdLst/>
                  <a:ahLst/>
                  <a:cxnLst>
                    <a:cxn ang="0">
                      <a:pos x="23" y="51"/>
                    </a:cxn>
                    <a:cxn ang="0">
                      <a:pos x="29" y="55"/>
                    </a:cxn>
                    <a:cxn ang="0">
                      <a:pos x="38" y="57"/>
                    </a:cxn>
                    <a:cxn ang="0">
                      <a:pos x="46" y="55"/>
                    </a:cxn>
                    <a:cxn ang="0">
                      <a:pos x="48" y="49"/>
                    </a:cxn>
                    <a:cxn ang="0">
                      <a:pos x="46" y="42"/>
                    </a:cxn>
                    <a:cxn ang="0">
                      <a:pos x="44" y="34"/>
                    </a:cxn>
                    <a:cxn ang="0">
                      <a:pos x="38" y="28"/>
                    </a:cxn>
                    <a:cxn ang="0">
                      <a:pos x="30" y="19"/>
                    </a:cxn>
                    <a:cxn ang="0">
                      <a:pos x="30" y="11"/>
                    </a:cxn>
                    <a:cxn ang="0">
                      <a:pos x="36" y="2"/>
                    </a:cxn>
                    <a:cxn ang="0">
                      <a:pos x="46" y="0"/>
                    </a:cxn>
                    <a:cxn ang="0">
                      <a:pos x="55" y="7"/>
                    </a:cxn>
                    <a:cxn ang="0">
                      <a:pos x="61" y="15"/>
                    </a:cxn>
                    <a:cxn ang="0">
                      <a:pos x="67" y="21"/>
                    </a:cxn>
                    <a:cxn ang="0">
                      <a:pos x="72" y="28"/>
                    </a:cxn>
                    <a:cxn ang="0">
                      <a:pos x="76" y="36"/>
                    </a:cxn>
                    <a:cxn ang="0">
                      <a:pos x="78" y="46"/>
                    </a:cxn>
                    <a:cxn ang="0">
                      <a:pos x="78" y="53"/>
                    </a:cxn>
                    <a:cxn ang="0">
                      <a:pos x="78" y="63"/>
                    </a:cxn>
                    <a:cxn ang="0">
                      <a:pos x="74" y="70"/>
                    </a:cxn>
                    <a:cxn ang="0">
                      <a:pos x="67" y="78"/>
                    </a:cxn>
                    <a:cxn ang="0">
                      <a:pos x="59" y="82"/>
                    </a:cxn>
                    <a:cxn ang="0">
                      <a:pos x="49" y="84"/>
                    </a:cxn>
                    <a:cxn ang="0">
                      <a:pos x="40" y="84"/>
                    </a:cxn>
                    <a:cxn ang="0">
                      <a:pos x="29" y="82"/>
                    </a:cxn>
                    <a:cxn ang="0">
                      <a:pos x="19" y="78"/>
                    </a:cxn>
                    <a:cxn ang="0">
                      <a:pos x="11" y="72"/>
                    </a:cxn>
                    <a:cxn ang="0">
                      <a:pos x="2" y="66"/>
                    </a:cxn>
                    <a:cxn ang="0">
                      <a:pos x="0" y="57"/>
                    </a:cxn>
                    <a:cxn ang="0">
                      <a:pos x="6" y="49"/>
                    </a:cxn>
                    <a:cxn ang="0">
                      <a:pos x="13" y="47"/>
                    </a:cxn>
                    <a:cxn ang="0">
                      <a:pos x="19" y="49"/>
                    </a:cxn>
                  </a:cxnLst>
                  <a:rect l="0" t="0" r="r" b="b"/>
                  <a:pathLst>
                    <a:path w="78" h="84">
                      <a:moveTo>
                        <a:pt x="19" y="49"/>
                      </a:moveTo>
                      <a:lnTo>
                        <a:pt x="23" y="51"/>
                      </a:lnTo>
                      <a:lnTo>
                        <a:pt x="27" y="53"/>
                      </a:lnTo>
                      <a:lnTo>
                        <a:pt x="29" y="55"/>
                      </a:lnTo>
                      <a:lnTo>
                        <a:pt x="34" y="57"/>
                      </a:lnTo>
                      <a:lnTo>
                        <a:pt x="38" y="57"/>
                      </a:lnTo>
                      <a:lnTo>
                        <a:pt x="42" y="57"/>
                      </a:lnTo>
                      <a:lnTo>
                        <a:pt x="46" y="55"/>
                      </a:lnTo>
                      <a:lnTo>
                        <a:pt x="46" y="53"/>
                      </a:lnTo>
                      <a:lnTo>
                        <a:pt x="48" y="49"/>
                      </a:lnTo>
                      <a:lnTo>
                        <a:pt x="48" y="46"/>
                      </a:lnTo>
                      <a:lnTo>
                        <a:pt x="46" y="42"/>
                      </a:lnTo>
                      <a:lnTo>
                        <a:pt x="46" y="38"/>
                      </a:lnTo>
                      <a:lnTo>
                        <a:pt x="44" y="34"/>
                      </a:lnTo>
                      <a:lnTo>
                        <a:pt x="42" y="32"/>
                      </a:lnTo>
                      <a:lnTo>
                        <a:pt x="38" y="28"/>
                      </a:lnTo>
                      <a:lnTo>
                        <a:pt x="36" y="25"/>
                      </a:lnTo>
                      <a:lnTo>
                        <a:pt x="30" y="19"/>
                      </a:lnTo>
                      <a:lnTo>
                        <a:pt x="30" y="17"/>
                      </a:lnTo>
                      <a:lnTo>
                        <a:pt x="30" y="11"/>
                      </a:lnTo>
                      <a:lnTo>
                        <a:pt x="34" y="6"/>
                      </a:lnTo>
                      <a:lnTo>
                        <a:pt x="36" y="2"/>
                      </a:lnTo>
                      <a:lnTo>
                        <a:pt x="42" y="0"/>
                      </a:lnTo>
                      <a:lnTo>
                        <a:pt x="46" y="0"/>
                      </a:lnTo>
                      <a:lnTo>
                        <a:pt x="51" y="4"/>
                      </a:lnTo>
                      <a:lnTo>
                        <a:pt x="55" y="7"/>
                      </a:lnTo>
                      <a:lnTo>
                        <a:pt x="57" y="9"/>
                      </a:lnTo>
                      <a:lnTo>
                        <a:pt x="61" y="15"/>
                      </a:lnTo>
                      <a:lnTo>
                        <a:pt x="63" y="17"/>
                      </a:lnTo>
                      <a:lnTo>
                        <a:pt x="67" y="21"/>
                      </a:lnTo>
                      <a:lnTo>
                        <a:pt x="68" y="25"/>
                      </a:lnTo>
                      <a:lnTo>
                        <a:pt x="72" y="28"/>
                      </a:lnTo>
                      <a:lnTo>
                        <a:pt x="74" y="32"/>
                      </a:lnTo>
                      <a:lnTo>
                        <a:pt x="76" y="36"/>
                      </a:lnTo>
                      <a:lnTo>
                        <a:pt x="78" y="40"/>
                      </a:lnTo>
                      <a:lnTo>
                        <a:pt x="78" y="46"/>
                      </a:lnTo>
                      <a:lnTo>
                        <a:pt x="78" y="49"/>
                      </a:lnTo>
                      <a:lnTo>
                        <a:pt x="78" y="53"/>
                      </a:lnTo>
                      <a:lnTo>
                        <a:pt x="78" y="59"/>
                      </a:lnTo>
                      <a:lnTo>
                        <a:pt x="78" y="63"/>
                      </a:lnTo>
                      <a:lnTo>
                        <a:pt x="76" y="66"/>
                      </a:lnTo>
                      <a:lnTo>
                        <a:pt x="74" y="70"/>
                      </a:lnTo>
                      <a:lnTo>
                        <a:pt x="70" y="74"/>
                      </a:lnTo>
                      <a:lnTo>
                        <a:pt x="67" y="78"/>
                      </a:lnTo>
                      <a:lnTo>
                        <a:pt x="63" y="80"/>
                      </a:lnTo>
                      <a:lnTo>
                        <a:pt x="59" y="82"/>
                      </a:lnTo>
                      <a:lnTo>
                        <a:pt x="53" y="84"/>
                      </a:lnTo>
                      <a:lnTo>
                        <a:pt x="49" y="84"/>
                      </a:lnTo>
                      <a:lnTo>
                        <a:pt x="46" y="84"/>
                      </a:lnTo>
                      <a:lnTo>
                        <a:pt x="40" y="84"/>
                      </a:lnTo>
                      <a:lnTo>
                        <a:pt x="34" y="84"/>
                      </a:lnTo>
                      <a:lnTo>
                        <a:pt x="29" y="82"/>
                      </a:lnTo>
                      <a:lnTo>
                        <a:pt x="25" y="80"/>
                      </a:lnTo>
                      <a:lnTo>
                        <a:pt x="19" y="78"/>
                      </a:lnTo>
                      <a:lnTo>
                        <a:pt x="13" y="76"/>
                      </a:lnTo>
                      <a:lnTo>
                        <a:pt x="11" y="72"/>
                      </a:lnTo>
                      <a:lnTo>
                        <a:pt x="8" y="70"/>
                      </a:lnTo>
                      <a:lnTo>
                        <a:pt x="2" y="66"/>
                      </a:lnTo>
                      <a:lnTo>
                        <a:pt x="0" y="63"/>
                      </a:lnTo>
                      <a:lnTo>
                        <a:pt x="0" y="57"/>
                      </a:lnTo>
                      <a:lnTo>
                        <a:pt x="2" y="53"/>
                      </a:lnTo>
                      <a:lnTo>
                        <a:pt x="6" y="49"/>
                      </a:lnTo>
                      <a:lnTo>
                        <a:pt x="10" y="49"/>
                      </a:lnTo>
                      <a:lnTo>
                        <a:pt x="13" y="47"/>
                      </a:lnTo>
                      <a:lnTo>
                        <a:pt x="19" y="49"/>
                      </a:lnTo>
                      <a:lnTo>
                        <a:pt x="19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41" name="Freeform 506"/>
                <p:cNvSpPr>
                  <a:spLocks/>
                </p:cNvSpPr>
                <p:nvPr/>
              </p:nvSpPr>
              <p:spPr bwMode="auto">
                <a:xfrm>
                  <a:off x="4189" y="1191"/>
                  <a:ext cx="100" cy="43"/>
                </a:xfrm>
                <a:custGeom>
                  <a:avLst/>
                  <a:gdLst/>
                  <a:ahLst/>
                  <a:cxnLst>
                    <a:cxn ang="0">
                      <a:pos x="13" y="53"/>
                    </a:cxn>
                    <a:cxn ang="0">
                      <a:pos x="24" y="45"/>
                    </a:cxn>
                    <a:cxn ang="0">
                      <a:pos x="32" y="42"/>
                    </a:cxn>
                    <a:cxn ang="0">
                      <a:pos x="41" y="36"/>
                    </a:cxn>
                    <a:cxn ang="0">
                      <a:pos x="49" y="28"/>
                    </a:cxn>
                    <a:cxn ang="0">
                      <a:pos x="58" y="24"/>
                    </a:cxn>
                    <a:cxn ang="0">
                      <a:pos x="66" y="21"/>
                    </a:cxn>
                    <a:cxn ang="0">
                      <a:pos x="76" y="15"/>
                    </a:cxn>
                    <a:cxn ang="0">
                      <a:pos x="89" y="9"/>
                    </a:cxn>
                    <a:cxn ang="0">
                      <a:pos x="102" y="7"/>
                    </a:cxn>
                    <a:cxn ang="0">
                      <a:pos x="114" y="3"/>
                    </a:cxn>
                    <a:cxn ang="0">
                      <a:pos x="125" y="2"/>
                    </a:cxn>
                    <a:cxn ang="0">
                      <a:pos x="138" y="2"/>
                    </a:cxn>
                    <a:cxn ang="0">
                      <a:pos x="152" y="0"/>
                    </a:cxn>
                    <a:cxn ang="0">
                      <a:pos x="163" y="0"/>
                    </a:cxn>
                    <a:cxn ang="0">
                      <a:pos x="176" y="0"/>
                    </a:cxn>
                    <a:cxn ang="0">
                      <a:pos x="192" y="2"/>
                    </a:cxn>
                    <a:cxn ang="0">
                      <a:pos x="197" y="9"/>
                    </a:cxn>
                    <a:cxn ang="0">
                      <a:pos x="197" y="19"/>
                    </a:cxn>
                    <a:cxn ang="0">
                      <a:pos x="192" y="26"/>
                    </a:cxn>
                    <a:cxn ang="0">
                      <a:pos x="178" y="28"/>
                    </a:cxn>
                    <a:cxn ang="0">
                      <a:pos x="165" y="28"/>
                    </a:cxn>
                    <a:cxn ang="0">
                      <a:pos x="155" y="30"/>
                    </a:cxn>
                    <a:cxn ang="0">
                      <a:pos x="142" y="32"/>
                    </a:cxn>
                    <a:cxn ang="0">
                      <a:pos x="133" y="36"/>
                    </a:cxn>
                    <a:cxn ang="0">
                      <a:pos x="123" y="40"/>
                    </a:cxn>
                    <a:cxn ang="0">
                      <a:pos x="112" y="43"/>
                    </a:cxn>
                    <a:cxn ang="0">
                      <a:pos x="100" y="47"/>
                    </a:cxn>
                    <a:cxn ang="0">
                      <a:pos x="91" y="53"/>
                    </a:cxn>
                    <a:cxn ang="0">
                      <a:pos x="79" y="57"/>
                    </a:cxn>
                    <a:cxn ang="0">
                      <a:pos x="72" y="61"/>
                    </a:cxn>
                    <a:cxn ang="0">
                      <a:pos x="60" y="62"/>
                    </a:cxn>
                    <a:cxn ang="0">
                      <a:pos x="55" y="68"/>
                    </a:cxn>
                    <a:cxn ang="0">
                      <a:pos x="45" y="72"/>
                    </a:cxn>
                    <a:cxn ang="0">
                      <a:pos x="36" y="76"/>
                    </a:cxn>
                    <a:cxn ang="0">
                      <a:pos x="26" y="80"/>
                    </a:cxn>
                    <a:cxn ang="0">
                      <a:pos x="19" y="83"/>
                    </a:cxn>
                    <a:cxn ang="0">
                      <a:pos x="13" y="83"/>
                    </a:cxn>
                    <a:cxn ang="0">
                      <a:pos x="5" y="80"/>
                    </a:cxn>
                    <a:cxn ang="0">
                      <a:pos x="0" y="70"/>
                    </a:cxn>
                    <a:cxn ang="0">
                      <a:pos x="1" y="61"/>
                    </a:cxn>
                    <a:cxn ang="0">
                      <a:pos x="5" y="59"/>
                    </a:cxn>
                    <a:cxn ang="0">
                      <a:pos x="9" y="57"/>
                    </a:cxn>
                  </a:cxnLst>
                  <a:rect l="0" t="0" r="r" b="b"/>
                  <a:pathLst>
                    <a:path w="199" h="85">
                      <a:moveTo>
                        <a:pt x="9" y="57"/>
                      </a:moveTo>
                      <a:lnTo>
                        <a:pt x="13" y="53"/>
                      </a:lnTo>
                      <a:lnTo>
                        <a:pt x="19" y="49"/>
                      </a:lnTo>
                      <a:lnTo>
                        <a:pt x="24" y="45"/>
                      </a:lnTo>
                      <a:lnTo>
                        <a:pt x="26" y="43"/>
                      </a:lnTo>
                      <a:lnTo>
                        <a:pt x="32" y="42"/>
                      </a:lnTo>
                      <a:lnTo>
                        <a:pt x="36" y="38"/>
                      </a:lnTo>
                      <a:lnTo>
                        <a:pt x="41" y="36"/>
                      </a:lnTo>
                      <a:lnTo>
                        <a:pt x="45" y="32"/>
                      </a:lnTo>
                      <a:lnTo>
                        <a:pt x="49" y="28"/>
                      </a:lnTo>
                      <a:lnTo>
                        <a:pt x="55" y="26"/>
                      </a:lnTo>
                      <a:lnTo>
                        <a:pt x="58" y="24"/>
                      </a:lnTo>
                      <a:lnTo>
                        <a:pt x="62" y="23"/>
                      </a:lnTo>
                      <a:lnTo>
                        <a:pt x="66" y="21"/>
                      </a:lnTo>
                      <a:lnTo>
                        <a:pt x="72" y="17"/>
                      </a:lnTo>
                      <a:lnTo>
                        <a:pt x="76" y="15"/>
                      </a:lnTo>
                      <a:lnTo>
                        <a:pt x="83" y="13"/>
                      </a:lnTo>
                      <a:lnTo>
                        <a:pt x="89" y="9"/>
                      </a:lnTo>
                      <a:lnTo>
                        <a:pt x="95" y="9"/>
                      </a:lnTo>
                      <a:lnTo>
                        <a:pt x="102" y="7"/>
                      </a:lnTo>
                      <a:lnTo>
                        <a:pt x="108" y="5"/>
                      </a:lnTo>
                      <a:lnTo>
                        <a:pt x="114" y="3"/>
                      </a:lnTo>
                      <a:lnTo>
                        <a:pt x="121" y="3"/>
                      </a:lnTo>
                      <a:lnTo>
                        <a:pt x="125" y="2"/>
                      </a:lnTo>
                      <a:lnTo>
                        <a:pt x="133" y="2"/>
                      </a:lnTo>
                      <a:lnTo>
                        <a:pt x="138" y="2"/>
                      </a:lnTo>
                      <a:lnTo>
                        <a:pt x="144" y="0"/>
                      </a:lnTo>
                      <a:lnTo>
                        <a:pt x="152" y="0"/>
                      </a:lnTo>
                      <a:lnTo>
                        <a:pt x="157" y="0"/>
                      </a:lnTo>
                      <a:lnTo>
                        <a:pt x="163" y="0"/>
                      </a:lnTo>
                      <a:lnTo>
                        <a:pt x="171" y="0"/>
                      </a:lnTo>
                      <a:lnTo>
                        <a:pt x="176" y="0"/>
                      </a:lnTo>
                      <a:lnTo>
                        <a:pt x="186" y="2"/>
                      </a:lnTo>
                      <a:lnTo>
                        <a:pt x="192" y="2"/>
                      </a:lnTo>
                      <a:lnTo>
                        <a:pt x="195" y="5"/>
                      </a:lnTo>
                      <a:lnTo>
                        <a:pt x="197" y="9"/>
                      </a:lnTo>
                      <a:lnTo>
                        <a:pt x="199" y="15"/>
                      </a:lnTo>
                      <a:lnTo>
                        <a:pt x="197" y="19"/>
                      </a:lnTo>
                      <a:lnTo>
                        <a:pt x="195" y="24"/>
                      </a:lnTo>
                      <a:lnTo>
                        <a:pt x="192" y="26"/>
                      </a:lnTo>
                      <a:lnTo>
                        <a:pt x="186" y="28"/>
                      </a:lnTo>
                      <a:lnTo>
                        <a:pt x="178" y="28"/>
                      </a:lnTo>
                      <a:lnTo>
                        <a:pt x="173" y="28"/>
                      </a:lnTo>
                      <a:lnTo>
                        <a:pt x="165" y="28"/>
                      </a:lnTo>
                      <a:lnTo>
                        <a:pt x="159" y="28"/>
                      </a:lnTo>
                      <a:lnTo>
                        <a:pt x="155" y="30"/>
                      </a:lnTo>
                      <a:lnTo>
                        <a:pt x="150" y="30"/>
                      </a:lnTo>
                      <a:lnTo>
                        <a:pt x="142" y="32"/>
                      </a:lnTo>
                      <a:lnTo>
                        <a:pt x="140" y="34"/>
                      </a:lnTo>
                      <a:lnTo>
                        <a:pt x="133" y="36"/>
                      </a:lnTo>
                      <a:lnTo>
                        <a:pt x="127" y="38"/>
                      </a:lnTo>
                      <a:lnTo>
                        <a:pt x="123" y="40"/>
                      </a:lnTo>
                      <a:lnTo>
                        <a:pt x="117" y="42"/>
                      </a:lnTo>
                      <a:lnTo>
                        <a:pt x="112" y="43"/>
                      </a:lnTo>
                      <a:lnTo>
                        <a:pt x="108" y="45"/>
                      </a:lnTo>
                      <a:lnTo>
                        <a:pt x="100" y="47"/>
                      </a:lnTo>
                      <a:lnTo>
                        <a:pt x="95" y="51"/>
                      </a:lnTo>
                      <a:lnTo>
                        <a:pt x="91" y="53"/>
                      </a:lnTo>
                      <a:lnTo>
                        <a:pt x="85" y="55"/>
                      </a:lnTo>
                      <a:lnTo>
                        <a:pt x="79" y="57"/>
                      </a:lnTo>
                      <a:lnTo>
                        <a:pt x="76" y="59"/>
                      </a:lnTo>
                      <a:lnTo>
                        <a:pt x="72" y="61"/>
                      </a:lnTo>
                      <a:lnTo>
                        <a:pt x="66" y="61"/>
                      </a:lnTo>
                      <a:lnTo>
                        <a:pt x="60" y="62"/>
                      </a:lnTo>
                      <a:lnTo>
                        <a:pt x="58" y="66"/>
                      </a:lnTo>
                      <a:lnTo>
                        <a:pt x="55" y="68"/>
                      </a:lnTo>
                      <a:lnTo>
                        <a:pt x="49" y="70"/>
                      </a:lnTo>
                      <a:lnTo>
                        <a:pt x="45" y="72"/>
                      </a:lnTo>
                      <a:lnTo>
                        <a:pt x="41" y="74"/>
                      </a:lnTo>
                      <a:lnTo>
                        <a:pt x="36" y="76"/>
                      </a:lnTo>
                      <a:lnTo>
                        <a:pt x="32" y="78"/>
                      </a:lnTo>
                      <a:lnTo>
                        <a:pt x="26" y="80"/>
                      </a:lnTo>
                      <a:lnTo>
                        <a:pt x="24" y="83"/>
                      </a:lnTo>
                      <a:lnTo>
                        <a:pt x="19" y="83"/>
                      </a:lnTo>
                      <a:lnTo>
                        <a:pt x="15" y="85"/>
                      </a:lnTo>
                      <a:lnTo>
                        <a:pt x="13" y="83"/>
                      </a:lnTo>
                      <a:lnTo>
                        <a:pt x="9" y="83"/>
                      </a:lnTo>
                      <a:lnTo>
                        <a:pt x="5" y="80"/>
                      </a:lnTo>
                      <a:lnTo>
                        <a:pt x="1" y="76"/>
                      </a:lnTo>
                      <a:lnTo>
                        <a:pt x="0" y="70"/>
                      </a:lnTo>
                      <a:lnTo>
                        <a:pt x="0" y="64"/>
                      </a:lnTo>
                      <a:lnTo>
                        <a:pt x="1" y="61"/>
                      </a:lnTo>
                      <a:lnTo>
                        <a:pt x="3" y="61"/>
                      </a:lnTo>
                      <a:lnTo>
                        <a:pt x="5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42" name="Freeform 507"/>
                <p:cNvSpPr>
                  <a:spLocks/>
                </p:cNvSpPr>
                <p:nvPr/>
              </p:nvSpPr>
              <p:spPr bwMode="auto">
                <a:xfrm>
                  <a:off x="4211" y="1225"/>
                  <a:ext cx="118" cy="83"/>
                </a:xfrm>
                <a:custGeom>
                  <a:avLst/>
                  <a:gdLst/>
                  <a:ahLst/>
                  <a:cxnLst>
                    <a:cxn ang="0">
                      <a:pos x="33" y="4"/>
                    </a:cxn>
                    <a:cxn ang="0">
                      <a:pos x="48" y="10"/>
                    </a:cxn>
                    <a:cxn ang="0">
                      <a:pos x="59" y="15"/>
                    </a:cxn>
                    <a:cxn ang="0">
                      <a:pos x="73" y="21"/>
                    </a:cxn>
                    <a:cxn ang="0">
                      <a:pos x="84" y="25"/>
                    </a:cxn>
                    <a:cxn ang="0">
                      <a:pos x="97" y="29"/>
                    </a:cxn>
                    <a:cxn ang="0">
                      <a:pos x="109" y="34"/>
                    </a:cxn>
                    <a:cxn ang="0">
                      <a:pos x="122" y="42"/>
                    </a:cxn>
                    <a:cxn ang="0">
                      <a:pos x="137" y="48"/>
                    </a:cxn>
                    <a:cxn ang="0">
                      <a:pos x="152" y="59"/>
                    </a:cxn>
                    <a:cxn ang="0">
                      <a:pos x="166" y="69"/>
                    </a:cxn>
                    <a:cxn ang="0">
                      <a:pos x="181" y="80"/>
                    </a:cxn>
                    <a:cxn ang="0">
                      <a:pos x="190" y="91"/>
                    </a:cxn>
                    <a:cxn ang="0">
                      <a:pos x="200" y="107"/>
                    </a:cxn>
                    <a:cxn ang="0">
                      <a:pos x="213" y="120"/>
                    </a:cxn>
                    <a:cxn ang="0">
                      <a:pos x="226" y="135"/>
                    </a:cxn>
                    <a:cxn ang="0">
                      <a:pos x="236" y="147"/>
                    </a:cxn>
                    <a:cxn ang="0">
                      <a:pos x="236" y="158"/>
                    </a:cxn>
                    <a:cxn ang="0">
                      <a:pos x="230" y="164"/>
                    </a:cxn>
                    <a:cxn ang="0">
                      <a:pos x="219" y="164"/>
                    </a:cxn>
                    <a:cxn ang="0">
                      <a:pos x="207" y="156"/>
                    </a:cxn>
                    <a:cxn ang="0">
                      <a:pos x="196" y="143"/>
                    </a:cxn>
                    <a:cxn ang="0">
                      <a:pos x="183" y="131"/>
                    </a:cxn>
                    <a:cxn ang="0">
                      <a:pos x="171" y="124"/>
                    </a:cxn>
                    <a:cxn ang="0">
                      <a:pos x="160" y="114"/>
                    </a:cxn>
                    <a:cxn ang="0">
                      <a:pos x="147" y="107"/>
                    </a:cxn>
                    <a:cxn ang="0">
                      <a:pos x="131" y="97"/>
                    </a:cxn>
                    <a:cxn ang="0">
                      <a:pos x="118" y="91"/>
                    </a:cxn>
                    <a:cxn ang="0">
                      <a:pos x="103" y="82"/>
                    </a:cxn>
                    <a:cxn ang="0">
                      <a:pos x="90" y="76"/>
                    </a:cxn>
                    <a:cxn ang="0">
                      <a:pos x="78" y="71"/>
                    </a:cxn>
                    <a:cxn ang="0">
                      <a:pos x="67" y="63"/>
                    </a:cxn>
                    <a:cxn ang="0">
                      <a:pos x="55" y="57"/>
                    </a:cxn>
                    <a:cxn ang="0">
                      <a:pos x="46" y="52"/>
                    </a:cxn>
                    <a:cxn ang="0">
                      <a:pos x="33" y="46"/>
                    </a:cxn>
                    <a:cxn ang="0">
                      <a:pos x="19" y="40"/>
                    </a:cxn>
                    <a:cxn ang="0">
                      <a:pos x="10" y="36"/>
                    </a:cxn>
                    <a:cxn ang="0">
                      <a:pos x="4" y="29"/>
                    </a:cxn>
                    <a:cxn ang="0">
                      <a:pos x="0" y="23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8" y="4"/>
                    </a:cxn>
                    <a:cxn ang="0">
                      <a:pos x="15" y="0"/>
                    </a:cxn>
                    <a:cxn ang="0">
                      <a:pos x="21" y="0"/>
                    </a:cxn>
                    <a:cxn ang="0">
                      <a:pos x="27" y="2"/>
                    </a:cxn>
                  </a:cxnLst>
                  <a:rect l="0" t="0" r="r" b="b"/>
                  <a:pathLst>
                    <a:path w="238" h="166">
                      <a:moveTo>
                        <a:pt x="27" y="2"/>
                      </a:moveTo>
                      <a:lnTo>
                        <a:pt x="33" y="4"/>
                      </a:lnTo>
                      <a:lnTo>
                        <a:pt x="40" y="8"/>
                      </a:lnTo>
                      <a:lnTo>
                        <a:pt x="48" y="10"/>
                      </a:lnTo>
                      <a:lnTo>
                        <a:pt x="54" y="12"/>
                      </a:lnTo>
                      <a:lnTo>
                        <a:pt x="59" y="15"/>
                      </a:lnTo>
                      <a:lnTo>
                        <a:pt x="65" y="17"/>
                      </a:lnTo>
                      <a:lnTo>
                        <a:pt x="73" y="21"/>
                      </a:lnTo>
                      <a:lnTo>
                        <a:pt x="78" y="23"/>
                      </a:lnTo>
                      <a:lnTo>
                        <a:pt x="84" y="25"/>
                      </a:lnTo>
                      <a:lnTo>
                        <a:pt x="90" y="25"/>
                      </a:lnTo>
                      <a:lnTo>
                        <a:pt x="97" y="29"/>
                      </a:lnTo>
                      <a:lnTo>
                        <a:pt x="101" y="32"/>
                      </a:lnTo>
                      <a:lnTo>
                        <a:pt x="109" y="34"/>
                      </a:lnTo>
                      <a:lnTo>
                        <a:pt x="114" y="38"/>
                      </a:lnTo>
                      <a:lnTo>
                        <a:pt x="122" y="42"/>
                      </a:lnTo>
                      <a:lnTo>
                        <a:pt x="130" y="44"/>
                      </a:lnTo>
                      <a:lnTo>
                        <a:pt x="137" y="48"/>
                      </a:lnTo>
                      <a:lnTo>
                        <a:pt x="147" y="53"/>
                      </a:lnTo>
                      <a:lnTo>
                        <a:pt x="152" y="59"/>
                      </a:lnTo>
                      <a:lnTo>
                        <a:pt x="162" y="63"/>
                      </a:lnTo>
                      <a:lnTo>
                        <a:pt x="166" y="69"/>
                      </a:lnTo>
                      <a:lnTo>
                        <a:pt x="173" y="74"/>
                      </a:lnTo>
                      <a:lnTo>
                        <a:pt x="181" y="80"/>
                      </a:lnTo>
                      <a:lnTo>
                        <a:pt x="185" y="88"/>
                      </a:lnTo>
                      <a:lnTo>
                        <a:pt x="190" y="91"/>
                      </a:lnTo>
                      <a:lnTo>
                        <a:pt x="196" y="99"/>
                      </a:lnTo>
                      <a:lnTo>
                        <a:pt x="200" y="107"/>
                      </a:lnTo>
                      <a:lnTo>
                        <a:pt x="207" y="112"/>
                      </a:lnTo>
                      <a:lnTo>
                        <a:pt x="213" y="120"/>
                      </a:lnTo>
                      <a:lnTo>
                        <a:pt x="219" y="126"/>
                      </a:lnTo>
                      <a:lnTo>
                        <a:pt x="226" y="135"/>
                      </a:lnTo>
                      <a:lnTo>
                        <a:pt x="234" y="143"/>
                      </a:lnTo>
                      <a:lnTo>
                        <a:pt x="236" y="147"/>
                      </a:lnTo>
                      <a:lnTo>
                        <a:pt x="238" y="152"/>
                      </a:lnTo>
                      <a:lnTo>
                        <a:pt x="236" y="158"/>
                      </a:lnTo>
                      <a:lnTo>
                        <a:pt x="232" y="162"/>
                      </a:lnTo>
                      <a:lnTo>
                        <a:pt x="230" y="164"/>
                      </a:lnTo>
                      <a:lnTo>
                        <a:pt x="225" y="166"/>
                      </a:lnTo>
                      <a:lnTo>
                        <a:pt x="219" y="164"/>
                      </a:lnTo>
                      <a:lnTo>
                        <a:pt x="215" y="162"/>
                      </a:lnTo>
                      <a:lnTo>
                        <a:pt x="207" y="156"/>
                      </a:lnTo>
                      <a:lnTo>
                        <a:pt x="202" y="148"/>
                      </a:lnTo>
                      <a:lnTo>
                        <a:pt x="196" y="143"/>
                      </a:lnTo>
                      <a:lnTo>
                        <a:pt x="188" y="137"/>
                      </a:lnTo>
                      <a:lnTo>
                        <a:pt x="183" y="131"/>
                      </a:lnTo>
                      <a:lnTo>
                        <a:pt x="177" y="126"/>
                      </a:lnTo>
                      <a:lnTo>
                        <a:pt x="171" y="124"/>
                      </a:lnTo>
                      <a:lnTo>
                        <a:pt x="166" y="120"/>
                      </a:lnTo>
                      <a:lnTo>
                        <a:pt x="160" y="114"/>
                      </a:lnTo>
                      <a:lnTo>
                        <a:pt x="152" y="109"/>
                      </a:lnTo>
                      <a:lnTo>
                        <a:pt x="147" y="107"/>
                      </a:lnTo>
                      <a:lnTo>
                        <a:pt x="141" y="103"/>
                      </a:lnTo>
                      <a:lnTo>
                        <a:pt x="131" y="97"/>
                      </a:lnTo>
                      <a:lnTo>
                        <a:pt x="126" y="93"/>
                      </a:lnTo>
                      <a:lnTo>
                        <a:pt x="118" y="91"/>
                      </a:lnTo>
                      <a:lnTo>
                        <a:pt x="111" y="88"/>
                      </a:lnTo>
                      <a:lnTo>
                        <a:pt x="103" y="82"/>
                      </a:lnTo>
                      <a:lnTo>
                        <a:pt x="97" y="78"/>
                      </a:lnTo>
                      <a:lnTo>
                        <a:pt x="90" y="76"/>
                      </a:lnTo>
                      <a:lnTo>
                        <a:pt x="84" y="74"/>
                      </a:lnTo>
                      <a:lnTo>
                        <a:pt x="78" y="71"/>
                      </a:lnTo>
                      <a:lnTo>
                        <a:pt x="73" y="67"/>
                      </a:lnTo>
                      <a:lnTo>
                        <a:pt x="67" y="63"/>
                      </a:lnTo>
                      <a:lnTo>
                        <a:pt x="63" y="59"/>
                      </a:lnTo>
                      <a:lnTo>
                        <a:pt x="55" y="57"/>
                      </a:lnTo>
                      <a:lnTo>
                        <a:pt x="50" y="55"/>
                      </a:lnTo>
                      <a:lnTo>
                        <a:pt x="46" y="52"/>
                      </a:lnTo>
                      <a:lnTo>
                        <a:pt x="40" y="50"/>
                      </a:lnTo>
                      <a:lnTo>
                        <a:pt x="33" y="46"/>
                      </a:lnTo>
                      <a:lnTo>
                        <a:pt x="27" y="42"/>
                      </a:lnTo>
                      <a:lnTo>
                        <a:pt x="19" y="40"/>
                      </a:lnTo>
                      <a:lnTo>
                        <a:pt x="14" y="38"/>
                      </a:lnTo>
                      <a:lnTo>
                        <a:pt x="10" y="36"/>
                      </a:lnTo>
                      <a:lnTo>
                        <a:pt x="6" y="32"/>
                      </a:lnTo>
                      <a:lnTo>
                        <a:pt x="4" y="29"/>
                      </a:lnTo>
                      <a:lnTo>
                        <a:pt x="2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2" y="12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12" y="2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7" y="2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43" name="Freeform 508"/>
                <p:cNvSpPr>
                  <a:spLocks/>
                </p:cNvSpPr>
                <p:nvPr/>
              </p:nvSpPr>
              <p:spPr bwMode="auto">
                <a:xfrm>
                  <a:off x="4259" y="1300"/>
                  <a:ext cx="59" cy="62"/>
                </a:xfrm>
                <a:custGeom>
                  <a:avLst/>
                  <a:gdLst/>
                  <a:ahLst/>
                  <a:cxnLst>
                    <a:cxn ang="0">
                      <a:pos x="6" y="50"/>
                    </a:cxn>
                    <a:cxn ang="0">
                      <a:pos x="15" y="44"/>
                    </a:cxn>
                    <a:cxn ang="0">
                      <a:pos x="21" y="46"/>
                    </a:cxn>
                    <a:cxn ang="0">
                      <a:pos x="29" y="52"/>
                    </a:cxn>
                    <a:cxn ang="0">
                      <a:pos x="31" y="57"/>
                    </a:cxn>
                    <a:cxn ang="0">
                      <a:pos x="31" y="67"/>
                    </a:cxn>
                    <a:cxn ang="0">
                      <a:pos x="34" y="75"/>
                    </a:cxn>
                    <a:cxn ang="0">
                      <a:pos x="42" y="80"/>
                    </a:cxn>
                    <a:cxn ang="0">
                      <a:pos x="48" y="82"/>
                    </a:cxn>
                    <a:cxn ang="0">
                      <a:pos x="57" y="80"/>
                    </a:cxn>
                    <a:cxn ang="0">
                      <a:pos x="67" y="76"/>
                    </a:cxn>
                    <a:cxn ang="0">
                      <a:pos x="72" y="71"/>
                    </a:cxn>
                    <a:cxn ang="0">
                      <a:pos x="76" y="63"/>
                    </a:cxn>
                    <a:cxn ang="0">
                      <a:pos x="76" y="57"/>
                    </a:cxn>
                    <a:cxn ang="0">
                      <a:pos x="72" y="50"/>
                    </a:cxn>
                    <a:cxn ang="0">
                      <a:pos x="67" y="40"/>
                    </a:cxn>
                    <a:cxn ang="0">
                      <a:pos x="55" y="35"/>
                    </a:cxn>
                    <a:cxn ang="0">
                      <a:pos x="44" y="29"/>
                    </a:cxn>
                    <a:cxn ang="0">
                      <a:pos x="44" y="19"/>
                    </a:cxn>
                    <a:cxn ang="0">
                      <a:pos x="50" y="8"/>
                    </a:cxn>
                    <a:cxn ang="0">
                      <a:pos x="57" y="2"/>
                    </a:cxn>
                    <a:cxn ang="0">
                      <a:pos x="65" y="0"/>
                    </a:cxn>
                    <a:cxn ang="0">
                      <a:pos x="74" y="4"/>
                    </a:cxn>
                    <a:cxn ang="0">
                      <a:pos x="86" y="12"/>
                    </a:cxn>
                    <a:cxn ang="0">
                      <a:pos x="97" y="23"/>
                    </a:cxn>
                    <a:cxn ang="0">
                      <a:pos x="105" y="35"/>
                    </a:cxn>
                    <a:cxn ang="0">
                      <a:pos x="114" y="48"/>
                    </a:cxn>
                    <a:cxn ang="0">
                      <a:pos x="118" y="63"/>
                    </a:cxn>
                    <a:cxn ang="0">
                      <a:pos x="118" y="78"/>
                    </a:cxn>
                    <a:cxn ang="0">
                      <a:pos x="116" y="94"/>
                    </a:cxn>
                    <a:cxn ang="0">
                      <a:pos x="109" y="107"/>
                    </a:cxn>
                    <a:cxn ang="0">
                      <a:pos x="95" y="116"/>
                    </a:cxn>
                    <a:cxn ang="0">
                      <a:pos x="74" y="122"/>
                    </a:cxn>
                    <a:cxn ang="0">
                      <a:pos x="52" y="124"/>
                    </a:cxn>
                    <a:cxn ang="0">
                      <a:pos x="31" y="118"/>
                    </a:cxn>
                    <a:cxn ang="0">
                      <a:pos x="12" y="107"/>
                    </a:cxn>
                    <a:cxn ang="0">
                      <a:pos x="2" y="92"/>
                    </a:cxn>
                    <a:cxn ang="0">
                      <a:pos x="0" y="69"/>
                    </a:cxn>
                    <a:cxn ang="0">
                      <a:pos x="4" y="54"/>
                    </a:cxn>
                  </a:cxnLst>
                  <a:rect l="0" t="0" r="r" b="b"/>
                  <a:pathLst>
                    <a:path w="118" h="124">
                      <a:moveTo>
                        <a:pt x="4" y="54"/>
                      </a:moveTo>
                      <a:lnTo>
                        <a:pt x="6" y="50"/>
                      </a:lnTo>
                      <a:lnTo>
                        <a:pt x="12" y="46"/>
                      </a:lnTo>
                      <a:lnTo>
                        <a:pt x="15" y="44"/>
                      </a:lnTo>
                      <a:lnTo>
                        <a:pt x="17" y="44"/>
                      </a:lnTo>
                      <a:lnTo>
                        <a:pt x="21" y="46"/>
                      </a:lnTo>
                      <a:lnTo>
                        <a:pt x="27" y="48"/>
                      </a:lnTo>
                      <a:lnTo>
                        <a:pt x="29" y="52"/>
                      </a:lnTo>
                      <a:lnTo>
                        <a:pt x="31" y="56"/>
                      </a:lnTo>
                      <a:lnTo>
                        <a:pt x="31" y="57"/>
                      </a:lnTo>
                      <a:lnTo>
                        <a:pt x="31" y="63"/>
                      </a:lnTo>
                      <a:lnTo>
                        <a:pt x="31" y="67"/>
                      </a:lnTo>
                      <a:lnTo>
                        <a:pt x="33" y="73"/>
                      </a:lnTo>
                      <a:lnTo>
                        <a:pt x="34" y="75"/>
                      </a:lnTo>
                      <a:lnTo>
                        <a:pt x="38" y="78"/>
                      </a:lnTo>
                      <a:lnTo>
                        <a:pt x="42" y="80"/>
                      </a:lnTo>
                      <a:lnTo>
                        <a:pt x="44" y="80"/>
                      </a:lnTo>
                      <a:lnTo>
                        <a:pt x="48" y="82"/>
                      </a:lnTo>
                      <a:lnTo>
                        <a:pt x="52" y="82"/>
                      </a:lnTo>
                      <a:lnTo>
                        <a:pt x="57" y="80"/>
                      </a:lnTo>
                      <a:lnTo>
                        <a:pt x="63" y="78"/>
                      </a:lnTo>
                      <a:lnTo>
                        <a:pt x="67" y="76"/>
                      </a:lnTo>
                      <a:lnTo>
                        <a:pt x="71" y="75"/>
                      </a:lnTo>
                      <a:lnTo>
                        <a:pt x="72" y="71"/>
                      </a:lnTo>
                      <a:lnTo>
                        <a:pt x="76" y="67"/>
                      </a:lnTo>
                      <a:lnTo>
                        <a:pt x="76" y="63"/>
                      </a:lnTo>
                      <a:lnTo>
                        <a:pt x="78" y="61"/>
                      </a:lnTo>
                      <a:lnTo>
                        <a:pt x="76" y="57"/>
                      </a:lnTo>
                      <a:lnTo>
                        <a:pt x="76" y="54"/>
                      </a:lnTo>
                      <a:lnTo>
                        <a:pt x="72" y="50"/>
                      </a:lnTo>
                      <a:lnTo>
                        <a:pt x="71" y="46"/>
                      </a:lnTo>
                      <a:lnTo>
                        <a:pt x="67" y="40"/>
                      </a:lnTo>
                      <a:lnTo>
                        <a:pt x="61" y="38"/>
                      </a:lnTo>
                      <a:lnTo>
                        <a:pt x="55" y="35"/>
                      </a:lnTo>
                      <a:lnTo>
                        <a:pt x="50" y="33"/>
                      </a:lnTo>
                      <a:lnTo>
                        <a:pt x="44" y="29"/>
                      </a:lnTo>
                      <a:lnTo>
                        <a:pt x="42" y="25"/>
                      </a:lnTo>
                      <a:lnTo>
                        <a:pt x="44" y="19"/>
                      </a:lnTo>
                      <a:lnTo>
                        <a:pt x="46" y="14"/>
                      </a:lnTo>
                      <a:lnTo>
                        <a:pt x="50" y="8"/>
                      </a:lnTo>
                      <a:lnTo>
                        <a:pt x="55" y="4"/>
                      </a:lnTo>
                      <a:lnTo>
                        <a:pt x="57" y="2"/>
                      </a:lnTo>
                      <a:lnTo>
                        <a:pt x="61" y="2"/>
                      </a:lnTo>
                      <a:lnTo>
                        <a:pt x="65" y="0"/>
                      </a:lnTo>
                      <a:lnTo>
                        <a:pt x="69" y="2"/>
                      </a:lnTo>
                      <a:lnTo>
                        <a:pt x="74" y="4"/>
                      </a:lnTo>
                      <a:lnTo>
                        <a:pt x="80" y="8"/>
                      </a:lnTo>
                      <a:lnTo>
                        <a:pt x="86" y="12"/>
                      </a:lnTo>
                      <a:lnTo>
                        <a:pt x="91" y="18"/>
                      </a:lnTo>
                      <a:lnTo>
                        <a:pt x="97" y="23"/>
                      </a:lnTo>
                      <a:lnTo>
                        <a:pt x="101" y="27"/>
                      </a:lnTo>
                      <a:lnTo>
                        <a:pt x="105" y="35"/>
                      </a:lnTo>
                      <a:lnTo>
                        <a:pt x="110" y="40"/>
                      </a:lnTo>
                      <a:lnTo>
                        <a:pt x="114" y="48"/>
                      </a:lnTo>
                      <a:lnTo>
                        <a:pt x="116" y="56"/>
                      </a:lnTo>
                      <a:lnTo>
                        <a:pt x="118" y="63"/>
                      </a:lnTo>
                      <a:lnTo>
                        <a:pt x="118" y="71"/>
                      </a:lnTo>
                      <a:lnTo>
                        <a:pt x="118" y="78"/>
                      </a:lnTo>
                      <a:lnTo>
                        <a:pt x="118" y="86"/>
                      </a:lnTo>
                      <a:lnTo>
                        <a:pt x="116" y="94"/>
                      </a:lnTo>
                      <a:lnTo>
                        <a:pt x="114" y="103"/>
                      </a:lnTo>
                      <a:lnTo>
                        <a:pt x="109" y="107"/>
                      </a:lnTo>
                      <a:lnTo>
                        <a:pt x="101" y="113"/>
                      </a:lnTo>
                      <a:lnTo>
                        <a:pt x="95" y="116"/>
                      </a:lnTo>
                      <a:lnTo>
                        <a:pt x="84" y="120"/>
                      </a:lnTo>
                      <a:lnTo>
                        <a:pt x="74" y="122"/>
                      </a:lnTo>
                      <a:lnTo>
                        <a:pt x="63" y="124"/>
                      </a:lnTo>
                      <a:lnTo>
                        <a:pt x="52" y="124"/>
                      </a:lnTo>
                      <a:lnTo>
                        <a:pt x="40" y="122"/>
                      </a:lnTo>
                      <a:lnTo>
                        <a:pt x="31" y="118"/>
                      </a:lnTo>
                      <a:lnTo>
                        <a:pt x="19" y="113"/>
                      </a:lnTo>
                      <a:lnTo>
                        <a:pt x="12" y="107"/>
                      </a:lnTo>
                      <a:lnTo>
                        <a:pt x="4" y="101"/>
                      </a:lnTo>
                      <a:lnTo>
                        <a:pt x="2" y="92"/>
                      </a:lnTo>
                      <a:lnTo>
                        <a:pt x="0" y="80"/>
                      </a:lnTo>
                      <a:lnTo>
                        <a:pt x="0" y="69"/>
                      </a:lnTo>
                      <a:lnTo>
                        <a:pt x="4" y="54"/>
                      </a:lnTo>
                      <a:lnTo>
                        <a:pt x="4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44" name="Freeform 509"/>
                <p:cNvSpPr>
                  <a:spLocks/>
                </p:cNvSpPr>
                <p:nvPr/>
              </p:nvSpPr>
              <p:spPr bwMode="auto">
                <a:xfrm>
                  <a:off x="4104" y="846"/>
                  <a:ext cx="17" cy="74"/>
                </a:xfrm>
                <a:custGeom>
                  <a:avLst/>
                  <a:gdLst/>
                  <a:ahLst/>
                  <a:cxnLst>
                    <a:cxn ang="0">
                      <a:pos x="2" y="128"/>
                    </a:cxn>
                    <a:cxn ang="0">
                      <a:pos x="2" y="120"/>
                    </a:cxn>
                    <a:cxn ang="0">
                      <a:pos x="2" y="111"/>
                    </a:cxn>
                    <a:cxn ang="0">
                      <a:pos x="2" y="103"/>
                    </a:cxn>
                    <a:cxn ang="0">
                      <a:pos x="4" y="94"/>
                    </a:cxn>
                    <a:cxn ang="0">
                      <a:pos x="2" y="86"/>
                    </a:cxn>
                    <a:cxn ang="0">
                      <a:pos x="2" y="76"/>
                    </a:cxn>
                    <a:cxn ang="0">
                      <a:pos x="2" y="69"/>
                    </a:cxn>
                    <a:cxn ang="0">
                      <a:pos x="2" y="61"/>
                    </a:cxn>
                    <a:cxn ang="0">
                      <a:pos x="2" y="54"/>
                    </a:cxn>
                    <a:cxn ang="0">
                      <a:pos x="2" y="46"/>
                    </a:cxn>
                    <a:cxn ang="0">
                      <a:pos x="2" y="38"/>
                    </a:cxn>
                    <a:cxn ang="0">
                      <a:pos x="4" y="33"/>
                    </a:cxn>
                    <a:cxn ang="0">
                      <a:pos x="4" y="27"/>
                    </a:cxn>
                    <a:cxn ang="0">
                      <a:pos x="6" y="21"/>
                    </a:cxn>
                    <a:cxn ang="0">
                      <a:pos x="6" y="17"/>
                    </a:cxn>
                    <a:cxn ang="0">
                      <a:pos x="10" y="16"/>
                    </a:cxn>
                    <a:cxn ang="0">
                      <a:pos x="14" y="10"/>
                    </a:cxn>
                    <a:cxn ang="0">
                      <a:pos x="16" y="6"/>
                    </a:cxn>
                    <a:cxn ang="0">
                      <a:pos x="21" y="4"/>
                    </a:cxn>
                    <a:cxn ang="0">
                      <a:pos x="25" y="2"/>
                    </a:cxn>
                    <a:cxn ang="0">
                      <a:pos x="29" y="0"/>
                    </a:cxn>
                    <a:cxn ang="0">
                      <a:pos x="31" y="0"/>
                    </a:cxn>
                    <a:cxn ang="0">
                      <a:pos x="31" y="0"/>
                    </a:cxn>
                    <a:cxn ang="0">
                      <a:pos x="33" y="0"/>
                    </a:cxn>
                    <a:cxn ang="0">
                      <a:pos x="31" y="14"/>
                    </a:cxn>
                    <a:cxn ang="0">
                      <a:pos x="31" y="27"/>
                    </a:cxn>
                    <a:cxn ang="0">
                      <a:pos x="29" y="40"/>
                    </a:cxn>
                    <a:cxn ang="0">
                      <a:pos x="31" y="54"/>
                    </a:cxn>
                    <a:cxn ang="0">
                      <a:pos x="31" y="63"/>
                    </a:cxn>
                    <a:cxn ang="0">
                      <a:pos x="31" y="73"/>
                    </a:cxn>
                    <a:cxn ang="0">
                      <a:pos x="31" y="84"/>
                    </a:cxn>
                    <a:cxn ang="0">
                      <a:pos x="33" y="92"/>
                    </a:cxn>
                    <a:cxn ang="0">
                      <a:pos x="33" y="99"/>
                    </a:cxn>
                    <a:cxn ang="0">
                      <a:pos x="33" y="105"/>
                    </a:cxn>
                    <a:cxn ang="0">
                      <a:pos x="33" y="111"/>
                    </a:cxn>
                    <a:cxn ang="0">
                      <a:pos x="35" y="118"/>
                    </a:cxn>
                    <a:cxn ang="0">
                      <a:pos x="33" y="120"/>
                    </a:cxn>
                    <a:cxn ang="0">
                      <a:pos x="33" y="124"/>
                    </a:cxn>
                    <a:cxn ang="0">
                      <a:pos x="31" y="128"/>
                    </a:cxn>
                    <a:cxn ang="0">
                      <a:pos x="29" y="130"/>
                    </a:cxn>
                    <a:cxn ang="0">
                      <a:pos x="25" y="135"/>
                    </a:cxn>
                    <a:cxn ang="0">
                      <a:pos x="19" y="139"/>
                    </a:cxn>
                    <a:cxn ang="0">
                      <a:pos x="14" y="143"/>
                    </a:cxn>
                    <a:cxn ang="0">
                      <a:pos x="10" y="149"/>
                    </a:cxn>
                    <a:cxn ang="0">
                      <a:pos x="6" y="149"/>
                    </a:cxn>
                    <a:cxn ang="0">
                      <a:pos x="2" y="145"/>
                    </a:cxn>
                    <a:cxn ang="0">
                      <a:pos x="2" y="141"/>
                    </a:cxn>
                    <a:cxn ang="0">
                      <a:pos x="2" y="137"/>
                    </a:cxn>
                    <a:cxn ang="0">
                      <a:pos x="0" y="133"/>
                    </a:cxn>
                    <a:cxn ang="0">
                      <a:pos x="2" y="128"/>
                    </a:cxn>
                    <a:cxn ang="0">
                      <a:pos x="2" y="128"/>
                    </a:cxn>
                  </a:cxnLst>
                  <a:rect l="0" t="0" r="r" b="b"/>
                  <a:pathLst>
                    <a:path w="35" h="149">
                      <a:moveTo>
                        <a:pt x="2" y="128"/>
                      </a:moveTo>
                      <a:lnTo>
                        <a:pt x="2" y="120"/>
                      </a:lnTo>
                      <a:lnTo>
                        <a:pt x="2" y="111"/>
                      </a:lnTo>
                      <a:lnTo>
                        <a:pt x="2" y="103"/>
                      </a:lnTo>
                      <a:lnTo>
                        <a:pt x="4" y="94"/>
                      </a:lnTo>
                      <a:lnTo>
                        <a:pt x="2" y="86"/>
                      </a:lnTo>
                      <a:lnTo>
                        <a:pt x="2" y="76"/>
                      </a:lnTo>
                      <a:lnTo>
                        <a:pt x="2" y="69"/>
                      </a:lnTo>
                      <a:lnTo>
                        <a:pt x="2" y="61"/>
                      </a:lnTo>
                      <a:lnTo>
                        <a:pt x="2" y="54"/>
                      </a:lnTo>
                      <a:lnTo>
                        <a:pt x="2" y="46"/>
                      </a:lnTo>
                      <a:lnTo>
                        <a:pt x="2" y="38"/>
                      </a:lnTo>
                      <a:lnTo>
                        <a:pt x="4" y="33"/>
                      </a:lnTo>
                      <a:lnTo>
                        <a:pt x="4" y="27"/>
                      </a:lnTo>
                      <a:lnTo>
                        <a:pt x="6" y="21"/>
                      </a:lnTo>
                      <a:lnTo>
                        <a:pt x="6" y="17"/>
                      </a:lnTo>
                      <a:lnTo>
                        <a:pt x="10" y="16"/>
                      </a:lnTo>
                      <a:lnTo>
                        <a:pt x="14" y="10"/>
                      </a:lnTo>
                      <a:lnTo>
                        <a:pt x="16" y="6"/>
                      </a:lnTo>
                      <a:lnTo>
                        <a:pt x="21" y="4"/>
                      </a:lnTo>
                      <a:lnTo>
                        <a:pt x="25" y="2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3" y="0"/>
                      </a:lnTo>
                      <a:lnTo>
                        <a:pt x="31" y="14"/>
                      </a:lnTo>
                      <a:lnTo>
                        <a:pt x="31" y="27"/>
                      </a:lnTo>
                      <a:lnTo>
                        <a:pt x="29" y="40"/>
                      </a:lnTo>
                      <a:lnTo>
                        <a:pt x="31" y="54"/>
                      </a:lnTo>
                      <a:lnTo>
                        <a:pt x="31" y="63"/>
                      </a:lnTo>
                      <a:lnTo>
                        <a:pt x="31" y="73"/>
                      </a:lnTo>
                      <a:lnTo>
                        <a:pt x="31" y="84"/>
                      </a:lnTo>
                      <a:lnTo>
                        <a:pt x="33" y="92"/>
                      </a:lnTo>
                      <a:lnTo>
                        <a:pt x="33" y="99"/>
                      </a:lnTo>
                      <a:lnTo>
                        <a:pt x="33" y="105"/>
                      </a:lnTo>
                      <a:lnTo>
                        <a:pt x="33" y="111"/>
                      </a:lnTo>
                      <a:lnTo>
                        <a:pt x="35" y="118"/>
                      </a:lnTo>
                      <a:lnTo>
                        <a:pt x="33" y="120"/>
                      </a:lnTo>
                      <a:lnTo>
                        <a:pt x="33" y="124"/>
                      </a:lnTo>
                      <a:lnTo>
                        <a:pt x="31" y="128"/>
                      </a:lnTo>
                      <a:lnTo>
                        <a:pt x="29" y="130"/>
                      </a:lnTo>
                      <a:lnTo>
                        <a:pt x="25" y="135"/>
                      </a:lnTo>
                      <a:lnTo>
                        <a:pt x="19" y="139"/>
                      </a:lnTo>
                      <a:lnTo>
                        <a:pt x="14" y="143"/>
                      </a:lnTo>
                      <a:lnTo>
                        <a:pt x="10" y="149"/>
                      </a:lnTo>
                      <a:lnTo>
                        <a:pt x="6" y="149"/>
                      </a:lnTo>
                      <a:lnTo>
                        <a:pt x="2" y="145"/>
                      </a:lnTo>
                      <a:lnTo>
                        <a:pt x="2" y="141"/>
                      </a:lnTo>
                      <a:lnTo>
                        <a:pt x="2" y="137"/>
                      </a:lnTo>
                      <a:lnTo>
                        <a:pt x="0" y="133"/>
                      </a:lnTo>
                      <a:lnTo>
                        <a:pt x="2" y="128"/>
                      </a:lnTo>
                      <a:lnTo>
                        <a:pt x="2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45" name="Freeform 510"/>
                <p:cNvSpPr>
                  <a:spLocks/>
                </p:cNvSpPr>
                <p:nvPr/>
              </p:nvSpPr>
              <p:spPr bwMode="auto">
                <a:xfrm>
                  <a:off x="4087" y="455"/>
                  <a:ext cx="357" cy="388"/>
                </a:xfrm>
                <a:custGeom>
                  <a:avLst/>
                  <a:gdLst/>
                  <a:ahLst/>
                  <a:cxnLst>
                    <a:cxn ang="0">
                      <a:pos x="109" y="53"/>
                    </a:cxn>
                    <a:cxn ang="0">
                      <a:pos x="141" y="25"/>
                    </a:cxn>
                    <a:cxn ang="0">
                      <a:pos x="177" y="5"/>
                    </a:cxn>
                    <a:cxn ang="0">
                      <a:pos x="213" y="0"/>
                    </a:cxn>
                    <a:cxn ang="0">
                      <a:pos x="253" y="5"/>
                    </a:cxn>
                    <a:cxn ang="0">
                      <a:pos x="285" y="21"/>
                    </a:cxn>
                    <a:cxn ang="0">
                      <a:pos x="287" y="36"/>
                    </a:cxn>
                    <a:cxn ang="0">
                      <a:pos x="276" y="44"/>
                    </a:cxn>
                    <a:cxn ang="0">
                      <a:pos x="247" y="34"/>
                    </a:cxn>
                    <a:cxn ang="0">
                      <a:pos x="215" y="30"/>
                    </a:cxn>
                    <a:cxn ang="0">
                      <a:pos x="186" y="40"/>
                    </a:cxn>
                    <a:cxn ang="0">
                      <a:pos x="158" y="57"/>
                    </a:cxn>
                    <a:cxn ang="0">
                      <a:pos x="131" y="83"/>
                    </a:cxn>
                    <a:cxn ang="0">
                      <a:pos x="101" y="121"/>
                    </a:cxn>
                    <a:cxn ang="0">
                      <a:pos x="69" y="177"/>
                    </a:cxn>
                    <a:cxn ang="0">
                      <a:pos x="52" y="236"/>
                    </a:cxn>
                    <a:cxn ang="0">
                      <a:pos x="46" y="298"/>
                    </a:cxn>
                    <a:cxn ang="0">
                      <a:pos x="44" y="363"/>
                    </a:cxn>
                    <a:cxn ang="0">
                      <a:pos x="48" y="435"/>
                    </a:cxn>
                    <a:cxn ang="0">
                      <a:pos x="55" y="498"/>
                    </a:cxn>
                    <a:cxn ang="0">
                      <a:pos x="71" y="555"/>
                    </a:cxn>
                    <a:cxn ang="0">
                      <a:pos x="95" y="605"/>
                    </a:cxn>
                    <a:cxn ang="0">
                      <a:pos x="129" y="650"/>
                    </a:cxn>
                    <a:cxn ang="0">
                      <a:pos x="177" y="686"/>
                    </a:cxn>
                    <a:cxn ang="0">
                      <a:pos x="224" y="711"/>
                    </a:cxn>
                    <a:cxn ang="0">
                      <a:pos x="268" y="719"/>
                    </a:cxn>
                    <a:cxn ang="0">
                      <a:pos x="312" y="719"/>
                    </a:cxn>
                    <a:cxn ang="0">
                      <a:pos x="354" y="715"/>
                    </a:cxn>
                    <a:cxn ang="0">
                      <a:pos x="401" y="707"/>
                    </a:cxn>
                    <a:cxn ang="0">
                      <a:pos x="456" y="703"/>
                    </a:cxn>
                    <a:cxn ang="0">
                      <a:pos x="508" y="700"/>
                    </a:cxn>
                    <a:cxn ang="0">
                      <a:pos x="557" y="688"/>
                    </a:cxn>
                    <a:cxn ang="0">
                      <a:pos x="603" y="675"/>
                    </a:cxn>
                    <a:cxn ang="0">
                      <a:pos x="646" y="652"/>
                    </a:cxn>
                    <a:cxn ang="0">
                      <a:pos x="696" y="625"/>
                    </a:cxn>
                    <a:cxn ang="0">
                      <a:pos x="711" y="625"/>
                    </a:cxn>
                    <a:cxn ang="0">
                      <a:pos x="715" y="637"/>
                    </a:cxn>
                    <a:cxn ang="0">
                      <a:pos x="692" y="658"/>
                    </a:cxn>
                    <a:cxn ang="0">
                      <a:pos x="643" y="690"/>
                    </a:cxn>
                    <a:cxn ang="0">
                      <a:pos x="595" y="719"/>
                    </a:cxn>
                    <a:cxn ang="0">
                      <a:pos x="548" y="743"/>
                    </a:cxn>
                    <a:cxn ang="0">
                      <a:pos x="494" y="759"/>
                    </a:cxn>
                    <a:cxn ang="0">
                      <a:pos x="437" y="768"/>
                    </a:cxn>
                    <a:cxn ang="0">
                      <a:pos x="380" y="768"/>
                    </a:cxn>
                    <a:cxn ang="0">
                      <a:pos x="331" y="774"/>
                    </a:cxn>
                    <a:cxn ang="0">
                      <a:pos x="283" y="776"/>
                    </a:cxn>
                    <a:cxn ang="0">
                      <a:pos x="236" y="770"/>
                    </a:cxn>
                    <a:cxn ang="0">
                      <a:pos x="186" y="755"/>
                    </a:cxn>
                    <a:cxn ang="0">
                      <a:pos x="129" y="721"/>
                    </a:cxn>
                    <a:cxn ang="0">
                      <a:pos x="80" y="675"/>
                    </a:cxn>
                    <a:cxn ang="0">
                      <a:pos x="48" y="622"/>
                    </a:cxn>
                    <a:cxn ang="0">
                      <a:pos x="23" y="559"/>
                    </a:cxn>
                    <a:cxn ang="0">
                      <a:pos x="10" y="489"/>
                    </a:cxn>
                    <a:cxn ang="0">
                      <a:pos x="2" y="412"/>
                    </a:cxn>
                    <a:cxn ang="0">
                      <a:pos x="0" y="336"/>
                    </a:cxn>
                    <a:cxn ang="0">
                      <a:pos x="6" y="264"/>
                    </a:cxn>
                    <a:cxn ang="0">
                      <a:pos x="19" y="199"/>
                    </a:cxn>
                    <a:cxn ang="0">
                      <a:pos x="48" y="137"/>
                    </a:cxn>
                    <a:cxn ang="0">
                      <a:pos x="88" y="76"/>
                    </a:cxn>
                  </a:cxnLst>
                  <a:rect l="0" t="0" r="r" b="b"/>
                  <a:pathLst>
                    <a:path w="715" h="776">
                      <a:moveTo>
                        <a:pt x="88" y="76"/>
                      </a:moveTo>
                      <a:lnTo>
                        <a:pt x="97" y="63"/>
                      </a:lnTo>
                      <a:lnTo>
                        <a:pt x="109" y="53"/>
                      </a:lnTo>
                      <a:lnTo>
                        <a:pt x="118" y="42"/>
                      </a:lnTo>
                      <a:lnTo>
                        <a:pt x="129" y="34"/>
                      </a:lnTo>
                      <a:lnTo>
                        <a:pt x="141" y="25"/>
                      </a:lnTo>
                      <a:lnTo>
                        <a:pt x="152" y="19"/>
                      </a:lnTo>
                      <a:lnTo>
                        <a:pt x="164" y="11"/>
                      </a:lnTo>
                      <a:lnTo>
                        <a:pt x="177" y="5"/>
                      </a:lnTo>
                      <a:lnTo>
                        <a:pt x="188" y="4"/>
                      </a:lnTo>
                      <a:lnTo>
                        <a:pt x="202" y="2"/>
                      </a:lnTo>
                      <a:lnTo>
                        <a:pt x="213" y="0"/>
                      </a:lnTo>
                      <a:lnTo>
                        <a:pt x="228" y="0"/>
                      </a:lnTo>
                      <a:lnTo>
                        <a:pt x="240" y="2"/>
                      </a:lnTo>
                      <a:lnTo>
                        <a:pt x="253" y="5"/>
                      </a:lnTo>
                      <a:lnTo>
                        <a:pt x="268" y="9"/>
                      </a:lnTo>
                      <a:lnTo>
                        <a:pt x="281" y="17"/>
                      </a:lnTo>
                      <a:lnTo>
                        <a:pt x="285" y="21"/>
                      </a:lnTo>
                      <a:lnTo>
                        <a:pt x="289" y="25"/>
                      </a:lnTo>
                      <a:lnTo>
                        <a:pt x="289" y="30"/>
                      </a:lnTo>
                      <a:lnTo>
                        <a:pt x="287" y="36"/>
                      </a:lnTo>
                      <a:lnTo>
                        <a:pt x="285" y="40"/>
                      </a:lnTo>
                      <a:lnTo>
                        <a:pt x="280" y="42"/>
                      </a:lnTo>
                      <a:lnTo>
                        <a:pt x="276" y="44"/>
                      </a:lnTo>
                      <a:lnTo>
                        <a:pt x="270" y="42"/>
                      </a:lnTo>
                      <a:lnTo>
                        <a:pt x="259" y="38"/>
                      </a:lnTo>
                      <a:lnTo>
                        <a:pt x="247" y="34"/>
                      </a:lnTo>
                      <a:lnTo>
                        <a:pt x="236" y="30"/>
                      </a:lnTo>
                      <a:lnTo>
                        <a:pt x="226" y="30"/>
                      </a:lnTo>
                      <a:lnTo>
                        <a:pt x="215" y="30"/>
                      </a:lnTo>
                      <a:lnTo>
                        <a:pt x="205" y="34"/>
                      </a:lnTo>
                      <a:lnTo>
                        <a:pt x="196" y="38"/>
                      </a:lnTo>
                      <a:lnTo>
                        <a:pt x="186" y="40"/>
                      </a:lnTo>
                      <a:lnTo>
                        <a:pt x="177" y="45"/>
                      </a:lnTo>
                      <a:lnTo>
                        <a:pt x="166" y="53"/>
                      </a:lnTo>
                      <a:lnTo>
                        <a:pt x="158" y="57"/>
                      </a:lnTo>
                      <a:lnTo>
                        <a:pt x="148" y="66"/>
                      </a:lnTo>
                      <a:lnTo>
                        <a:pt x="141" y="72"/>
                      </a:lnTo>
                      <a:lnTo>
                        <a:pt x="131" y="83"/>
                      </a:lnTo>
                      <a:lnTo>
                        <a:pt x="124" y="91"/>
                      </a:lnTo>
                      <a:lnTo>
                        <a:pt x="116" y="102"/>
                      </a:lnTo>
                      <a:lnTo>
                        <a:pt x="101" y="121"/>
                      </a:lnTo>
                      <a:lnTo>
                        <a:pt x="90" y="139"/>
                      </a:lnTo>
                      <a:lnTo>
                        <a:pt x="80" y="158"/>
                      </a:lnTo>
                      <a:lnTo>
                        <a:pt x="69" y="177"/>
                      </a:lnTo>
                      <a:lnTo>
                        <a:pt x="63" y="196"/>
                      </a:lnTo>
                      <a:lnTo>
                        <a:pt x="55" y="215"/>
                      </a:lnTo>
                      <a:lnTo>
                        <a:pt x="52" y="236"/>
                      </a:lnTo>
                      <a:lnTo>
                        <a:pt x="48" y="255"/>
                      </a:lnTo>
                      <a:lnTo>
                        <a:pt x="46" y="276"/>
                      </a:lnTo>
                      <a:lnTo>
                        <a:pt x="46" y="298"/>
                      </a:lnTo>
                      <a:lnTo>
                        <a:pt x="44" y="319"/>
                      </a:lnTo>
                      <a:lnTo>
                        <a:pt x="44" y="340"/>
                      </a:lnTo>
                      <a:lnTo>
                        <a:pt x="44" y="363"/>
                      </a:lnTo>
                      <a:lnTo>
                        <a:pt x="46" y="386"/>
                      </a:lnTo>
                      <a:lnTo>
                        <a:pt x="48" y="411"/>
                      </a:lnTo>
                      <a:lnTo>
                        <a:pt x="48" y="435"/>
                      </a:lnTo>
                      <a:lnTo>
                        <a:pt x="50" y="456"/>
                      </a:lnTo>
                      <a:lnTo>
                        <a:pt x="52" y="477"/>
                      </a:lnTo>
                      <a:lnTo>
                        <a:pt x="55" y="498"/>
                      </a:lnTo>
                      <a:lnTo>
                        <a:pt x="61" y="519"/>
                      </a:lnTo>
                      <a:lnTo>
                        <a:pt x="65" y="536"/>
                      </a:lnTo>
                      <a:lnTo>
                        <a:pt x="71" y="555"/>
                      </a:lnTo>
                      <a:lnTo>
                        <a:pt x="78" y="572"/>
                      </a:lnTo>
                      <a:lnTo>
                        <a:pt x="88" y="589"/>
                      </a:lnTo>
                      <a:lnTo>
                        <a:pt x="95" y="605"/>
                      </a:lnTo>
                      <a:lnTo>
                        <a:pt x="107" y="620"/>
                      </a:lnTo>
                      <a:lnTo>
                        <a:pt x="116" y="635"/>
                      </a:lnTo>
                      <a:lnTo>
                        <a:pt x="129" y="650"/>
                      </a:lnTo>
                      <a:lnTo>
                        <a:pt x="145" y="662"/>
                      </a:lnTo>
                      <a:lnTo>
                        <a:pt x="160" y="675"/>
                      </a:lnTo>
                      <a:lnTo>
                        <a:pt x="177" y="686"/>
                      </a:lnTo>
                      <a:lnTo>
                        <a:pt x="196" y="698"/>
                      </a:lnTo>
                      <a:lnTo>
                        <a:pt x="209" y="703"/>
                      </a:lnTo>
                      <a:lnTo>
                        <a:pt x="224" y="711"/>
                      </a:lnTo>
                      <a:lnTo>
                        <a:pt x="240" y="715"/>
                      </a:lnTo>
                      <a:lnTo>
                        <a:pt x="253" y="719"/>
                      </a:lnTo>
                      <a:lnTo>
                        <a:pt x="268" y="719"/>
                      </a:lnTo>
                      <a:lnTo>
                        <a:pt x="281" y="719"/>
                      </a:lnTo>
                      <a:lnTo>
                        <a:pt x="297" y="719"/>
                      </a:lnTo>
                      <a:lnTo>
                        <a:pt x="312" y="719"/>
                      </a:lnTo>
                      <a:lnTo>
                        <a:pt x="325" y="719"/>
                      </a:lnTo>
                      <a:lnTo>
                        <a:pt x="339" y="717"/>
                      </a:lnTo>
                      <a:lnTo>
                        <a:pt x="354" y="715"/>
                      </a:lnTo>
                      <a:lnTo>
                        <a:pt x="369" y="713"/>
                      </a:lnTo>
                      <a:lnTo>
                        <a:pt x="384" y="709"/>
                      </a:lnTo>
                      <a:lnTo>
                        <a:pt x="401" y="707"/>
                      </a:lnTo>
                      <a:lnTo>
                        <a:pt x="418" y="705"/>
                      </a:lnTo>
                      <a:lnTo>
                        <a:pt x="435" y="703"/>
                      </a:lnTo>
                      <a:lnTo>
                        <a:pt x="456" y="703"/>
                      </a:lnTo>
                      <a:lnTo>
                        <a:pt x="473" y="702"/>
                      </a:lnTo>
                      <a:lnTo>
                        <a:pt x="491" y="702"/>
                      </a:lnTo>
                      <a:lnTo>
                        <a:pt x="508" y="700"/>
                      </a:lnTo>
                      <a:lnTo>
                        <a:pt x="525" y="696"/>
                      </a:lnTo>
                      <a:lnTo>
                        <a:pt x="542" y="692"/>
                      </a:lnTo>
                      <a:lnTo>
                        <a:pt x="557" y="688"/>
                      </a:lnTo>
                      <a:lnTo>
                        <a:pt x="572" y="686"/>
                      </a:lnTo>
                      <a:lnTo>
                        <a:pt x="588" y="681"/>
                      </a:lnTo>
                      <a:lnTo>
                        <a:pt x="603" y="675"/>
                      </a:lnTo>
                      <a:lnTo>
                        <a:pt x="616" y="669"/>
                      </a:lnTo>
                      <a:lnTo>
                        <a:pt x="631" y="662"/>
                      </a:lnTo>
                      <a:lnTo>
                        <a:pt x="646" y="652"/>
                      </a:lnTo>
                      <a:lnTo>
                        <a:pt x="664" y="646"/>
                      </a:lnTo>
                      <a:lnTo>
                        <a:pt x="679" y="635"/>
                      </a:lnTo>
                      <a:lnTo>
                        <a:pt x="696" y="625"/>
                      </a:lnTo>
                      <a:lnTo>
                        <a:pt x="702" y="624"/>
                      </a:lnTo>
                      <a:lnTo>
                        <a:pt x="707" y="624"/>
                      </a:lnTo>
                      <a:lnTo>
                        <a:pt x="711" y="625"/>
                      </a:lnTo>
                      <a:lnTo>
                        <a:pt x="713" y="629"/>
                      </a:lnTo>
                      <a:lnTo>
                        <a:pt x="715" y="633"/>
                      </a:lnTo>
                      <a:lnTo>
                        <a:pt x="715" y="637"/>
                      </a:lnTo>
                      <a:lnTo>
                        <a:pt x="713" y="643"/>
                      </a:lnTo>
                      <a:lnTo>
                        <a:pt x="711" y="648"/>
                      </a:lnTo>
                      <a:lnTo>
                        <a:pt x="692" y="658"/>
                      </a:lnTo>
                      <a:lnTo>
                        <a:pt x="675" y="669"/>
                      </a:lnTo>
                      <a:lnTo>
                        <a:pt x="658" y="681"/>
                      </a:lnTo>
                      <a:lnTo>
                        <a:pt x="643" y="690"/>
                      </a:lnTo>
                      <a:lnTo>
                        <a:pt x="627" y="702"/>
                      </a:lnTo>
                      <a:lnTo>
                        <a:pt x="610" y="711"/>
                      </a:lnTo>
                      <a:lnTo>
                        <a:pt x="595" y="719"/>
                      </a:lnTo>
                      <a:lnTo>
                        <a:pt x="580" y="728"/>
                      </a:lnTo>
                      <a:lnTo>
                        <a:pt x="563" y="736"/>
                      </a:lnTo>
                      <a:lnTo>
                        <a:pt x="548" y="743"/>
                      </a:lnTo>
                      <a:lnTo>
                        <a:pt x="530" y="749"/>
                      </a:lnTo>
                      <a:lnTo>
                        <a:pt x="513" y="755"/>
                      </a:lnTo>
                      <a:lnTo>
                        <a:pt x="494" y="759"/>
                      </a:lnTo>
                      <a:lnTo>
                        <a:pt x="477" y="762"/>
                      </a:lnTo>
                      <a:lnTo>
                        <a:pt x="458" y="766"/>
                      </a:lnTo>
                      <a:lnTo>
                        <a:pt x="437" y="768"/>
                      </a:lnTo>
                      <a:lnTo>
                        <a:pt x="418" y="768"/>
                      </a:lnTo>
                      <a:lnTo>
                        <a:pt x="399" y="768"/>
                      </a:lnTo>
                      <a:lnTo>
                        <a:pt x="380" y="768"/>
                      </a:lnTo>
                      <a:lnTo>
                        <a:pt x="363" y="770"/>
                      </a:lnTo>
                      <a:lnTo>
                        <a:pt x="346" y="772"/>
                      </a:lnTo>
                      <a:lnTo>
                        <a:pt x="331" y="774"/>
                      </a:lnTo>
                      <a:lnTo>
                        <a:pt x="314" y="774"/>
                      </a:lnTo>
                      <a:lnTo>
                        <a:pt x="299" y="776"/>
                      </a:lnTo>
                      <a:lnTo>
                        <a:pt x="283" y="776"/>
                      </a:lnTo>
                      <a:lnTo>
                        <a:pt x="268" y="776"/>
                      </a:lnTo>
                      <a:lnTo>
                        <a:pt x="251" y="772"/>
                      </a:lnTo>
                      <a:lnTo>
                        <a:pt x="236" y="770"/>
                      </a:lnTo>
                      <a:lnTo>
                        <a:pt x="221" y="768"/>
                      </a:lnTo>
                      <a:lnTo>
                        <a:pt x="204" y="762"/>
                      </a:lnTo>
                      <a:lnTo>
                        <a:pt x="186" y="755"/>
                      </a:lnTo>
                      <a:lnTo>
                        <a:pt x="171" y="747"/>
                      </a:lnTo>
                      <a:lnTo>
                        <a:pt x="148" y="736"/>
                      </a:lnTo>
                      <a:lnTo>
                        <a:pt x="129" y="721"/>
                      </a:lnTo>
                      <a:lnTo>
                        <a:pt x="112" y="707"/>
                      </a:lnTo>
                      <a:lnTo>
                        <a:pt x="97" y="692"/>
                      </a:lnTo>
                      <a:lnTo>
                        <a:pt x="80" y="675"/>
                      </a:lnTo>
                      <a:lnTo>
                        <a:pt x="69" y="658"/>
                      </a:lnTo>
                      <a:lnTo>
                        <a:pt x="57" y="639"/>
                      </a:lnTo>
                      <a:lnTo>
                        <a:pt x="48" y="622"/>
                      </a:lnTo>
                      <a:lnTo>
                        <a:pt x="36" y="603"/>
                      </a:lnTo>
                      <a:lnTo>
                        <a:pt x="31" y="582"/>
                      </a:lnTo>
                      <a:lnTo>
                        <a:pt x="23" y="559"/>
                      </a:lnTo>
                      <a:lnTo>
                        <a:pt x="17" y="536"/>
                      </a:lnTo>
                      <a:lnTo>
                        <a:pt x="14" y="513"/>
                      </a:lnTo>
                      <a:lnTo>
                        <a:pt x="10" y="489"/>
                      </a:lnTo>
                      <a:lnTo>
                        <a:pt x="6" y="464"/>
                      </a:lnTo>
                      <a:lnTo>
                        <a:pt x="4" y="439"/>
                      </a:lnTo>
                      <a:lnTo>
                        <a:pt x="2" y="412"/>
                      </a:lnTo>
                      <a:lnTo>
                        <a:pt x="2" y="386"/>
                      </a:lnTo>
                      <a:lnTo>
                        <a:pt x="0" y="359"/>
                      </a:lnTo>
                      <a:lnTo>
                        <a:pt x="0" y="336"/>
                      </a:lnTo>
                      <a:lnTo>
                        <a:pt x="0" y="312"/>
                      </a:lnTo>
                      <a:lnTo>
                        <a:pt x="4" y="287"/>
                      </a:lnTo>
                      <a:lnTo>
                        <a:pt x="6" y="264"/>
                      </a:lnTo>
                      <a:lnTo>
                        <a:pt x="10" y="243"/>
                      </a:lnTo>
                      <a:lnTo>
                        <a:pt x="14" y="220"/>
                      </a:lnTo>
                      <a:lnTo>
                        <a:pt x="19" y="199"/>
                      </a:lnTo>
                      <a:lnTo>
                        <a:pt x="27" y="179"/>
                      </a:lnTo>
                      <a:lnTo>
                        <a:pt x="36" y="158"/>
                      </a:lnTo>
                      <a:lnTo>
                        <a:pt x="48" y="137"/>
                      </a:lnTo>
                      <a:lnTo>
                        <a:pt x="59" y="116"/>
                      </a:lnTo>
                      <a:lnTo>
                        <a:pt x="72" y="97"/>
                      </a:lnTo>
                      <a:lnTo>
                        <a:pt x="88" y="76"/>
                      </a:lnTo>
                      <a:lnTo>
                        <a:pt x="88" y="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46" name="Freeform 511"/>
                <p:cNvSpPr>
                  <a:spLocks/>
                </p:cNvSpPr>
                <p:nvPr/>
              </p:nvSpPr>
              <p:spPr bwMode="auto">
                <a:xfrm>
                  <a:off x="4393" y="714"/>
                  <a:ext cx="35" cy="66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7" y="36"/>
                    </a:cxn>
                    <a:cxn ang="0">
                      <a:pos x="21" y="44"/>
                    </a:cxn>
                    <a:cxn ang="0">
                      <a:pos x="25" y="51"/>
                    </a:cxn>
                    <a:cxn ang="0">
                      <a:pos x="29" y="61"/>
                    </a:cxn>
                    <a:cxn ang="0">
                      <a:pos x="31" y="69"/>
                    </a:cxn>
                    <a:cxn ang="0">
                      <a:pos x="33" y="76"/>
                    </a:cxn>
                    <a:cxn ang="0">
                      <a:pos x="34" y="84"/>
                    </a:cxn>
                    <a:cxn ang="0">
                      <a:pos x="38" y="89"/>
                    </a:cxn>
                    <a:cxn ang="0">
                      <a:pos x="40" y="99"/>
                    </a:cxn>
                    <a:cxn ang="0">
                      <a:pos x="42" y="105"/>
                    </a:cxn>
                    <a:cxn ang="0">
                      <a:pos x="42" y="114"/>
                    </a:cxn>
                    <a:cxn ang="0">
                      <a:pos x="44" y="122"/>
                    </a:cxn>
                    <a:cxn ang="0">
                      <a:pos x="46" y="127"/>
                    </a:cxn>
                    <a:cxn ang="0">
                      <a:pos x="52" y="133"/>
                    </a:cxn>
                    <a:cxn ang="0">
                      <a:pos x="61" y="133"/>
                    </a:cxn>
                    <a:cxn ang="0">
                      <a:pos x="67" y="127"/>
                    </a:cxn>
                    <a:cxn ang="0">
                      <a:pos x="71" y="122"/>
                    </a:cxn>
                    <a:cxn ang="0">
                      <a:pos x="71" y="114"/>
                    </a:cxn>
                    <a:cxn ang="0">
                      <a:pos x="71" y="103"/>
                    </a:cxn>
                    <a:cxn ang="0">
                      <a:pos x="69" y="93"/>
                    </a:cxn>
                    <a:cxn ang="0">
                      <a:pos x="69" y="86"/>
                    </a:cxn>
                    <a:cxn ang="0">
                      <a:pos x="67" y="76"/>
                    </a:cxn>
                    <a:cxn ang="0">
                      <a:pos x="67" y="69"/>
                    </a:cxn>
                    <a:cxn ang="0">
                      <a:pos x="65" y="59"/>
                    </a:cxn>
                    <a:cxn ang="0">
                      <a:pos x="63" y="49"/>
                    </a:cxn>
                    <a:cxn ang="0">
                      <a:pos x="59" y="40"/>
                    </a:cxn>
                    <a:cxn ang="0">
                      <a:pos x="55" y="34"/>
                    </a:cxn>
                    <a:cxn ang="0">
                      <a:pos x="50" y="23"/>
                    </a:cxn>
                    <a:cxn ang="0">
                      <a:pos x="40" y="13"/>
                    </a:cxn>
                    <a:cxn ang="0">
                      <a:pos x="33" y="6"/>
                    </a:cxn>
                    <a:cxn ang="0">
                      <a:pos x="25" y="2"/>
                    </a:cxn>
                    <a:cxn ang="0">
                      <a:pos x="15" y="0"/>
                    </a:cxn>
                    <a:cxn ang="0">
                      <a:pos x="4" y="2"/>
                    </a:cxn>
                    <a:cxn ang="0">
                      <a:pos x="0" y="13"/>
                    </a:cxn>
                    <a:cxn ang="0">
                      <a:pos x="0" y="21"/>
                    </a:cxn>
                    <a:cxn ang="0">
                      <a:pos x="6" y="25"/>
                    </a:cxn>
                    <a:cxn ang="0">
                      <a:pos x="10" y="29"/>
                    </a:cxn>
                  </a:cxnLst>
                  <a:rect l="0" t="0" r="r" b="b"/>
                  <a:pathLst>
                    <a:path w="71" h="133">
                      <a:moveTo>
                        <a:pt x="10" y="29"/>
                      </a:moveTo>
                      <a:lnTo>
                        <a:pt x="14" y="30"/>
                      </a:lnTo>
                      <a:lnTo>
                        <a:pt x="15" y="34"/>
                      </a:lnTo>
                      <a:lnTo>
                        <a:pt x="17" y="36"/>
                      </a:lnTo>
                      <a:lnTo>
                        <a:pt x="21" y="40"/>
                      </a:lnTo>
                      <a:lnTo>
                        <a:pt x="21" y="44"/>
                      </a:lnTo>
                      <a:lnTo>
                        <a:pt x="25" y="48"/>
                      </a:lnTo>
                      <a:lnTo>
                        <a:pt x="25" y="51"/>
                      </a:lnTo>
                      <a:lnTo>
                        <a:pt x="27" y="57"/>
                      </a:lnTo>
                      <a:lnTo>
                        <a:pt x="29" y="61"/>
                      </a:lnTo>
                      <a:lnTo>
                        <a:pt x="31" y="65"/>
                      </a:lnTo>
                      <a:lnTo>
                        <a:pt x="31" y="69"/>
                      </a:lnTo>
                      <a:lnTo>
                        <a:pt x="33" y="72"/>
                      </a:lnTo>
                      <a:lnTo>
                        <a:pt x="33" y="76"/>
                      </a:lnTo>
                      <a:lnTo>
                        <a:pt x="34" y="80"/>
                      </a:lnTo>
                      <a:lnTo>
                        <a:pt x="34" y="84"/>
                      </a:lnTo>
                      <a:lnTo>
                        <a:pt x="36" y="86"/>
                      </a:lnTo>
                      <a:lnTo>
                        <a:pt x="38" y="89"/>
                      </a:lnTo>
                      <a:lnTo>
                        <a:pt x="40" y="93"/>
                      </a:lnTo>
                      <a:lnTo>
                        <a:pt x="40" y="99"/>
                      </a:lnTo>
                      <a:lnTo>
                        <a:pt x="42" y="103"/>
                      </a:lnTo>
                      <a:lnTo>
                        <a:pt x="42" y="105"/>
                      </a:lnTo>
                      <a:lnTo>
                        <a:pt x="42" y="110"/>
                      </a:lnTo>
                      <a:lnTo>
                        <a:pt x="42" y="114"/>
                      </a:lnTo>
                      <a:lnTo>
                        <a:pt x="44" y="118"/>
                      </a:lnTo>
                      <a:lnTo>
                        <a:pt x="44" y="122"/>
                      </a:lnTo>
                      <a:lnTo>
                        <a:pt x="44" y="126"/>
                      </a:lnTo>
                      <a:lnTo>
                        <a:pt x="46" y="127"/>
                      </a:lnTo>
                      <a:lnTo>
                        <a:pt x="48" y="129"/>
                      </a:lnTo>
                      <a:lnTo>
                        <a:pt x="52" y="133"/>
                      </a:lnTo>
                      <a:lnTo>
                        <a:pt x="57" y="133"/>
                      </a:lnTo>
                      <a:lnTo>
                        <a:pt x="61" y="133"/>
                      </a:lnTo>
                      <a:lnTo>
                        <a:pt x="65" y="129"/>
                      </a:lnTo>
                      <a:lnTo>
                        <a:pt x="67" y="127"/>
                      </a:lnTo>
                      <a:lnTo>
                        <a:pt x="69" y="126"/>
                      </a:lnTo>
                      <a:lnTo>
                        <a:pt x="71" y="122"/>
                      </a:lnTo>
                      <a:lnTo>
                        <a:pt x="71" y="118"/>
                      </a:lnTo>
                      <a:lnTo>
                        <a:pt x="71" y="114"/>
                      </a:lnTo>
                      <a:lnTo>
                        <a:pt x="71" y="107"/>
                      </a:lnTo>
                      <a:lnTo>
                        <a:pt x="71" y="103"/>
                      </a:lnTo>
                      <a:lnTo>
                        <a:pt x="71" y="99"/>
                      </a:lnTo>
                      <a:lnTo>
                        <a:pt x="69" y="93"/>
                      </a:lnTo>
                      <a:lnTo>
                        <a:pt x="69" y="89"/>
                      </a:lnTo>
                      <a:lnTo>
                        <a:pt x="69" y="86"/>
                      </a:lnTo>
                      <a:lnTo>
                        <a:pt x="69" y="82"/>
                      </a:lnTo>
                      <a:lnTo>
                        <a:pt x="67" y="76"/>
                      </a:lnTo>
                      <a:lnTo>
                        <a:pt x="67" y="72"/>
                      </a:lnTo>
                      <a:lnTo>
                        <a:pt x="67" y="69"/>
                      </a:lnTo>
                      <a:lnTo>
                        <a:pt x="65" y="63"/>
                      </a:lnTo>
                      <a:lnTo>
                        <a:pt x="65" y="59"/>
                      </a:lnTo>
                      <a:lnTo>
                        <a:pt x="65" y="53"/>
                      </a:lnTo>
                      <a:lnTo>
                        <a:pt x="63" y="49"/>
                      </a:lnTo>
                      <a:lnTo>
                        <a:pt x="61" y="44"/>
                      </a:lnTo>
                      <a:lnTo>
                        <a:pt x="59" y="40"/>
                      </a:lnTo>
                      <a:lnTo>
                        <a:pt x="57" y="36"/>
                      </a:lnTo>
                      <a:lnTo>
                        <a:pt x="55" y="34"/>
                      </a:lnTo>
                      <a:lnTo>
                        <a:pt x="55" y="30"/>
                      </a:lnTo>
                      <a:lnTo>
                        <a:pt x="50" y="23"/>
                      </a:lnTo>
                      <a:lnTo>
                        <a:pt x="46" y="19"/>
                      </a:lnTo>
                      <a:lnTo>
                        <a:pt x="40" y="13"/>
                      </a:lnTo>
                      <a:lnTo>
                        <a:pt x="34" y="8"/>
                      </a:lnTo>
                      <a:lnTo>
                        <a:pt x="33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19" y="2"/>
                      </a:lnTo>
                      <a:lnTo>
                        <a:pt x="15" y="0"/>
                      </a:lnTo>
                      <a:lnTo>
                        <a:pt x="10" y="2"/>
                      </a:lnTo>
                      <a:lnTo>
                        <a:pt x="4" y="2"/>
                      </a:lnTo>
                      <a:lnTo>
                        <a:pt x="2" y="8"/>
                      </a:lnTo>
                      <a:lnTo>
                        <a:pt x="0" y="13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2" y="23"/>
                      </a:lnTo>
                      <a:lnTo>
                        <a:pt x="6" y="25"/>
                      </a:lnTo>
                      <a:lnTo>
                        <a:pt x="10" y="29"/>
                      </a:lnTo>
                      <a:lnTo>
                        <a:pt x="1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47" name="Freeform 512"/>
                <p:cNvSpPr>
                  <a:spLocks/>
                </p:cNvSpPr>
                <p:nvPr/>
              </p:nvSpPr>
              <p:spPr bwMode="auto">
                <a:xfrm>
                  <a:off x="4123" y="333"/>
                  <a:ext cx="235" cy="128"/>
                </a:xfrm>
                <a:custGeom>
                  <a:avLst/>
                  <a:gdLst/>
                  <a:ahLst/>
                  <a:cxnLst>
                    <a:cxn ang="0">
                      <a:pos x="25" y="153"/>
                    </a:cxn>
                    <a:cxn ang="0">
                      <a:pos x="42" y="168"/>
                    </a:cxn>
                    <a:cxn ang="0">
                      <a:pos x="63" y="183"/>
                    </a:cxn>
                    <a:cxn ang="0">
                      <a:pos x="90" y="192"/>
                    </a:cxn>
                    <a:cxn ang="0">
                      <a:pos x="114" y="200"/>
                    </a:cxn>
                    <a:cxn ang="0">
                      <a:pos x="141" y="204"/>
                    </a:cxn>
                    <a:cxn ang="0">
                      <a:pos x="168" y="204"/>
                    </a:cxn>
                    <a:cxn ang="0">
                      <a:pos x="192" y="202"/>
                    </a:cxn>
                    <a:cxn ang="0">
                      <a:pos x="215" y="196"/>
                    </a:cxn>
                    <a:cxn ang="0">
                      <a:pos x="232" y="181"/>
                    </a:cxn>
                    <a:cxn ang="0">
                      <a:pos x="246" y="160"/>
                    </a:cxn>
                    <a:cxn ang="0">
                      <a:pos x="257" y="133"/>
                    </a:cxn>
                    <a:cxn ang="0">
                      <a:pos x="267" y="107"/>
                    </a:cxn>
                    <a:cxn ang="0">
                      <a:pos x="276" y="82"/>
                    </a:cxn>
                    <a:cxn ang="0">
                      <a:pos x="289" y="57"/>
                    </a:cxn>
                    <a:cxn ang="0">
                      <a:pos x="306" y="38"/>
                    </a:cxn>
                    <a:cxn ang="0">
                      <a:pos x="329" y="27"/>
                    </a:cxn>
                    <a:cxn ang="0">
                      <a:pos x="350" y="23"/>
                    </a:cxn>
                    <a:cxn ang="0">
                      <a:pos x="369" y="25"/>
                    </a:cxn>
                    <a:cxn ang="0">
                      <a:pos x="386" y="33"/>
                    </a:cxn>
                    <a:cxn ang="0">
                      <a:pos x="401" y="36"/>
                    </a:cxn>
                    <a:cxn ang="0">
                      <a:pos x="415" y="38"/>
                    </a:cxn>
                    <a:cxn ang="0">
                      <a:pos x="426" y="33"/>
                    </a:cxn>
                    <a:cxn ang="0">
                      <a:pos x="439" y="21"/>
                    </a:cxn>
                    <a:cxn ang="0">
                      <a:pos x="445" y="6"/>
                    </a:cxn>
                    <a:cxn ang="0">
                      <a:pos x="449" y="2"/>
                    </a:cxn>
                    <a:cxn ang="0">
                      <a:pos x="457" y="0"/>
                    </a:cxn>
                    <a:cxn ang="0">
                      <a:pos x="466" y="4"/>
                    </a:cxn>
                    <a:cxn ang="0">
                      <a:pos x="470" y="14"/>
                    </a:cxn>
                    <a:cxn ang="0">
                      <a:pos x="462" y="33"/>
                    </a:cxn>
                    <a:cxn ang="0">
                      <a:pos x="449" y="50"/>
                    </a:cxn>
                    <a:cxn ang="0">
                      <a:pos x="438" y="56"/>
                    </a:cxn>
                    <a:cxn ang="0">
                      <a:pos x="422" y="57"/>
                    </a:cxn>
                    <a:cxn ang="0">
                      <a:pos x="407" y="57"/>
                    </a:cxn>
                    <a:cxn ang="0">
                      <a:pos x="390" y="56"/>
                    </a:cxn>
                    <a:cxn ang="0">
                      <a:pos x="369" y="57"/>
                    </a:cxn>
                    <a:cxn ang="0">
                      <a:pos x="344" y="65"/>
                    </a:cxn>
                    <a:cxn ang="0">
                      <a:pos x="324" y="76"/>
                    </a:cxn>
                    <a:cxn ang="0">
                      <a:pos x="305" y="97"/>
                    </a:cxn>
                    <a:cxn ang="0">
                      <a:pos x="291" y="122"/>
                    </a:cxn>
                    <a:cxn ang="0">
                      <a:pos x="282" y="151"/>
                    </a:cxn>
                    <a:cxn ang="0">
                      <a:pos x="272" y="181"/>
                    </a:cxn>
                    <a:cxn ang="0">
                      <a:pos x="259" y="208"/>
                    </a:cxn>
                    <a:cxn ang="0">
                      <a:pos x="246" y="232"/>
                    </a:cxn>
                    <a:cxn ang="0">
                      <a:pos x="227" y="248"/>
                    </a:cxn>
                    <a:cxn ang="0">
                      <a:pos x="202" y="253"/>
                    </a:cxn>
                    <a:cxn ang="0">
                      <a:pos x="173" y="255"/>
                    </a:cxn>
                    <a:cxn ang="0">
                      <a:pos x="141" y="249"/>
                    </a:cxn>
                    <a:cxn ang="0">
                      <a:pos x="111" y="242"/>
                    </a:cxn>
                    <a:cxn ang="0">
                      <a:pos x="82" y="229"/>
                    </a:cxn>
                    <a:cxn ang="0">
                      <a:pos x="54" y="211"/>
                    </a:cxn>
                    <a:cxn ang="0">
                      <a:pos x="29" y="191"/>
                    </a:cxn>
                    <a:cxn ang="0">
                      <a:pos x="8" y="168"/>
                    </a:cxn>
                    <a:cxn ang="0">
                      <a:pos x="0" y="153"/>
                    </a:cxn>
                    <a:cxn ang="0">
                      <a:pos x="2" y="145"/>
                    </a:cxn>
                    <a:cxn ang="0">
                      <a:pos x="8" y="139"/>
                    </a:cxn>
                    <a:cxn ang="0">
                      <a:pos x="16" y="141"/>
                    </a:cxn>
                    <a:cxn ang="0">
                      <a:pos x="19" y="145"/>
                    </a:cxn>
                  </a:cxnLst>
                  <a:rect l="0" t="0" r="r" b="b"/>
                  <a:pathLst>
                    <a:path w="470" h="255">
                      <a:moveTo>
                        <a:pt x="19" y="145"/>
                      </a:moveTo>
                      <a:lnTo>
                        <a:pt x="25" y="153"/>
                      </a:lnTo>
                      <a:lnTo>
                        <a:pt x="35" y="162"/>
                      </a:lnTo>
                      <a:lnTo>
                        <a:pt x="42" y="168"/>
                      </a:lnTo>
                      <a:lnTo>
                        <a:pt x="54" y="175"/>
                      </a:lnTo>
                      <a:lnTo>
                        <a:pt x="63" y="183"/>
                      </a:lnTo>
                      <a:lnTo>
                        <a:pt x="76" y="187"/>
                      </a:lnTo>
                      <a:lnTo>
                        <a:pt x="90" y="192"/>
                      </a:lnTo>
                      <a:lnTo>
                        <a:pt x="103" y="198"/>
                      </a:lnTo>
                      <a:lnTo>
                        <a:pt x="114" y="200"/>
                      </a:lnTo>
                      <a:lnTo>
                        <a:pt x="128" y="202"/>
                      </a:lnTo>
                      <a:lnTo>
                        <a:pt x="141" y="204"/>
                      </a:lnTo>
                      <a:lnTo>
                        <a:pt x="156" y="204"/>
                      </a:lnTo>
                      <a:lnTo>
                        <a:pt x="168" y="204"/>
                      </a:lnTo>
                      <a:lnTo>
                        <a:pt x="181" y="204"/>
                      </a:lnTo>
                      <a:lnTo>
                        <a:pt x="192" y="202"/>
                      </a:lnTo>
                      <a:lnTo>
                        <a:pt x="206" y="200"/>
                      </a:lnTo>
                      <a:lnTo>
                        <a:pt x="215" y="196"/>
                      </a:lnTo>
                      <a:lnTo>
                        <a:pt x="225" y="189"/>
                      </a:lnTo>
                      <a:lnTo>
                        <a:pt x="232" y="181"/>
                      </a:lnTo>
                      <a:lnTo>
                        <a:pt x="240" y="172"/>
                      </a:lnTo>
                      <a:lnTo>
                        <a:pt x="246" y="160"/>
                      </a:lnTo>
                      <a:lnTo>
                        <a:pt x="251" y="149"/>
                      </a:lnTo>
                      <a:lnTo>
                        <a:pt x="257" y="133"/>
                      </a:lnTo>
                      <a:lnTo>
                        <a:pt x="261" y="120"/>
                      </a:lnTo>
                      <a:lnTo>
                        <a:pt x="267" y="107"/>
                      </a:lnTo>
                      <a:lnTo>
                        <a:pt x="272" y="94"/>
                      </a:lnTo>
                      <a:lnTo>
                        <a:pt x="276" y="82"/>
                      </a:lnTo>
                      <a:lnTo>
                        <a:pt x="284" y="69"/>
                      </a:lnTo>
                      <a:lnTo>
                        <a:pt x="289" y="57"/>
                      </a:lnTo>
                      <a:lnTo>
                        <a:pt x="299" y="48"/>
                      </a:lnTo>
                      <a:lnTo>
                        <a:pt x="306" y="38"/>
                      </a:lnTo>
                      <a:lnTo>
                        <a:pt x="318" y="33"/>
                      </a:lnTo>
                      <a:lnTo>
                        <a:pt x="329" y="27"/>
                      </a:lnTo>
                      <a:lnTo>
                        <a:pt x="341" y="25"/>
                      </a:lnTo>
                      <a:lnTo>
                        <a:pt x="350" y="23"/>
                      </a:lnTo>
                      <a:lnTo>
                        <a:pt x="360" y="25"/>
                      </a:lnTo>
                      <a:lnTo>
                        <a:pt x="369" y="25"/>
                      </a:lnTo>
                      <a:lnTo>
                        <a:pt x="377" y="29"/>
                      </a:lnTo>
                      <a:lnTo>
                        <a:pt x="386" y="33"/>
                      </a:lnTo>
                      <a:lnTo>
                        <a:pt x="394" y="33"/>
                      </a:lnTo>
                      <a:lnTo>
                        <a:pt x="401" y="36"/>
                      </a:lnTo>
                      <a:lnTo>
                        <a:pt x="409" y="38"/>
                      </a:lnTo>
                      <a:lnTo>
                        <a:pt x="415" y="38"/>
                      </a:lnTo>
                      <a:lnTo>
                        <a:pt x="422" y="36"/>
                      </a:lnTo>
                      <a:lnTo>
                        <a:pt x="426" y="33"/>
                      </a:lnTo>
                      <a:lnTo>
                        <a:pt x="434" y="29"/>
                      </a:lnTo>
                      <a:lnTo>
                        <a:pt x="439" y="21"/>
                      </a:lnTo>
                      <a:lnTo>
                        <a:pt x="445" y="10"/>
                      </a:lnTo>
                      <a:lnTo>
                        <a:pt x="445" y="6"/>
                      </a:lnTo>
                      <a:lnTo>
                        <a:pt x="447" y="4"/>
                      </a:lnTo>
                      <a:lnTo>
                        <a:pt x="449" y="2"/>
                      </a:lnTo>
                      <a:lnTo>
                        <a:pt x="453" y="0"/>
                      </a:lnTo>
                      <a:lnTo>
                        <a:pt x="457" y="0"/>
                      </a:lnTo>
                      <a:lnTo>
                        <a:pt x="462" y="0"/>
                      </a:lnTo>
                      <a:lnTo>
                        <a:pt x="466" y="4"/>
                      </a:lnTo>
                      <a:lnTo>
                        <a:pt x="470" y="8"/>
                      </a:lnTo>
                      <a:lnTo>
                        <a:pt x="470" y="14"/>
                      </a:lnTo>
                      <a:lnTo>
                        <a:pt x="470" y="19"/>
                      </a:lnTo>
                      <a:lnTo>
                        <a:pt x="462" y="33"/>
                      </a:lnTo>
                      <a:lnTo>
                        <a:pt x="457" y="42"/>
                      </a:lnTo>
                      <a:lnTo>
                        <a:pt x="449" y="50"/>
                      </a:lnTo>
                      <a:lnTo>
                        <a:pt x="443" y="54"/>
                      </a:lnTo>
                      <a:lnTo>
                        <a:pt x="438" y="56"/>
                      </a:lnTo>
                      <a:lnTo>
                        <a:pt x="430" y="57"/>
                      </a:lnTo>
                      <a:lnTo>
                        <a:pt x="422" y="57"/>
                      </a:lnTo>
                      <a:lnTo>
                        <a:pt x="415" y="59"/>
                      </a:lnTo>
                      <a:lnTo>
                        <a:pt x="407" y="57"/>
                      </a:lnTo>
                      <a:lnTo>
                        <a:pt x="398" y="57"/>
                      </a:lnTo>
                      <a:lnTo>
                        <a:pt x="390" y="56"/>
                      </a:lnTo>
                      <a:lnTo>
                        <a:pt x="379" y="56"/>
                      </a:lnTo>
                      <a:lnTo>
                        <a:pt x="369" y="57"/>
                      </a:lnTo>
                      <a:lnTo>
                        <a:pt x="356" y="59"/>
                      </a:lnTo>
                      <a:lnTo>
                        <a:pt x="344" y="65"/>
                      </a:lnTo>
                      <a:lnTo>
                        <a:pt x="333" y="69"/>
                      </a:lnTo>
                      <a:lnTo>
                        <a:pt x="324" y="76"/>
                      </a:lnTo>
                      <a:lnTo>
                        <a:pt x="312" y="86"/>
                      </a:lnTo>
                      <a:lnTo>
                        <a:pt x="305" y="97"/>
                      </a:lnTo>
                      <a:lnTo>
                        <a:pt x="299" y="109"/>
                      </a:lnTo>
                      <a:lnTo>
                        <a:pt x="291" y="122"/>
                      </a:lnTo>
                      <a:lnTo>
                        <a:pt x="287" y="135"/>
                      </a:lnTo>
                      <a:lnTo>
                        <a:pt x="282" y="151"/>
                      </a:lnTo>
                      <a:lnTo>
                        <a:pt x="276" y="166"/>
                      </a:lnTo>
                      <a:lnTo>
                        <a:pt x="272" y="181"/>
                      </a:lnTo>
                      <a:lnTo>
                        <a:pt x="267" y="194"/>
                      </a:lnTo>
                      <a:lnTo>
                        <a:pt x="259" y="208"/>
                      </a:lnTo>
                      <a:lnTo>
                        <a:pt x="255" y="219"/>
                      </a:lnTo>
                      <a:lnTo>
                        <a:pt x="246" y="232"/>
                      </a:lnTo>
                      <a:lnTo>
                        <a:pt x="238" y="240"/>
                      </a:lnTo>
                      <a:lnTo>
                        <a:pt x="227" y="248"/>
                      </a:lnTo>
                      <a:lnTo>
                        <a:pt x="217" y="251"/>
                      </a:lnTo>
                      <a:lnTo>
                        <a:pt x="202" y="253"/>
                      </a:lnTo>
                      <a:lnTo>
                        <a:pt x="187" y="255"/>
                      </a:lnTo>
                      <a:lnTo>
                        <a:pt x="173" y="255"/>
                      </a:lnTo>
                      <a:lnTo>
                        <a:pt x="158" y="253"/>
                      </a:lnTo>
                      <a:lnTo>
                        <a:pt x="141" y="249"/>
                      </a:lnTo>
                      <a:lnTo>
                        <a:pt x="126" y="248"/>
                      </a:lnTo>
                      <a:lnTo>
                        <a:pt x="111" y="242"/>
                      </a:lnTo>
                      <a:lnTo>
                        <a:pt x="95" y="236"/>
                      </a:lnTo>
                      <a:lnTo>
                        <a:pt x="82" y="229"/>
                      </a:lnTo>
                      <a:lnTo>
                        <a:pt x="67" y="219"/>
                      </a:lnTo>
                      <a:lnTo>
                        <a:pt x="54" y="211"/>
                      </a:lnTo>
                      <a:lnTo>
                        <a:pt x="42" y="202"/>
                      </a:lnTo>
                      <a:lnTo>
                        <a:pt x="29" y="191"/>
                      </a:lnTo>
                      <a:lnTo>
                        <a:pt x="19" y="181"/>
                      </a:lnTo>
                      <a:lnTo>
                        <a:pt x="8" y="168"/>
                      </a:lnTo>
                      <a:lnTo>
                        <a:pt x="2" y="156"/>
                      </a:lnTo>
                      <a:lnTo>
                        <a:pt x="0" y="153"/>
                      </a:lnTo>
                      <a:lnTo>
                        <a:pt x="0" y="149"/>
                      </a:lnTo>
                      <a:lnTo>
                        <a:pt x="2" y="145"/>
                      </a:lnTo>
                      <a:lnTo>
                        <a:pt x="6" y="141"/>
                      </a:lnTo>
                      <a:lnTo>
                        <a:pt x="8" y="139"/>
                      </a:lnTo>
                      <a:lnTo>
                        <a:pt x="12" y="139"/>
                      </a:lnTo>
                      <a:lnTo>
                        <a:pt x="16" y="141"/>
                      </a:lnTo>
                      <a:lnTo>
                        <a:pt x="19" y="145"/>
                      </a:lnTo>
                      <a:lnTo>
                        <a:pt x="19" y="1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48" name="Freeform 513"/>
                <p:cNvSpPr>
                  <a:spLocks/>
                </p:cNvSpPr>
                <p:nvPr/>
              </p:nvSpPr>
              <p:spPr bwMode="auto">
                <a:xfrm>
                  <a:off x="4111" y="251"/>
                  <a:ext cx="243" cy="185"/>
                </a:xfrm>
                <a:custGeom>
                  <a:avLst/>
                  <a:gdLst/>
                  <a:ahLst/>
                  <a:cxnLst>
                    <a:cxn ang="0">
                      <a:pos x="19" y="329"/>
                    </a:cxn>
                    <a:cxn ang="0">
                      <a:pos x="38" y="329"/>
                    </a:cxn>
                    <a:cxn ang="0">
                      <a:pos x="51" y="329"/>
                    </a:cxn>
                    <a:cxn ang="0">
                      <a:pos x="62" y="323"/>
                    </a:cxn>
                    <a:cxn ang="0">
                      <a:pos x="72" y="312"/>
                    </a:cxn>
                    <a:cxn ang="0">
                      <a:pos x="81" y="279"/>
                    </a:cxn>
                    <a:cxn ang="0">
                      <a:pos x="89" y="230"/>
                    </a:cxn>
                    <a:cxn ang="0">
                      <a:pos x="91" y="180"/>
                    </a:cxn>
                    <a:cxn ang="0">
                      <a:pos x="97" y="133"/>
                    </a:cxn>
                    <a:cxn ang="0">
                      <a:pos x="110" y="91"/>
                    </a:cxn>
                    <a:cxn ang="0">
                      <a:pos x="138" y="57"/>
                    </a:cxn>
                    <a:cxn ang="0">
                      <a:pos x="182" y="26"/>
                    </a:cxn>
                    <a:cxn ang="0">
                      <a:pos x="232" y="7"/>
                    </a:cxn>
                    <a:cxn ang="0">
                      <a:pos x="281" y="0"/>
                    </a:cxn>
                    <a:cxn ang="0">
                      <a:pos x="330" y="9"/>
                    </a:cxn>
                    <a:cxn ang="0">
                      <a:pos x="370" y="34"/>
                    </a:cxn>
                    <a:cxn ang="0">
                      <a:pos x="393" y="61"/>
                    </a:cxn>
                    <a:cxn ang="0">
                      <a:pos x="410" y="72"/>
                    </a:cxn>
                    <a:cxn ang="0">
                      <a:pos x="427" y="80"/>
                    </a:cxn>
                    <a:cxn ang="0">
                      <a:pos x="446" y="85"/>
                    </a:cxn>
                    <a:cxn ang="0">
                      <a:pos x="465" y="89"/>
                    </a:cxn>
                    <a:cxn ang="0">
                      <a:pos x="484" y="93"/>
                    </a:cxn>
                    <a:cxn ang="0">
                      <a:pos x="484" y="101"/>
                    </a:cxn>
                    <a:cxn ang="0">
                      <a:pos x="479" y="114"/>
                    </a:cxn>
                    <a:cxn ang="0">
                      <a:pos x="462" y="125"/>
                    </a:cxn>
                    <a:cxn ang="0">
                      <a:pos x="433" y="122"/>
                    </a:cxn>
                    <a:cxn ang="0">
                      <a:pos x="410" y="118"/>
                    </a:cxn>
                    <a:cxn ang="0">
                      <a:pos x="389" y="114"/>
                    </a:cxn>
                    <a:cxn ang="0">
                      <a:pos x="372" y="104"/>
                    </a:cxn>
                    <a:cxn ang="0">
                      <a:pos x="359" y="91"/>
                    </a:cxn>
                    <a:cxn ang="0">
                      <a:pos x="332" y="63"/>
                    </a:cxn>
                    <a:cxn ang="0">
                      <a:pos x="298" y="47"/>
                    </a:cxn>
                    <a:cxn ang="0">
                      <a:pos x="262" y="49"/>
                    </a:cxn>
                    <a:cxn ang="0">
                      <a:pos x="222" y="64"/>
                    </a:cxn>
                    <a:cxn ang="0">
                      <a:pos x="188" y="89"/>
                    </a:cxn>
                    <a:cxn ang="0">
                      <a:pos x="159" y="114"/>
                    </a:cxn>
                    <a:cxn ang="0">
                      <a:pos x="146" y="146"/>
                    </a:cxn>
                    <a:cxn ang="0">
                      <a:pos x="138" y="180"/>
                    </a:cxn>
                    <a:cxn ang="0">
                      <a:pos x="137" y="224"/>
                    </a:cxn>
                    <a:cxn ang="0">
                      <a:pos x="133" y="268"/>
                    </a:cxn>
                    <a:cxn ang="0">
                      <a:pos x="127" y="314"/>
                    </a:cxn>
                    <a:cxn ang="0">
                      <a:pos x="114" y="340"/>
                    </a:cxn>
                    <a:cxn ang="0">
                      <a:pos x="97" y="357"/>
                    </a:cxn>
                    <a:cxn ang="0">
                      <a:pos x="74" y="365"/>
                    </a:cxn>
                    <a:cxn ang="0">
                      <a:pos x="49" y="369"/>
                    </a:cxn>
                    <a:cxn ang="0">
                      <a:pos x="23" y="369"/>
                    </a:cxn>
                    <a:cxn ang="0">
                      <a:pos x="5" y="363"/>
                    </a:cxn>
                    <a:cxn ang="0">
                      <a:pos x="0" y="346"/>
                    </a:cxn>
                    <a:cxn ang="0">
                      <a:pos x="0" y="338"/>
                    </a:cxn>
                    <a:cxn ang="0">
                      <a:pos x="5" y="331"/>
                    </a:cxn>
                  </a:cxnLst>
                  <a:rect l="0" t="0" r="r" b="b"/>
                  <a:pathLst>
                    <a:path w="486" h="369">
                      <a:moveTo>
                        <a:pt x="5" y="331"/>
                      </a:moveTo>
                      <a:lnTo>
                        <a:pt x="13" y="329"/>
                      </a:lnTo>
                      <a:lnTo>
                        <a:pt x="19" y="329"/>
                      </a:lnTo>
                      <a:lnTo>
                        <a:pt x="26" y="329"/>
                      </a:lnTo>
                      <a:lnTo>
                        <a:pt x="32" y="329"/>
                      </a:lnTo>
                      <a:lnTo>
                        <a:pt x="38" y="329"/>
                      </a:lnTo>
                      <a:lnTo>
                        <a:pt x="43" y="329"/>
                      </a:lnTo>
                      <a:lnTo>
                        <a:pt x="47" y="329"/>
                      </a:lnTo>
                      <a:lnTo>
                        <a:pt x="51" y="329"/>
                      </a:lnTo>
                      <a:lnTo>
                        <a:pt x="55" y="327"/>
                      </a:lnTo>
                      <a:lnTo>
                        <a:pt x="59" y="325"/>
                      </a:lnTo>
                      <a:lnTo>
                        <a:pt x="62" y="323"/>
                      </a:lnTo>
                      <a:lnTo>
                        <a:pt x="66" y="319"/>
                      </a:lnTo>
                      <a:lnTo>
                        <a:pt x="68" y="316"/>
                      </a:lnTo>
                      <a:lnTo>
                        <a:pt x="72" y="312"/>
                      </a:lnTo>
                      <a:lnTo>
                        <a:pt x="74" y="304"/>
                      </a:lnTo>
                      <a:lnTo>
                        <a:pt x="78" y="296"/>
                      </a:lnTo>
                      <a:lnTo>
                        <a:pt x="81" y="279"/>
                      </a:lnTo>
                      <a:lnTo>
                        <a:pt x="83" y="262"/>
                      </a:lnTo>
                      <a:lnTo>
                        <a:pt x="85" y="245"/>
                      </a:lnTo>
                      <a:lnTo>
                        <a:pt x="89" y="230"/>
                      </a:lnTo>
                      <a:lnTo>
                        <a:pt x="89" y="213"/>
                      </a:lnTo>
                      <a:lnTo>
                        <a:pt x="91" y="196"/>
                      </a:lnTo>
                      <a:lnTo>
                        <a:pt x="91" y="180"/>
                      </a:lnTo>
                      <a:lnTo>
                        <a:pt x="93" y="163"/>
                      </a:lnTo>
                      <a:lnTo>
                        <a:pt x="95" y="148"/>
                      </a:lnTo>
                      <a:lnTo>
                        <a:pt x="97" y="133"/>
                      </a:lnTo>
                      <a:lnTo>
                        <a:pt x="99" y="118"/>
                      </a:lnTo>
                      <a:lnTo>
                        <a:pt x="104" y="104"/>
                      </a:lnTo>
                      <a:lnTo>
                        <a:pt x="110" y="91"/>
                      </a:lnTo>
                      <a:lnTo>
                        <a:pt x="118" y="80"/>
                      </a:lnTo>
                      <a:lnTo>
                        <a:pt x="127" y="66"/>
                      </a:lnTo>
                      <a:lnTo>
                        <a:pt x="138" y="57"/>
                      </a:lnTo>
                      <a:lnTo>
                        <a:pt x="150" y="45"/>
                      </a:lnTo>
                      <a:lnTo>
                        <a:pt x="165" y="36"/>
                      </a:lnTo>
                      <a:lnTo>
                        <a:pt x="182" y="26"/>
                      </a:lnTo>
                      <a:lnTo>
                        <a:pt x="197" y="19"/>
                      </a:lnTo>
                      <a:lnTo>
                        <a:pt x="214" y="13"/>
                      </a:lnTo>
                      <a:lnTo>
                        <a:pt x="232" y="7"/>
                      </a:lnTo>
                      <a:lnTo>
                        <a:pt x="249" y="4"/>
                      </a:lnTo>
                      <a:lnTo>
                        <a:pt x="264" y="0"/>
                      </a:lnTo>
                      <a:lnTo>
                        <a:pt x="281" y="0"/>
                      </a:lnTo>
                      <a:lnTo>
                        <a:pt x="298" y="0"/>
                      </a:lnTo>
                      <a:lnTo>
                        <a:pt x="313" y="4"/>
                      </a:lnTo>
                      <a:lnTo>
                        <a:pt x="330" y="9"/>
                      </a:lnTo>
                      <a:lnTo>
                        <a:pt x="344" y="13"/>
                      </a:lnTo>
                      <a:lnTo>
                        <a:pt x="357" y="23"/>
                      </a:lnTo>
                      <a:lnTo>
                        <a:pt x="370" y="34"/>
                      </a:lnTo>
                      <a:lnTo>
                        <a:pt x="382" y="47"/>
                      </a:lnTo>
                      <a:lnTo>
                        <a:pt x="387" y="53"/>
                      </a:lnTo>
                      <a:lnTo>
                        <a:pt x="393" y="61"/>
                      </a:lnTo>
                      <a:lnTo>
                        <a:pt x="397" y="64"/>
                      </a:lnTo>
                      <a:lnTo>
                        <a:pt x="405" y="68"/>
                      </a:lnTo>
                      <a:lnTo>
                        <a:pt x="410" y="72"/>
                      </a:lnTo>
                      <a:lnTo>
                        <a:pt x="414" y="76"/>
                      </a:lnTo>
                      <a:lnTo>
                        <a:pt x="422" y="80"/>
                      </a:lnTo>
                      <a:lnTo>
                        <a:pt x="427" y="80"/>
                      </a:lnTo>
                      <a:lnTo>
                        <a:pt x="433" y="82"/>
                      </a:lnTo>
                      <a:lnTo>
                        <a:pt x="441" y="83"/>
                      </a:lnTo>
                      <a:lnTo>
                        <a:pt x="446" y="85"/>
                      </a:lnTo>
                      <a:lnTo>
                        <a:pt x="452" y="87"/>
                      </a:lnTo>
                      <a:lnTo>
                        <a:pt x="460" y="87"/>
                      </a:lnTo>
                      <a:lnTo>
                        <a:pt x="465" y="89"/>
                      </a:lnTo>
                      <a:lnTo>
                        <a:pt x="473" y="89"/>
                      </a:lnTo>
                      <a:lnTo>
                        <a:pt x="481" y="91"/>
                      </a:lnTo>
                      <a:lnTo>
                        <a:pt x="484" y="93"/>
                      </a:lnTo>
                      <a:lnTo>
                        <a:pt x="486" y="97"/>
                      </a:lnTo>
                      <a:lnTo>
                        <a:pt x="486" y="97"/>
                      </a:lnTo>
                      <a:lnTo>
                        <a:pt x="484" y="101"/>
                      </a:lnTo>
                      <a:lnTo>
                        <a:pt x="482" y="104"/>
                      </a:lnTo>
                      <a:lnTo>
                        <a:pt x="482" y="108"/>
                      </a:lnTo>
                      <a:lnTo>
                        <a:pt x="479" y="114"/>
                      </a:lnTo>
                      <a:lnTo>
                        <a:pt x="473" y="120"/>
                      </a:lnTo>
                      <a:lnTo>
                        <a:pt x="465" y="123"/>
                      </a:lnTo>
                      <a:lnTo>
                        <a:pt x="462" y="125"/>
                      </a:lnTo>
                      <a:lnTo>
                        <a:pt x="450" y="123"/>
                      </a:lnTo>
                      <a:lnTo>
                        <a:pt x="443" y="123"/>
                      </a:lnTo>
                      <a:lnTo>
                        <a:pt x="433" y="122"/>
                      </a:lnTo>
                      <a:lnTo>
                        <a:pt x="425" y="120"/>
                      </a:lnTo>
                      <a:lnTo>
                        <a:pt x="416" y="120"/>
                      </a:lnTo>
                      <a:lnTo>
                        <a:pt x="410" y="118"/>
                      </a:lnTo>
                      <a:lnTo>
                        <a:pt x="403" y="116"/>
                      </a:lnTo>
                      <a:lnTo>
                        <a:pt x="397" y="116"/>
                      </a:lnTo>
                      <a:lnTo>
                        <a:pt x="389" y="114"/>
                      </a:lnTo>
                      <a:lnTo>
                        <a:pt x="384" y="112"/>
                      </a:lnTo>
                      <a:lnTo>
                        <a:pt x="378" y="108"/>
                      </a:lnTo>
                      <a:lnTo>
                        <a:pt x="372" y="104"/>
                      </a:lnTo>
                      <a:lnTo>
                        <a:pt x="367" y="101"/>
                      </a:lnTo>
                      <a:lnTo>
                        <a:pt x="363" y="97"/>
                      </a:lnTo>
                      <a:lnTo>
                        <a:pt x="359" y="91"/>
                      </a:lnTo>
                      <a:lnTo>
                        <a:pt x="355" y="85"/>
                      </a:lnTo>
                      <a:lnTo>
                        <a:pt x="344" y="72"/>
                      </a:lnTo>
                      <a:lnTo>
                        <a:pt x="332" y="63"/>
                      </a:lnTo>
                      <a:lnTo>
                        <a:pt x="321" y="55"/>
                      </a:lnTo>
                      <a:lnTo>
                        <a:pt x="311" y="49"/>
                      </a:lnTo>
                      <a:lnTo>
                        <a:pt x="298" y="47"/>
                      </a:lnTo>
                      <a:lnTo>
                        <a:pt x="285" y="45"/>
                      </a:lnTo>
                      <a:lnTo>
                        <a:pt x="273" y="47"/>
                      </a:lnTo>
                      <a:lnTo>
                        <a:pt x="262" y="49"/>
                      </a:lnTo>
                      <a:lnTo>
                        <a:pt x="249" y="53"/>
                      </a:lnTo>
                      <a:lnTo>
                        <a:pt x="233" y="59"/>
                      </a:lnTo>
                      <a:lnTo>
                        <a:pt x="222" y="64"/>
                      </a:lnTo>
                      <a:lnTo>
                        <a:pt x="211" y="72"/>
                      </a:lnTo>
                      <a:lnTo>
                        <a:pt x="197" y="80"/>
                      </a:lnTo>
                      <a:lnTo>
                        <a:pt x="188" y="89"/>
                      </a:lnTo>
                      <a:lnTo>
                        <a:pt x="176" y="97"/>
                      </a:lnTo>
                      <a:lnTo>
                        <a:pt x="167" y="108"/>
                      </a:lnTo>
                      <a:lnTo>
                        <a:pt x="159" y="114"/>
                      </a:lnTo>
                      <a:lnTo>
                        <a:pt x="154" y="123"/>
                      </a:lnTo>
                      <a:lnTo>
                        <a:pt x="148" y="133"/>
                      </a:lnTo>
                      <a:lnTo>
                        <a:pt x="146" y="146"/>
                      </a:lnTo>
                      <a:lnTo>
                        <a:pt x="142" y="156"/>
                      </a:lnTo>
                      <a:lnTo>
                        <a:pt x="140" y="169"/>
                      </a:lnTo>
                      <a:lnTo>
                        <a:pt x="138" y="180"/>
                      </a:lnTo>
                      <a:lnTo>
                        <a:pt x="138" y="196"/>
                      </a:lnTo>
                      <a:lnTo>
                        <a:pt x="137" y="209"/>
                      </a:lnTo>
                      <a:lnTo>
                        <a:pt x="137" y="224"/>
                      </a:lnTo>
                      <a:lnTo>
                        <a:pt x="137" y="239"/>
                      </a:lnTo>
                      <a:lnTo>
                        <a:pt x="135" y="253"/>
                      </a:lnTo>
                      <a:lnTo>
                        <a:pt x="133" y="268"/>
                      </a:lnTo>
                      <a:lnTo>
                        <a:pt x="131" y="283"/>
                      </a:lnTo>
                      <a:lnTo>
                        <a:pt x="129" y="298"/>
                      </a:lnTo>
                      <a:lnTo>
                        <a:pt x="127" y="314"/>
                      </a:lnTo>
                      <a:lnTo>
                        <a:pt x="121" y="325"/>
                      </a:lnTo>
                      <a:lnTo>
                        <a:pt x="118" y="333"/>
                      </a:lnTo>
                      <a:lnTo>
                        <a:pt x="114" y="340"/>
                      </a:lnTo>
                      <a:lnTo>
                        <a:pt x="108" y="346"/>
                      </a:lnTo>
                      <a:lnTo>
                        <a:pt x="100" y="352"/>
                      </a:lnTo>
                      <a:lnTo>
                        <a:pt x="97" y="357"/>
                      </a:lnTo>
                      <a:lnTo>
                        <a:pt x="87" y="361"/>
                      </a:lnTo>
                      <a:lnTo>
                        <a:pt x="81" y="363"/>
                      </a:lnTo>
                      <a:lnTo>
                        <a:pt x="74" y="365"/>
                      </a:lnTo>
                      <a:lnTo>
                        <a:pt x="66" y="367"/>
                      </a:lnTo>
                      <a:lnTo>
                        <a:pt x="57" y="367"/>
                      </a:lnTo>
                      <a:lnTo>
                        <a:pt x="49" y="369"/>
                      </a:lnTo>
                      <a:lnTo>
                        <a:pt x="42" y="369"/>
                      </a:lnTo>
                      <a:lnTo>
                        <a:pt x="32" y="369"/>
                      </a:lnTo>
                      <a:lnTo>
                        <a:pt x="23" y="369"/>
                      </a:lnTo>
                      <a:lnTo>
                        <a:pt x="15" y="369"/>
                      </a:lnTo>
                      <a:lnTo>
                        <a:pt x="9" y="365"/>
                      </a:lnTo>
                      <a:lnTo>
                        <a:pt x="5" y="363"/>
                      </a:lnTo>
                      <a:lnTo>
                        <a:pt x="2" y="355"/>
                      </a:lnTo>
                      <a:lnTo>
                        <a:pt x="0" y="350"/>
                      </a:lnTo>
                      <a:lnTo>
                        <a:pt x="0" y="346"/>
                      </a:lnTo>
                      <a:lnTo>
                        <a:pt x="0" y="344"/>
                      </a:lnTo>
                      <a:lnTo>
                        <a:pt x="0" y="340"/>
                      </a:lnTo>
                      <a:lnTo>
                        <a:pt x="0" y="338"/>
                      </a:lnTo>
                      <a:lnTo>
                        <a:pt x="2" y="333"/>
                      </a:lnTo>
                      <a:lnTo>
                        <a:pt x="5" y="331"/>
                      </a:lnTo>
                      <a:lnTo>
                        <a:pt x="5" y="3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49" name="Freeform 514"/>
                <p:cNvSpPr>
                  <a:spLocks/>
                </p:cNvSpPr>
                <p:nvPr/>
              </p:nvSpPr>
              <p:spPr bwMode="auto">
                <a:xfrm>
                  <a:off x="4410" y="683"/>
                  <a:ext cx="89" cy="81"/>
                </a:xfrm>
                <a:custGeom>
                  <a:avLst/>
                  <a:gdLst/>
                  <a:ahLst/>
                  <a:cxnLst>
                    <a:cxn ang="0">
                      <a:pos x="19" y="130"/>
                    </a:cxn>
                    <a:cxn ang="0">
                      <a:pos x="31" y="130"/>
                    </a:cxn>
                    <a:cxn ang="0">
                      <a:pos x="40" y="130"/>
                    </a:cxn>
                    <a:cxn ang="0">
                      <a:pos x="50" y="128"/>
                    </a:cxn>
                    <a:cxn ang="0">
                      <a:pos x="61" y="124"/>
                    </a:cxn>
                    <a:cxn ang="0">
                      <a:pos x="69" y="118"/>
                    </a:cxn>
                    <a:cxn ang="0">
                      <a:pos x="80" y="112"/>
                    </a:cxn>
                    <a:cxn ang="0">
                      <a:pos x="90" y="105"/>
                    </a:cxn>
                    <a:cxn ang="0">
                      <a:pos x="99" y="97"/>
                    </a:cxn>
                    <a:cxn ang="0">
                      <a:pos x="109" y="88"/>
                    </a:cxn>
                    <a:cxn ang="0">
                      <a:pos x="116" y="78"/>
                    </a:cxn>
                    <a:cxn ang="0">
                      <a:pos x="124" y="67"/>
                    </a:cxn>
                    <a:cxn ang="0">
                      <a:pos x="132" y="57"/>
                    </a:cxn>
                    <a:cxn ang="0">
                      <a:pos x="135" y="46"/>
                    </a:cxn>
                    <a:cxn ang="0">
                      <a:pos x="141" y="33"/>
                    </a:cxn>
                    <a:cxn ang="0">
                      <a:pos x="147" y="19"/>
                    </a:cxn>
                    <a:cxn ang="0">
                      <a:pos x="149" y="8"/>
                    </a:cxn>
                    <a:cxn ang="0">
                      <a:pos x="154" y="2"/>
                    </a:cxn>
                    <a:cxn ang="0">
                      <a:pos x="162" y="0"/>
                    </a:cxn>
                    <a:cxn ang="0">
                      <a:pos x="171" y="4"/>
                    </a:cxn>
                    <a:cxn ang="0">
                      <a:pos x="177" y="12"/>
                    </a:cxn>
                    <a:cxn ang="0">
                      <a:pos x="177" y="17"/>
                    </a:cxn>
                    <a:cxn ang="0">
                      <a:pos x="173" y="31"/>
                    </a:cxn>
                    <a:cxn ang="0">
                      <a:pos x="168" y="48"/>
                    </a:cxn>
                    <a:cxn ang="0">
                      <a:pos x="164" y="63"/>
                    </a:cxn>
                    <a:cxn ang="0">
                      <a:pos x="160" y="80"/>
                    </a:cxn>
                    <a:cxn ang="0">
                      <a:pos x="154" y="95"/>
                    </a:cxn>
                    <a:cxn ang="0">
                      <a:pos x="147" y="109"/>
                    </a:cxn>
                    <a:cxn ang="0">
                      <a:pos x="139" y="122"/>
                    </a:cxn>
                    <a:cxn ang="0">
                      <a:pos x="128" y="133"/>
                    </a:cxn>
                    <a:cxn ang="0">
                      <a:pos x="114" y="147"/>
                    </a:cxn>
                    <a:cxn ang="0">
                      <a:pos x="99" y="152"/>
                    </a:cxn>
                    <a:cxn ang="0">
                      <a:pos x="86" y="158"/>
                    </a:cxn>
                    <a:cxn ang="0">
                      <a:pos x="73" y="160"/>
                    </a:cxn>
                    <a:cxn ang="0">
                      <a:pos x="59" y="160"/>
                    </a:cxn>
                    <a:cxn ang="0">
                      <a:pos x="44" y="158"/>
                    </a:cxn>
                    <a:cxn ang="0">
                      <a:pos x="29" y="152"/>
                    </a:cxn>
                    <a:cxn ang="0">
                      <a:pos x="14" y="147"/>
                    </a:cxn>
                    <a:cxn ang="0">
                      <a:pos x="2" y="141"/>
                    </a:cxn>
                    <a:cxn ang="0">
                      <a:pos x="0" y="133"/>
                    </a:cxn>
                    <a:cxn ang="0">
                      <a:pos x="4" y="128"/>
                    </a:cxn>
                    <a:cxn ang="0">
                      <a:pos x="10" y="126"/>
                    </a:cxn>
                    <a:cxn ang="0">
                      <a:pos x="16" y="128"/>
                    </a:cxn>
                  </a:cxnLst>
                  <a:rect l="0" t="0" r="r" b="b"/>
                  <a:pathLst>
                    <a:path w="177" h="162">
                      <a:moveTo>
                        <a:pt x="16" y="128"/>
                      </a:moveTo>
                      <a:lnTo>
                        <a:pt x="19" y="130"/>
                      </a:lnTo>
                      <a:lnTo>
                        <a:pt x="25" y="130"/>
                      </a:lnTo>
                      <a:lnTo>
                        <a:pt x="31" y="130"/>
                      </a:lnTo>
                      <a:lnTo>
                        <a:pt x="35" y="131"/>
                      </a:lnTo>
                      <a:lnTo>
                        <a:pt x="40" y="130"/>
                      </a:lnTo>
                      <a:lnTo>
                        <a:pt x="46" y="130"/>
                      </a:lnTo>
                      <a:lnTo>
                        <a:pt x="50" y="128"/>
                      </a:lnTo>
                      <a:lnTo>
                        <a:pt x="56" y="128"/>
                      </a:lnTo>
                      <a:lnTo>
                        <a:pt x="61" y="124"/>
                      </a:lnTo>
                      <a:lnTo>
                        <a:pt x="65" y="122"/>
                      </a:lnTo>
                      <a:lnTo>
                        <a:pt x="69" y="118"/>
                      </a:lnTo>
                      <a:lnTo>
                        <a:pt x="76" y="116"/>
                      </a:lnTo>
                      <a:lnTo>
                        <a:pt x="80" y="112"/>
                      </a:lnTo>
                      <a:lnTo>
                        <a:pt x="84" y="109"/>
                      </a:lnTo>
                      <a:lnTo>
                        <a:pt x="90" y="105"/>
                      </a:lnTo>
                      <a:lnTo>
                        <a:pt x="95" y="103"/>
                      </a:lnTo>
                      <a:lnTo>
                        <a:pt x="99" y="97"/>
                      </a:lnTo>
                      <a:lnTo>
                        <a:pt x="105" y="93"/>
                      </a:lnTo>
                      <a:lnTo>
                        <a:pt x="109" y="88"/>
                      </a:lnTo>
                      <a:lnTo>
                        <a:pt x="114" y="82"/>
                      </a:lnTo>
                      <a:lnTo>
                        <a:pt x="116" y="78"/>
                      </a:lnTo>
                      <a:lnTo>
                        <a:pt x="120" y="72"/>
                      </a:lnTo>
                      <a:lnTo>
                        <a:pt x="124" y="67"/>
                      </a:lnTo>
                      <a:lnTo>
                        <a:pt x="128" y="63"/>
                      </a:lnTo>
                      <a:lnTo>
                        <a:pt x="132" y="57"/>
                      </a:lnTo>
                      <a:lnTo>
                        <a:pt x="133" y="52"/>
                      </a:lnTo>
                      <a:lnTo>
                        <a:pt x="135" y="46"/>
                      </a:lnTo>
                      <a:lnTo>
                        <a:pt x="139" y="40"/>
                      </a:lnTo>
                      <a:lnTo>
                        <a:pt x="141" y="33"/>
                      </a:lnTo>
                      <a:lnTo>
                        <a:pt x="145" y="27"/>
                      </a:lnTo>
                      <a:lnTo>
                        <a:pt x="147" y="19"/>
                      </a:lnTo>
                      <a:lnTo>
                        <a:pt x="149" y="14"/>
                      </a:lnTo>
                      <a:lnTo>
                        <a:pt x="149" y="8"/>
                      </a:lnTo>
                      <a:lnTo>
                        <a:pt x="151" y="6"/>
                      </a:lnTo>
                      <a:lnTo>
                        <a:pt x="154" y="2"/>
                      </a:lnTo>
                      <a:lnTo>
                        <a:pt x="156" y="2"/>
                      </a:lnTo>
                      <a:lnTo>
                        <a:pt x="162" y="0"/>
                      </a:lnTo>
                      <a:lnTo>
                        <a:pt x="168" y="2"/>
                      </a:lnTo>
                      <a:lnTo>
                        <a:pt x="171" y="4"/>
                      </a:lnTo>
                      <a:lnTo>
                        <a:pt x="175" y="10"/>
                      </a:lnTo>
                      <a:lnTo>
                        <a:pt x="177" y="12"/>
                      </a:lnTo>
                      <a:lnTo>
                        <a:pt x="177" y="14"/>
                      </a:lnTo>
                      <a:lnTo>
                        <a:pt x="177" y="17"/>
                      </a:lnTo>
                      <a:lnTo>
                        <a:pt x="177" y="21"/>
                      </a:lnTo>
                      <a:lnTo>
                        <a:pt x="173" y="31"/>
                      </a:lnTo>
                      <a:lnTo>
                        <a:pt x="171" y="40"/>
                      </a:lnTo>
                      <a:lnTo>
                        <a:pt x="168" y="48"/>
                      </a:lnTo>
                      <a:lnTo>
                        <a:pt x="166" y="57"/>
                      </a:lnTo>
                      <a:lnTo>
                        <a:pt x="164" y="63"/>
                      </a:lnTo>
                      <a:lnTo>
                        <a:pt x="164" y="72"/>
                      </a:lnTo>
                      <a:lnTo>
                        <a:pt x="160" y="80"/>
                      </a:lnTo>
                      <a:lnTo>
                        <a:pt x="158" y="88"/>
                      </a:lnTo>
                      <a:lnTo>
                        <a:pt x="154" y="95"/>
                      </a:lnTo>
                      <a:lnTo>
                        <a:pt x="151" y="103"/>
                      </a:lnTo>
                      <a:lnTo>
                        <a:pt x="147" y="109"/>
                      </a:lnTo>
                      <a:lnTo>
                        <a:pt x="145" y="116"/>
                      </a:lnTo>
                      <a:lnTo>
                        <a:pt x="139" y="122"/>
                      </a:lnTo>
                      <a:lnTo>
                        <a:pt x="133" y="130"/>
                      </a:lnTo>
                      <a:lnTo>
                        <a:pt x="128" y="133"/>
                      </a:lnTo>
                      <a:lnTo>
                        <a:pt x="122" y="141"/>
                      </a:lnTo>
                      <a:lnTo>
                        <a:pt x="114" y="147"/>
                      </a:lnTo>
                      <a:lnTo>
                        <a:pt x="109" y="149"/>
                      </a:lnTo>
                      <a:lnTo>
                        <a:pt x="99" y="152"/>
                      </a:lnTo>
                      <a:lnTo>
                        <a:pt x="95" y="156"/>
                      </a:lnTo>
                      <a:lnTo>
                        <a:pt x="86" y="158"/>
                      </a:lnTo>
                      <a:lnTo>
                        <a:pt x="80" y="160"/>
                      </a:lnTo>
                      <a:lnTo>
                        <a:pt x="73" y="160"/>
                      </a:lnTo>
                      <a:lnTo>
                        <a:pt x="65" y="162"/>
                      </a:lnTo>
                      <a:lnTo>
                        <a:pt x="59" y="160"/>
                      </a:lnTo>
                      <a:lnTo>
                        <a:pt x="50" y="160"/>
                      </a:lnTo>
                      <a:lnTo>
                        <a:pt x="44" y="158"/>
                      </a:lnTo>
                      <a:lnTo>
                        <a:pt x="37" y="156"/>
                      </a:lnTo>
                      <a:lnTo>
                        <a:pt x="29" y="152"/>
                      </a:lnTo>
                      <a:lnTo>
                        <a:pt x="21" y="150"/>
                      </a:lnTo>
                      <a:lnTo>
                        <a:pt x="14" y="147"/>
                      </a:lnTo>
                      <a:lnTo>
                        <a:pt x="6" y="145"/>
                      </a:lnTo>
                      <a:lnTo>
                        <a:pt x="2" y="141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2" y="130"/>
                      </a:lnTo>
                      <a:lnTo>
                        <a:pt x="4" y="128"/>
                      </a:lnTo>
                      <a:lnTo>
                        <a:pt x="8" y="126"/>
                      </a:lnTo>
                      <a:lnTo>
                        <a:pt x="10" y="126"/>
                      </a:lnTo>
                      <a:lnTo>
                        <a:pt x="16" y="128"/>
                      </a:lnTo>
                      <a:lnTo>
                        <a:pt x="16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50" name="Freeform 515"/>
                <p:cNvSpPr>
                  <a:spLocks/>
                </p:cNvSpPr>
                <p:nvPr/>
              </p:nvSpPr>
              <p:spPr bwMode="auto">
                <a:xfrm>
                  <a:off x="4376" y="240"/>
                  <a:ext cx="46" cy="70"/>
                </a:xfrm>
                <a:custGeom>
                  <a:avLst/>
                  <a:gdLst/>
                  <a:ahLst/>
                  <a:cxnLst>
                    <a:cxn ang="0">
                      <a:pos x="65" y="8"/>
                    </a:cxn>
                    <a:cxn ang="0">
                      <a:pos x="68" y="4"/>
                    </a:cxn>
                    <a:cxn ang="0">
                      <a:pos x="74" y="2"/>
                    </a:cxn>
                    <a:cxn ang="0">
                      <a:pos x="80" y="0"/>
                    </a:cxn>
                    <a:cxn ang="0">
                      <a:pos x="84" y="2"/>
                    </a:cxn>
                    <a:cxn ang="0">
                      <a:pos x="87" y="4"/>
                    </a:cxn>
                    <a:cxn ang="0">
                      <a:pos x="91" y="6"/>
                    </a:cxn>
                    <a:cxn ang="0">
                      <a:pos x="91" y="10"/>
                    </a:cxn>
                    <a:cxn ang="0">
                      <a:pos x="89" y="15"/>
                    </a:cxn>
                    <a:cxn ang="0">
                      <a:pos x="84" y="23"/>
                    </a:cxn>
                    <a:cxn ang="0">
                      <a:pos x="78" y="30"/>
                    </a:cxn>
                    <a:cxn ang="0">
                      <a:pos x="74" y="36"/>
                    </a:cxn>
                    <a:cxn ang="0">
                      <a:pos x="68" y="44"/>
                    </a:cxn>
                    <a:cxn ang="0">
                      <a:pos x="67" y="51"/>
                    </a:cxn>
                    <a:cxn ang="0">
                      <a:pos x="63" y="55"/>
                    </a:cxn>
                    <a:cxn ang="0">
                      <a:pos x="59" y="63"/>
                    </a:cxn>
                    <a:cxn ang="0">
                      <a:pos x="55" y="68"/>
                    </a:cxn>
                    <a:cxn ang="0">
                      <a:pos x="51" y="74"/>
                    </a:cxn>
                    <a:cxn ang="0">
                      <a:pos x="49" y="80"/>
                    </a:cxn>
                    <a:cxn ang="0">
                      <a:pos x="48" y="86"/>
                    </a:cxn>
                    <a:cxn ang="0">
                      <a:pos x="44" y="93"/>
                    </a:cxn>
                    <a:cxn ang="0">
                      <a:pos x="40" y="103"/>
                    </a:cxn>
                    <a:cxn ang="0">
                      <a:pos x="38" y="108"/>
                    </a:cxn>
                    <a:cxn ang="0">
                      <a:pos x="36" y="120"/>
                    </a:cxn>
                    <a:cxn ang="0">
                      <a:pos x="32" y="129"/>
                    </a:cxn>
                    <a:cxn ang="0">
                      <a:pos x="32" y="131"/>
                    </a:cxn>
                    <a:cxn ang="0">
                      <a:pos x="30" y="135"/>
                    </a:cxn>
                    <a:cxn ang="0">
                      <a:pos x="27" y="137"/>
                    </a:cxn>
                    <a:cxn ang="0">
                      <a:pos x="25" y="139"/>
                    </a:cxn>
                    <a:cxn ang="0">
                      <a:pos x="17" y="141"/>
                    </a:cxn>
                    <a:cxn ang="0">
                      <a:pos x="13" y="141"/>
                    </a:cxn>
                    <a:cxn ang="0">
                      <a:pos x="6" y="137"/>
                    </a:cxn>
                    <a:cxn ang="0">
                      <a:pos x="2" y="133"/>
                    </a:cxn>
                    <a:cxn ang="0">
                      <a:pos x="0" y="129"/>
                    </a:cxn>
                    <a:cxn ang="0">
                      <a:pos x="0" y="126"/>
                    </a:cxn>
                    <a:cxn ang="0">
                      <a:pos x="0" y="122"/>
                    </a:cxn>
                    <a:cxn ang="0">
                      <a:pos x="2" y="120"/>
                    </a:cxn>
                    <a:cxn ang="0">
                      <a:pos x="6" y="103"/>
                    </a:cxn>
                    <a:cxn ang="0">
                      <a:pos x="10" y="89"/>
                    </a:cxn>
                    <a:cxn ang="0">
                      <a:pos x="13" y="78"/>
                    </a:cxn>
                    <a:cxn ang="0">
                      <a:pos x="17" y="68"/>
                    </a:cxn>
                    <a:cxn ang="0">
                      <a:pos x="21" y="59"/>
                    </a:cxn>
                    <a:cxn ang="0">
                      <a:pos x="25" y="53"/>
                    </a:cxn>
                    <a:cxn ang="0">
                      <a:pos x="29" y="48"/>
                    </a:cxn>
                    <a:cxn ang="0">
                      <a:pos x="32" y="42"/>
                    </a:cxn>
                    <a:cxn ang="0">
                      <a:pos x="34" y="36"/>
                    </a:cxn>
                    <a:cxn ang="0">
                      <a:pos x="38" y="34"/>
                    </a:cxn>
                    <a:cxn ang="0">
                      <a:pos x="42" y="30"/>
                    </a:cxn>
                    <a:cxn ang="0">
                      <a:pos x="46" y="27"/>
                    </a:cxn>
                    <a:cxn ang="0">
                      <a:pos x="49" y="21"/>
                    </a:cxn>
                    <a:cxn ang="0">
                      <a:pos x="53" y="19"/>
                    </a:cxn>
                    <a:cxn ang="0">
                      <a:pos x="59" y="13"/>
                    </a:cxn>
                    <a:cxn ang="0">
                      <a:pos x="65" y="8"/>
                    </a:cxn>
                    <a:cxn ang="0">
                      <a:pos x="65" y="8"/>
                    </a:cxn>
                  </a:cxnLst>
                  <a:rect l="0" t="0" r="r" b="b"/>
                  <a:pathLst>
                    <a:path w="91" h="141">
                      <a:moveTo>
                        <a:pt x="65" y="8"/>
                      </a:moveTo>
                      <a:lnTo>
                        <a:pt x="68" y="4"/>
                      </a:lnTo>
                      <a:lnTo>
                        <a:pt x="74" y="2"/>
                      </a:lnTo>
                      <a:lnTo>
                        <a:pt x="80" y="0"/>
                      </a:lnTo>
                      <a:lnTo>
                        <a:pt x="84" y="2"/>
                      </a:lnTo>
                      <a:lnTo>
                        <a:pt x="87" y="4"/>
                      </a:lnTo>
                      <a:lnTo>
                        <a:pt x="91" y="6"/>
                      </a:lnTo>
                      <a:lnTo>
                        <a:pt x="91" y="10"/>
                      </a:lnTo>
                      <a:lnTo>
                        <a:pt x="89" y="15"/>
                      </a:lnTo>
                      <a:lnTo>
                        <a:pt x="84" y="23"/>
                      </a:lnTo>
                      <a:lnTo>
                        <a:pt x="78" y="30"/>
                      </a:lnTo>
                      <a:lnTo>
                        <a:pt x="74" y="36"/>
                      </a:lnTo>
                      <a:lnTo>
                        <a:pt x="68" y="44"/>
                      </a:lnTo>
                      <a:lnTo>
                        <a:pt x="67" y="51"/>
                      </a:lnTo>
                      <a:lnTo>
                        <a:pt x="63" y="55"/>
                      </a:lnTo>
                      <a:lnTo>
                        <a:pt x="59" y="63"/>
                      </a:lnTo>
                      <a:lnTo>
                        <a:pt x="55" y="68"/>
                      </a:lnTo>
                      <a:lnTo>
                        <a:pt x="51" y="74"/>
                      </a:lnTo>
                      <a:lnTo>
                        <a:pt x="49" y="80"/>
                      </a:lnTo>
                      <a:lnTo>
                        <a:pt x="48" y="86"/>
                      </a:lnTo>
                      <a:lnTo>
                        <a:pt x="44" y="93"/>
                      </a:lnTo>
                      <a:lnTo>
                        <a:pt x="40" y="103"/>
                      </a:lnTo>
                      <a:lnTo>
                        <a:pt x="38" y="108"/>
                      </a:lnTo>
                      <a:lnTo>
                        <a:pt x="36" y="120"/>
                      </a:lnTo>
                      <a:lnTo>
                        <a:pt x="32" y="129"/>
                      </a:lnTo>
                      <a:lnTo>
                        <a:pt x="32" y="131"/>
                      </a:lnTo>
                      <a:lnTo>
                        <a:pt x="30" y="135"/>
                      </a:lnTo>
                      <a:lnTo>
                        <a:pt x="27" y="137"/>
                      </a:lnTo>
                      <a:lnTo>
                        <a:pt x="25" y="139"/>
                      </a:lnTo>
                      <a:lnTo>
                        <a:pt x="17" y="141"/>
                      </a:lnTo>
                      <a:lnTo>
                        <a:pt x="13" y="141"/>
                      </a:lnTo>
                      <a:lnTo>
                        <a:pt x="6" y="137"/>
                      </a:lnTo>
                      <a:lnTo>
                        <a:pt x="2" y="133"/>
                      </a:lnTo>
                      <a:lnTo>
                        <a:pt x="0" y="129"/>
                      </a:lnTo>
                      <a:lnTo>
                        <a:pt x="0" y="126"/>
                      </a:lnTo>
                      <a:lnTo>
                        <a:pt x="0" y="122"/>
                      </a:lnTo>
                      <a:lnTo>
                        <a:pt x="2" y="120"/>
                      </a:lnTo>
                      <a:lnTo>
                        <a:pt x="6" y="103"/>
                      </a:lnTo>
                      <a:lnTo>
                        <a:pt x="10" y="89"/>
                      </a:lnTo>
                      <a:lnTo>
                        <a:pt x="13" y="78"/>
                      </a:lnTo>
                      <a:lnTo>
                        <a:pt x="17" y="68"/>
                      </a:lnTo>
                      <a:lnTo>
                        <a:pt x="21" y="59"/>
                      </a:lnTo>
                      <a:lnTo>
                        <a:pt x="25" y="53"/>
                      </a:lnTo>
                      <a:lnTo>
                        <a:pt x="29" y="48"/>
                      </a:lnTo>
                      <a:lnTo>
                        <a:pt x="32" y="42"/>
                      </a:lnTo>
                      <a:lnTo>
                        <a:pt x="34" y="36"/>
                      </a:lnTo>
                      <a:lnTo>
                        <a:pt x="38" y="34"/>
                      </a:lnTo>
                      <a:lnTo>
                        <a:pt x="42" y="30"/>
                      </a:lnTo>
                      <a:lnTo>
                        <a:pt x="46" y="27"/>
                      </a:lnTo>
                      <a:lnTo>
                        <a:pt x="49" y="21"/>
                      </a:lnTo>
                      <a:lnTo>
                        <a:pt x="53" y="19"/>
                      </a:lnTo>
                      <a:lnTo>
                        <a:pt x="59" y="13"/>
                      </a:lnTo>
                      <a:lnTo>
                        <a:pt x="65" y="8"/>
                      </a:lnTo>
                      <a:lnTo>
                        <a:pt x="6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51" name="Freeform 516"/>
                <p:cNvSpPr>
                  <a:spLocks/>
                </p:cNvSpPr>
                <p:nvPr/>
              </p:nvSpPr>
              <p:spPr bwMode="auto">
                <a:xfrm>
                  <a:off x="4359" y="363"/>
                  <a:ext cx="53" cy="109"/>
                </a:xfrm>
                <a:custGeom>
                  <a:avLst/>
                  <a:gdLst/>
                  <a:ahLst/>
                  <a:cxnLst>
                    <a:cxn ang="0">
                      <a:pos x="17" y="189"/>
                    </a:cxn>
                    <a:cxn ang="0">
                      <a:pos x="32" y="171"/>
                    </a:cxn>
                    <a:cxn ang="0">
                      <a:pos x="45" y="151"/>
                    </a:cxn>
                    <a:cxn ang="0">
                      <a:pos x="55" y="128"/>
                    </a:cxn>
                    <a:cxn ang="0">
                      <a:pos x="63" y="103"/>
                    </a:cxn>
                    <a:cxn ang="0">
                      <a:pos x="64" y="78"/>
                    </a:cxn>
                    <a:cxn ang="0">
                      <a:pos x="63" y="57"/>
                    </a:cxn>
                    <a:cxn ang="0">
                      <a:pos x="51" y="40"/>
                    </a:cxn>
                    <a:cxn ang="0">
                      <a:pos x="42" y="33"/>
                    </a:cxn>
                    <a:cxn ang="0">
                      <a:pos x="36" y="25"/>
                    </a:cxn>
                    <a:cxn ang="0">
                      <a:pos x="36" y="21"/>
                    </a:cxn>
                    <a:cxn ang="0">
                      <a:pos x="36" y="12"/>
                    </a:cxn>
                    <a:cxn ang="0">
                      <a:pos x="42" y="6"/>
                    </a:cxn>
                    <a:cxn ang="0">
                      <a:pos x="51" y="0"/>
                    </a:cxn>
                    <a:cxn ang="0">
                      <a:pos x="57" y="2"/>
                    </a:cxn>
                    <a:cxn ang="0">
                      <a:pos x="74" y="12"/>
                    </a:cxn>
                    <a:cxn ang="0">
                      <a:pos x="93" y="35"/>
                    </a:cxn>
                    <a:cxn ang="0">
                      <a:pos x="102" y="59"/>
                    </a:cxn>
                    <a:cxn ang="0">
                      <a:pos x="106" y="88"/>
                    </a:cxn>
                    <a:cxn ang="0">
                      <a:pos x="102" y="116"/>
                    </a:cxn>
                    <a:cxn ang="0">
                      <a:pos x="93" y="141"/>
                    </a:cxn>
                    <a:cxn ang="0">
                      <a:pos x="80" y="170"/>
                    </a:cxn>
                    <a:cxn ang="0">
                      <a:pos x="63" y="190"/>
                    </a:cxn>
                    <a:cxn ang="0">
                      <a:pos x="49" y="206"/>
                    </a:cxn>
                    <a:cxn ang="0">
                      <a:pos x="42" y="208"/>
                    </a:cxn>
                    <a:cxn ang="0">
                      <a:pos x="34" y="211"/>
                    </a:cxn>
                    <a:cxn ang="0">
                      <a:pos x="24" y="215"/>
                    </a:cxn>
                    <a:cxn ang="0">
                      <a:pos x="15" y="219"/>
                    </a:cxn>
                    <a:cxn ang="0">
                      <a:pos x="5" y="215"/>
                    </a:cxn>
                    <a:cxn ang="0">
                      <a:pos x="0" y="206"/>
                    </a:cxn>
                    <a:cxn ang="0">
                      <a:pos x="4" y="196"/>
                    </a:cxn>
                    <a:cxn ang="0">
                      <a:pos x="9" y="192"/>
                    </a:cxn>
                  </a:cxnLst>
                  <a:rect l="0" t="0" r="r" b="b"/>
                  <a:pathLst>
                    <a:path w="106" h="219">
                      <a:moveTo>
                        <a:pt x="9" y="192"/>
                      </a:moveTo>
                      <a:lnTo>
                        <a:pt x="17" y="189"/>
                      </a:lnTo>
                      <a:lnTo>
                        <a:pt x="24" y="179"/>
                      </a:lnTo>
                      <a:lnTo>
                        <a:pt x="32" y="171"/>
                      </a:lnTo>
                      <a:lnTo>
                        <a:pt x="38" y="160"/>
                      </a:lnTo>
                      <a:lnTo>
                        <a:pt x="45" y="151"/>
                      </a:lnTo>
                      <a:lnTo>
                        <a:pt x="51" y="139"/>
                      </a:lnTo>
                      <a:lnTo>
                        <a:pt x="55" y="128"/>
                      </a:lnTo>
                      <a:lnTo>
                        <a:pt x="61" y="116"/>
                      </a:lnTo>
                      <a:lnTo>
                        <a:pt x="63" y="103"/>
                      </a:lnTo>
                      <a:lnTo>
                        <a:pt x="64" y="90"/>
                      </a:lnTo>
                      <a:lnTo>
                        <a:pt x="64" y="78"/>
                      </a:lnTo>
                      <a:lnTo>
                        <a:pt x="64" y="69"/>
                      </a:lnTo>
                      <a:lnTo>
                        <a:pt x="63" y="57"/>
                      </a:lnTo>
                      <a:lnTo>
                        <a:pt x="59" y="50"/>
                      </a:lnTo>
                      <a:lnTo>
                        <a:pt x="51" y="40"/>
                      </a:lnTo>
                      <a:lnTo>
                        <a:pt x="45" y="36"/>
                      </a:lnTo>
                      <a:lnTo>
                        <a:pt x="42" y="33"/>
                      </a:lnTo>
                      <a:lnTo>
                        <a:pt x="38" y="29"/>
                      </a:lnTo>
                      <a:lnTo>
                        <a:pt x="36" y="25"/>
                      </a:lnTo>
                      <a:lnTo>
                        <a:pt x="36" y="23"/>
                      </a:lnTo>
                      <a:lnTo>
                        <a:pt x="36" y="21"/>
                      </a:lnTo>
                      <a:lnTo>
                        <a:pt x="36" y="17"/>
                      </a:lnTo>
                      <a:lnTo>
                        <a:pt x="36" y="12"/>
                      </a:lnTo>
                      <a:lnTo>
                        <a:pt x="38" y="10"/>
                      </a:lnTo>
                      <a:lnTo>
                        <a:pt x="42" y="6"/>
                      </a:lnTo>
                      <a:lnTo>
                        <a:pt x="47" y="2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7" y="2"/>
                      </a:lnTo>
                      <a:lnTo>
                        <a:pt x="61" y="6"/>
                      </a:lnTo>
                      <a:lnTo>
                        <a:pt x="74" y="12"/>
                      </a:lnTo>
                      <a:lnTo>
                        <a:pt x="83" y="23"/>
                      </a:lnTo>
                      <a:lnTo>
                        <a:pt x="93" y="35"/>
                      </a:lnTo>
                      <a:lnTo>
                        <a:pt x="101" y="48"/>
                      </a:lnTo>
                      <a:lnTo>
                        <a:pt x="102" y="59"/>
                      </a:lnTo>
                      <a:lnTo>
                        <a:pt x="106" y="74"/>
                      </a:lnTo>
                      <a:lnTo>
                        <a:pt x="106" y="88"/>
                      </a:lnTo>
                      <a:lnTo>
                        <a:pt x="104" y="103"/>
                      </a:lnTo>
                      <a:lnTo>
                        <a:pt x="102" y="116"/>
                      </a:lnTo>
                      <a:lnTo>
                        <a:pt x="101" y="130"/>
                      </a:lnTo>
                      <a:lnTo>
                        <a:pt x="93" y="141"/>
                      </a:lnTo>
                      <a:lnTo>
                        <a:pt x="87" y="156"/>
                      </a:lnTo>
                      <a:lnTo>
                        <a:pt x="80" y="170"/>
                      </a:lnTo>
                      <a:lnTo>
                        <a:pt x="72" y="181"/>
                      </a:lnTo>
                      <a:lnTo>
                        <a:pt x="63" y="190"/>
                      </a:lnTo>
                      <a:lnTo>
                        <a:pt x="55" y="204"/>
                      </a:lnTo>
                      <a:lnTo>
                        <a:pt x="49" y="206"/>
                      </a:lnTo>
                      <a:lnTo>
                        <a:pt x="45" y="206"/>
                      </a:lnTo>
                      <a:lnTo>
                        <a:pt x="42" y="208"/>
                      </a:lnTo>
                      <a:lnTo>
                        <a:pt x="38" y="210"/>
                      </a:lnTo>
                      <a:lnTo>
                        <a:pt x="34" y="211"/>
                      </a:lnTo>
                      <a:lnTo>
                        <a:pt x="30" y="213"/>
                      </a:lnTo>
                      <a:lnTo>
                        <a:pt x="24" y="215"/>
                      </a:lnTo>
                      <a:lnTo>
                        <a:pt x="21" y="217"/>
                      </a:lnTo>
                      <a:lnTo>
                        <a:pt x="15" y="219"/>
                      </a:lnTo>
                      <a:lnTo>
                        <a:pt x="9" y="219"/>
                      </a:lnTo>
                      <a:lnTo>
                        <a:pt x="5" y="215"/>
                      </a:lnTo>
                      <a:lnTo>
                        <a:pt x="2" y="211"/>
                      </a:lnTo>
                      <a:lnTo>
                        <a:pt x="0" y="206"/>
                      </a:lnTo>
                      <a:lnTo>
                        <a:pt x="2" y="202"/>
                      </a:lnTo>
                      <a:lnTo>
                        <a:pt x="4" y="196"/>
                      </a:lnTo>
                      <a:lnTo>
                        <a:pt x="9" y="192"/>
                      </a:lnTo>
                      <a:lnTo>
                        <a:pt x="9" y="1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52" name="Freeform 517"/>
                <p:cNvSpPr>
                  <a:spLocks/>
                </p:cNvSpPr>
                <p:nvPr/>
              </p:nvSpPr>
              <p:spPr bwMode="auto">
                <a:xfrm>
                  <a:off x="4317" y="307"/>
                  <a:ext cx="69" cy="192"/>
                </a:xfrm>
                <a:custGeom>
                  <a:avLst/>
                  <a:gdLst/>
                  <a:ahLst/>
                  <a:cxnLst>
                    <a:cxn ang="0">
                      <a:pos x="6" y="354"/>
                    </a:cxn>
                    <a:cxn ang="0">
                      <a:pos x="17" y="339"/>
                    </a:cxn>
                    <a:cxn ang="0">
                      <a:pos x="27" y="323"/>
                    </a:cxn>
                    <a:cxn ang="0">
                      <a:pos x="36" y="308"/>
                    </a:cxn>
                    <a:cxn ang="0">
                      <a:pos x="46" y="293"/>
                    </a:cxn>
                    <a:cxn ang="0">
                      <a:pos x="53" y="278"/>
                    </a:cxn>
                    <a:cxn ang="0">
                      <a:pos x="63" y="261"/>
                    </a:cxn>
                    <a:cxn ang="0">
                      <a:pos x="69" y="245"/>
                    </a:cxn>
                    <a:cxn ang="0">
                      <a:pos x="74" y="221"/>
                    </a:cxn>
                    <a:cxn ang="0">
                      <a:pos x="86" y="186"/>
                    </a:cxn>
                    <a:cxn ang="0">
                      <a:pos x="97" y="150"/>
                    </a:cxn>
                    <a:cxn ang="0">
                      <a:pos x="107" y="116"/>
                    </a:cxn>
                    <a:cxn ang="0">
                      <a:pos x="112" y="86"/>
                    </a:cxn>
                    <a:cxn ang="0">
                      <a:pos x="114" y="59"/>
                    </a:cxn>
                    <a:cxn ang="0">
                      <a:pos x="107" y="40"/>
                    </a:cxn>
                    <a:cxn ang="0">
                      <a:pos x="95" y="31"/>
                    </a:cxn>
                    <a:cxn ang="0">
                      <a:pos x="82" y="31"/>
                    </a:cxn>
                    <a:cxn ang="0">
                      <a:pos x="74" y="27"/>
                    </a:cxn>
                    <a:cxn ang="0">
                      <a:pos x="69" y="21"/>
                    </a:cxn>
                    <a:cxn ang="0">
                      <a:pos x="69" y="12"/>
                    </a:cxn>
                    <a:cxn ang="0">
                      <a:pos x="72" y="4"/>
                    </a:cxn>
                    <a:cxn ang="0">
                      <a:pos x="78" y="0"/>
                    </a:cxn>
                    <a:cxn ang="0">
                      <a:pos x="97" y="0"/>
                    </a:cxn>
                    <a:cxn ang="0">
                      <a:pos x="120" y="10"/>
                    </a:cxn>
                    <a:cxn ang="0">
                      <a:pos x="135" y="34"/>
                    </a:cxn>
                    <a:cxn ang="0">
                      <a:pos x="139" y="70"/>
                    </a:cxn>
                    <a:cxn ang="0">
                      <a:pos x="137" y="110"/>
                    </a:cxn>
                    <a:cxn ang="0">
                      <a:pos x="129" y="156"/>
                    </a:cxn>
                    <a:cxn ang="0">
                      <a:pos x="118" y="202"/>
                    </a:cxn>
                    <a:cxn ang="0">
                      <a:pos x="107" y="245"/>
                    </a:cxn>
                    <a:cxn ang="0">
                      <a:pos x="97" y="272"/>
                    </a:cxn>
                    <a:cxn ang="0">
                      <a:pos x="88" y="287"/>
                    </a:cxn>
                    <a:cxn ang="0">
                      <a:pos x="82" y="302"/>
                    </a:cxn>
                    <a:cxn ang="0">
                      <a:pos x="74" y="314"/>
                    </a:cxn>
                    <a:cxn ang="0">
                      <a:pos x="67" y="325"/>
                    </a:cxn>
                    <a:cxn ang="0">
                      <a:pos x="55" y="337"/>
                    </a:cxn>
                    <a:cxn ang="0">
                      <a:pos x="46" y="352"/>
                    </a:cxn>
                    <a:cxn ang="0">
                      <a:pos x="34" y="369"/>
                    </a:cxn>
                    <a:cxn ang="0">
                      <a:pos x="25" y="382"/>
                    </a:cxn>
                    <a:cxn ang="0">
                      <a:pos x="13" y="382"/>
                    </a:cxn>
                    <a:cxn ang="0">
                      <a:pos x="2" y="377"/>
                    </a:cxn>
                    <a:cxn ang="0">
                      <a:pos x="0" y="367"/>
                    </a:cxn>
                    <a:cxn ang="0">
                      <a:pos x="2" y="361"/>
                    </a:cxn>
                  </a:cxnLst>
                  <a:rect l="0" t="0" r="r" b="b"/>
                  <a:pathLst>
                    <a:path w="139" h="384">
                      <a:moveTo>
                        <a:pt x="2" y="361"/>
                      </a:moveTo>
                      <a:lnTo>
                        <a:pt x="6" y="354"/>
                      </a:lnTo>
                      <a:lnTo>
                        <a:pt x="12" y="346"/>
                      </a:lnTo>
                      <a:lnTo>
                        <a:pt x="17" y="339"/>
                      </a:lnTo>
                      <a:lnTo>
                        <a:pt x="21" y="331"/>
                      </a:lnTo>
                      <a:lnTo>
                        <a:pt x="27" y="323"/>
                      </a:lnTo>
                      <a:lnTo>
                        <a:pt x="32" y="316"/>
                      </a:lnTo>
                      <a:lnTo>
                        <a:pt x="36" y="308"/>
                      </a:lnTo>
                      <a:lnTo>
                        <a:pt x="42" y="302"/>
                      </a:lnTo>
                      <a:lnTo>
                        <a:pt x="46" y="293"/>
                      </a:lnTo>
                      <a:lnTo>
                        <a:pt x="51" y="285"/>
                      </a:lnTo>
                      <a:lnTo>
                        <a:pt x="53" y="278"/>
                      </a:lnTo>
                      <a:lnTo>
                        <a:pt x="59" y="268"/>
                      </a:lnTo>
                      <a:lnTo>
                        <a:pt x="63" y="261"/>
                      </a:lnTo>
                      <a:lnTo>
                        <a:pt x="67" y="253"/>
                      </a:lnTo>
                      <a:lnTo>
                        <a:pt x="69" y="245"/>
                      </a:lnTo>
                      <a:lnTo>
                        <a:pt x="70" y="238"/>
                      </a:lnTo>
                      <a:lnTo>
                        <a:pt x="74" y="221"/>
                      </a:lnTo>
                      <a:lnTo>
                        <a:pt x="82" y="204"/>
                      </a:lnTo>
                      <a:lnTo>
                        <a:pt x="86" y="186"/>
                      </a:lnTo>
                      <a:lnTo>
                        <a:pt x="91" y="169"/>
                      </a:lnTo>
                      <a:lnTo>
                        <a:pt x="97" y="150"/>
                      </a:lnTo>
                      <a:lnTo>
                        <a:pt x="101" y="133"/>
                      </a:lnTo>
                      <a:lnTo>
                        <a:pt x="107" y="116"/>
                      </a:lnTo>
                      <a:lnTo>
                        <a:pt x="110" y="101"/>
                      </a:lnTo>
                      <a:lnTo>
                        <a:pt x="112" y="86"/>
                      </a:lnTo>
                      <a:lnTo>
                        <a:pt x="114" y="70"/>
                      </a:lnTo>
                      <a:lnTo>
                        <a:pt x="114" y="59"/>
                      </a:lnTo>
                      <a:lnTo>
                        <a:pt x="112" y="50"/>
                      </a:lnTo>
                      <a:lnTo>
                        <a:pt x="107" y="40"/>
                      </a:lnTo>
                      <a:lnTo>
                        <a:pt x="101" y="36"/>
                      </a:lnTo>
                      <a:lnTo>
                        <a:pt x="95" y="31"/>
                      </a:lnTo>
                      <a:lnTo>
                        <a:pt x="84" y="31"/>
                      </a:lnTo>
                      <a:lnTo>
                        <a:pt x="82" y="31"/>
                      </a:lnTo>
                      <a:lnTo>
                        <a:pt x="78" y="29"/>
                      </a:lnTo>
                      <a:lnTo>
                        <a:pt x="74" y="27"/>
                      </a:lnTo>
                      <a:lnTo>
                        <a:pt x="72" y="27"/>
                      </a:lnTo>
                      <a:lnTo>
                        <a:pt x="69" y="21"/>
                      </a:lnTo>
                      <a:lnTo>
                        <a:pt x="69" y="17"/>
                      </a:lnTo>
                      <a:lnTo>
                        <a:pt x="69" y="12"/>
                      </a:lnTo>
                      <a:lnTo>
                        <a:pt x="70" y="6"/>
                      </a:lnTo>
                      <a:lnTo>
                        <a:pt x="72" y="4"/>
                      </a:lnTo>
                      <a:lnTo>
                        <a:pt x="74" y="2"/>
                      </a:lnTo>
                      <a:lnTo>
                        <a:pt x="78" y="0"/>
                      </a:lnTo>
                      <a:lnTo>
                        <a:pt x="82" y="0"/>
                      </a:lnTo>
                      <a:lnTo>
                        <a:pt x="97" y="0"/>
                      </a:lnTo>
                      <a:lnTo>
                        <a:pt x="110" y="4"/>
                      </a:lnTo>
                      <a:lnTo>
                        <a:pt x="120" y="10"/>
                      </a:lnTo>
                      <a:lnTo>
                        <a:pt x="129" y="21"/>
                      </a:lnTo>
                      <a:lnTo>
                        <a:pt x="135" y="34"/>
                      </a:lnTo>
                      <a:lnTo>
                        <a:pt x="137" y="51"/>
                      </a:lnTo>
                      <a:lnTo>
                        <a:pt x="139" y="70"/>
                      </a:lnTo>
                      <a:lnTo>
                        <a:pt x="139" y="89"/>
                      </a:lnTo>
                      <a:lnTo>
                        <a:pt x="137" y="110"/>
                      </a:lnTo>
                      <a:lnTo>
                        <a:pt x="135" y="135"/>
                      </a:lnTo>
                      <a:lnTo>
                        <a:pt x="129" y="156"/>
                      </a:lnTo>
                      <a:lnTo>
                        <a:pt x="124" y="181"/>
                      </a:lnTo>
                      <a:lnTo>
                        <a:pt x="118" y="202"/>
                      </a:lnTo>
                      <a:lnTo>
                        <a:pt x="112" y="225"/>
                      </a:lnTo>
                      <a:lnTo>
                        <a:pt x="107" y="245"/>
                      </a:lnTo>
                      <a:lnTo>
                        <a:pt x="101" y="264"/>
                      </a:lnTo>
                      <a:lnTo>
                        <a:pt x="97" y="272"/>
                      </a:lnTo>
                      <a:lnTo>
                        <a:pt x="93" y="282"/>
                      </a:lnTo>
                      <a:lnTo>
                        <a:pt x="88" y="287"/>
                      </a:lnTo>
                      <a:lnTo>
                        <a:pt x="84" y="295"/>
                      </a:lnTo>
                      <a:lnTo>
                        <a:pt x="82" y="302"/>
                      </a:lnTo>
                      <a:lnTo>
                        <a:pt x="78" y="306"/>
                      </a:lnTo>
                      <a:lnTo>
                        <a:pt x="74" y="314"/>
                      </a:lnTo>
                      <a:lnTo>
                        <a:pt x="70" y="320"/>
                      </a:lnTo>
                      <a:lnTo>
                        <a:pt x="67" y="325"/>
                      </a:lnTo>
                      <a:lnTo>
                        <a:pt x="61" y="331"/>
                      </a:lnTo>
                      <a:lnTo>
                        <a:pt x="55" y="337"/>
                      </a:lnTo>
                      <a:lnTo>
                        <a:pt x="51" y="344"/>
                      </a:lnTo>
                      <a:lnTo>
                        <a:pt x="46" y="352"/>
                      </a:lnTo>
                      <a:lnTo>
                        <a:pt x="40" y="360"/>
                      </a:lnTo>
                      <a:lnTo>
                        <a:pt x="34" y="369"/>
                      </a:lnTo>
                      <a:lnTo>
                        <a:pt x="29" y="379"/>
                      </a:lnTo>
                      <a:lnTo>
                        <a:pt x="25" y="382"/>
                      </a:lnTo>
                      <a:lnTo>
                        <a:pt x="19" y="384"/>
                      </a:lnTo>
                      <a:lnTo>
                        <a:pt x="13" y="382"/>
                      </a:lnTo>
                      <a:lnTo>
                        <a:pt x="6" y="380"/>
                      </a:lnTo>
                      <a:lnTo>
                        <a:pt x="2" y="377"/>
                      </a:lnTo>
                      <a:lnTo>
                        <a:pt x="0" y="371"/>
                      </a:lnTo>
                      <a:lnTo>
                        <a:pt x="0" y="367"/>
                      </a:lnTo>
                      <a:lnTo>
                        <a:pt x="2" y="361"/>
                      </a:lnTo>
                      <a:lnTo>
                        <a:pt x="2" y="3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53" name="Freeform 518"/>
                <p:cNvSpPr>
                  <a:spLocks/>
                </p:cNvSpPr>
                <p:nvPr/>
              </p:nvSpPr>
              <p:spPr bwMode="auto">
                <a:xfrm>
                  <a:off x="4398" y="479"/>
                  <a:ext cx="41" cy="231"/>
                </a:xfrm>
                <a:custGeom>
                  <a:avLst/>
                  <a:gdLst/>
                  <a:ahLst/>
                  <a:cxnLst>
                    <a:cxn ang="0">
                      <a:pos x="32" y="27"/>
                    </a:cxn>
                    <a:cxn ang="0">
                      <a:pos x="45" y="61"/>
                    </a:cxn>
                    <a:cxn ang="0">
                      <a:pos x="57" y="94"/>
                    </a:cxn>
                    <a:cxn ang="0">
                      <a:pos x="66" y="124"/>
                    </a:cxn>
                    <a:cxn ang="0">
                      <a:pos x="72" y="156"/>
                    </a:cxn>
                    <a:cxn ang="0">
                      <a:pos x="76" y="189"/>
                    </a:cxn>
                    <a:cxn ang="0">
                      <a:pos x="80" y="221"/>
                    </a:cxn>
                    <a:cxn ang="0">
                      <a:pos x="81" y="257"/>
                    </a:cxn>
                    <a:cxn ang="0">
                      <a:pos x="81" y="289"/>
                    </a:cxn>
                    <a:cxn ang="0">
                      <a:pos x="80" y="312"/>
                    </a:cxn>
                    <a:cxn ang="0">
                      <a:pos x="76" y="337"/>
                    </a:cxn>
                    <a:cxn ang="0">
                      <a:pos x="72" y="356"/>
                    </a:cxn>
                    <a:cxn ang="0">
                      <a:pos x="68" y="377"/>
                    </a:cxn>
                    <a:cxn ang="0">
                      <a:pos x="61" y="396"/>
                    </a:cxn>
                    <a:cxn ang="0">
                      <a:pos x="55" y="419"/>
                    </a:cxn>
                    <a:cxn ang="0">
                      <a:pos x="47" y="440"/>
                    </a:cxn>
                    <a:cxn ang="0">
                      <a:pos x="42" y="457"/>
                    </a:cxn>
                    <a:cxn ang="0">
                      <a:pos x="34" y="462"/>
                    </a:cxn>
                    <a:cxn ang="0">
                      <a:pos x="24" y="459"/>
                    </a:cxn>
                    <a:cxn ang="0">
                      <a:pos x="23" y="451"/>
                    </a:cxn>
                    <a:cxn ang="0">
                      <a:pos x="23" y="434"/>
                    </a:cxn>
                    <a:cxn ang="0">
                      <a:pos x="28" y="413"/>
                    </a:cxn>
                    <a:cxn ang="0">
                      <a:pos x="32" y="392"/>
                    </a:cxn>
                    <a:cxn ang="0">
                      <a:pos x="34" y="373"/>
                    </a:cxn>
                    <a:cxn ang="0">
                      <a:pos x="36" y="354"/>
                    </a:cxn>
                    <a:cxn ang="0">
                      <a:pos x="36" y="333"/>
                    </a:cxn>
                    <a:cxn ang="0">
                      <a:pos x="38" y="310"/>
                    </a:cxn>
                    <a:cxn ang="0">
                      <a:pos x="38" y="289"/>
                    </a:cxn>
                    <a:cxn ang="0">
                      <a:pos x="38" y="257"/>
                    </a:cxn>
                    <a:cxn ang="0">
                      <a:pos x="38" y="223"/>
                    </a:cxn>
                    <a:cxn ang="0">
                      <a:pos x="36" y="190"/>
                    </a:cxn>
                    <a:cxn ang="0">
                      <a:pos x="36" y="160"/>
                    </a:cxn>
                    <a:cxn ang="0">
                      <a:pos x="32" y="132"/>
                    </a:cxn>
                    <a:cxn ang="0">
                      <a:pos x="26" y="101"/>
                    </a:cxn>
                    <a:cxn ang="0">
                      <a:pos x="21" y="71"/>
                    </a:cxn>
                    <a:cxn ang="0">
                      <a:pos x="7" y="38"/>
                    </a:cxn>
                    <a:cxn ang="0">
                      <a:pos x="0" y="14"/>
                    </a:cxn>
                    <a:cxn ang="0">
                      <a:pos x="4" y="6"/>
                    </a:cxn>
                    <a:cxn ang="0">
                      <a:pos x="9" y="0"/>
                    </a:cxn>
                    <a:cxn ang="0">
                      <a:pos x="21" y="6"/>
                    </a:cxn>
                    <a:cxn ang="0">
                      <a:pos x="23" y="10"/>
                    </a:cxn>
                  </a:cxnLst>
                  <a:rect l="0" t="0" r="r" b="b"/>
                  <a:pathLst>
                    <a:path w="81" h="462">
                      <a:moveTo>
                        <a:pt x="23" y="10"/>
                      </a:moveTo>
                      <a:lnTo>
                        <a:pt x="32" y="27"/>
                      </a:lnTo>
                      <a:lnTo>
                        <a:pt x="40" y="44"/>
                      </a:lnTo>
                      <a:lnTo>
                        <a:pt x="45" y="61"/>
                      </a:lnTo>
                      <a:lnTo>
                        <a:pt x="53" y="78"/>
                      </a:lnTo>
                      <a:lnTo>
                        <a:pt x="57" y="94"/>
                      </a:lnTo>
                      <a:lnTo>
                        <a:pt x="62" y="109"/>
                      </a:lnTo>
                      <a:lnTo>
                        <a:pt x="66" y="124"/>
                      </a:lnTo>
                      <a:lnTo>
                        <a:pt x="70" y="141"/>
                      </a:lnTo>
                      <a:lnTo>
                        <a:pt x="72" y="156"/>
                      </a:lnTo>
                      <a:lnTo>
                        <a:pt x="74" y="173"/>
                      </a:lnTo>
                      <a:lnTo>
                        <a:pt x="76" y="189"/>
                      </a:lnTo>
                      <a:lnTo>
                        <a:pt x="78" y="206"/>
                      </a:lnTo>
                      <a:lnTo>
                        <a:pt x="80" y="221"/>
                      </a:lnTo>
                      <a:lnTo>
                        <a:pt x="80" y="240"/>
                      </a:lnTo>
                      <a:lnTo>
                        <a:pt x="81" y="257"/>
                      </a:lnTo>
                      <a:lnTo>
                        <a:pt x="81" y="276"/>
                      </a:lnTo>
                      <a:lnTo>
                        <a:pt x="81" y="289"/>
                      </a:lnTo>
                      <a:lnTo>
                        <a:pt x="80" y="303"/>
                      </a:lnTo>
                      <a:lnTo>
                        <a:pt x="80" y="312"/>
                      </a:lnTo>
                      <a:lnTo>
                        <a:pt x="78" y="324"/>
                      </a:lnTo>
                      <a:lnTo>
                        <a:pt x="76" y="337"/>
                      </a:lnTo>
                      <a:lnTo>
                        <a:pt x="74" y="346"/>
                      </a:lnTo>
                      <a:lnTo>
                        <a:pt x="72" y="356"/>
                      </a:lnTo>
                      <a:lnTo>
                        <a:pt x="70" y="367"/>
                      </a:lnTo>
                      <a:lnTo>
                        <a:pt x="68" y="377"/>
                      </a:lnTo>
                      <a:lnTo>
                        <a:pt x="64" y="386"/>
                      </a:lnTo>
                      <a:lnTo>
                        <a:pt x="61" y="396"/>
                      </a:lnTo>
                      <a:lnTo>
                        <a:pt x="59" y="407"/>
                      </a:lnTo>
                      <a:lnTo>
                        <a:pt x="55" y="419"/>
                      </a:lnTo>
                      <a:lnTo>
                        <a:pt x="51" y="430"/>
                      </a:lnTo>
                      <a:lnTo>
                        <a:pt x="47" y="440"/>
                      </a:lnTo>
                      <a:lnTo>
                        <a:pt x="45" y="453"/>
                      </a:lnTo>
                      <a:lnTo>
                        <a:pt x="42" y="457"/>
                      </a:lnTo>
                      <a:lnTo>
                        <a:pt x="40" y="461"/>
                      </a:lnTo>
                      <a:lnTo>
                        <a:pt x="34" y="462"/>
                      </a:lnTo>
                      <a:lnTo>
                        <a:pt x="30" y="462"/>
                      </a:lnTo>
                      <a:lnTo>
                        <a:pt x="24" y="459"/>
                      </a:lnTo>
                      <a:lnTo>
                        <a:pt x="23" y="457"/>
                      </a:lnTo>
                      <a:lnTo>
                        <a:pt x="23" y="451"/>
                      </a:lnTo>
                      <a:lnTo>
                        <a:pt x="23" y="447"/>
                      </a:lnTo>
                      <a:lnTo>
                        <a:pt x="23" y="434"/>
                      </a:lnTo>
                      <a:lnTo>
                        <a:pt x="26" y="423"/>
                      </a:lnTo>
                      <a:lnTo>
                        <a:pt x="28" y="413"/>
                      </a:lnTo>
                      <a:lnTo>
                        <a:pt x="32" y="403"/>
                      </a:lnTo>
                      <a:lnTo>
                        <a:pt x="32" y="392"/>
                      </a:lnTo>
                      <a:lnTo>
                        <a:pt x="34" y="383"/>
                      </a:lnTo>
                      <a:lnTo>
                        <a:pt x="34" y="373"/>
                      </a:lnTo>
                      <a:lnTo>
                        <a:pt x="36" y="364"/>
                      </a:lnTo>
                      <a:lnTo>
                        <a:pt x="36" y="354"/>
                      </a:lnTo>
                      <a:lnTo>
                        <a:pt x="36" y="343"/>
                      </a:lnTo>
                      <a:lnTo>
                        <a:pt x="36" y="333"/>
                      </a:lnTo>
                      <a:lnTo>
                        <a:pt x="38" y="324"/>
                      </a:lnTo>
                      <a:lnTo>
                        <a:pt x="38" y="310"/>
                      </a:lnTo>
                      <a:lnTo>
                        <a:pt x="38" y="301"/>
                      </a:lnTo>
                      <a:lnTo>
                        <a:pt x="38" y="289"/>
                      </a:lnTo>
                      <a:lnTo>
                        <a:pt x="38" y="276"/>
                      </a:lnTo>
                      <a:lnTo>
                        <a:pt x="38" y="257"/>
                      </a:lnTo>
                      <a:lnTo>
                        <a:pt x="38" y="240"/>
                      </a:lnTo>
                      <a:lnTo>
                        <a:pt x="38" y="223"/>
                      </a:lnTo>
                      <a:lnTo>
                        <a:pt x="38" y="208"/>
                      </a:lnTo>
                      <a:lnTo>
                        <a:pt x="36" y="190"/>
                      </a:lnTo>
                      <a:lnTo>
                        <a:pt x="36" y="175"/>
                      </a:lnTo>
                      <a:lnTo>
                        <a:pt x="36" y="160"/>
                      </a:lnTo>
                      <a:lnTo>
                        <a:pt x="36" y="147"/>
                      </a:lnTo>
                      <a:lnTo>
                        <a:pt x="32" y="132"/>
                      </a:lnTo>
                      <a:lnTo>
                        <a:pt x="30" y="116"/>
                      </a:lnTo>
                      <a:lnTo>
                        <a:pt x="26" y="101"/>
                      </a:lnTo>
                      <a:lnTo>
                        <a:pt x="24" y="88"/>
                      </a:lnTo>
                      <a:lnTo>
                        <a:pt x="21" y="71"/>
                      </a:lnTo>
                      <a:lnTo>
                        <a:pt x="15" y="55"/>
                      </a:lnTo>
                      <a:lnTo>
                        <a:pt x="7" y="38"/>
                      </a:lnTo>
                      <a:lnTo>
                        <a:pt x="2" y="21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4" y="6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5" y="2"/>
                      </a:lnTo>
                      <a:lnTo>
                        <a:pt x="21" y="6"/>
                      </a:lnTo>
                      <a:lnTo>
                        <a:pt x="23" y="10"/>
                      </a:lnTo>
                      <a:lnTo>
                        <a:pt x="23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54" name="Freeform 519"/>
                <p:cNvSpPr>
                  <a:spLocks/>
                </p:cNvSpPr>
                <p:nvPr/>
              </p:nvSpPr>
              <p:spPr bwMode="auto">
                <a:xfrm>
                  <a:off x="4343" y="482"/>
                  <a:ext cx="31" cy="155"/>
                </a:xfrm>
                <a:custGeom>
                  <a:avLst/>
                  <a:gdLst/>
                  <a:ahLst/>
                  <a:cxnLst>
                    <a:cxn ang="0">
                      <a:pos x="37" y="15"/>
                    </a:cxn>
                    <a:cxn ang="0">
                      <a:pos x="44" y="28"/>
                    </a:cxn>
                    <a:cxn ang="0">
                      <a:pos x="50" y="40"/>
                    </a:cxn>
                    <a:cxn ang="0">
                      <a:pos x="52" y="51"/>
                    </a:cxn>
                    <a:cxn ang="0">
                      <a:pos x="56" y="61"/>
                    </a:cxn>
                    <a:cxn ang="0">
                      <a:pos x="59" y="70"/>
                    </a:cxn>
                    <a:cxn ang="0">
                      <a:pos x="59" y="84"/>
                    </a:cxn>
                    <a:cxn ang="0">
                      <a:pos x="61" y="99"/>
                    </a:cxn>
                    <a:cxn ang="0">
                      <a:pos x="61" y="124"/>
                    </a:cxn>
                    <a:cxn ang="0">
                      <a:pos x="59" y="148"/>
                    </a:cxn>
                    <a:cxn ang="0">
                      <a:pos x="57" y="169"/>
                    </a:cxn>
                    <a:cxn ang="0">
                      <a:pos x="54" y="192"/>
                    </a:cxn>
                    <a:cxn ang="0">
                      <a:pos x="50" y="215"/>
                    </a:cxn>
                    <a:cxn ang="0">
                      <a:pos x="48" y="236"/>
                    </a:cxn>
                    <a:cxn ang="0">
                      <a:pos x="42" y="259"/>
                    </a:cxn>
                    <a:cxn ang="0">
                      <a:pos x="38" y="281"/>
                    </a:cxn>
                    <a:cxn ang="0">
                      <a:pos x="35" y="300"/>
                    </a:cxn>
                    <a:cxn ang="0">
                      <a:pos x="31" y="306"/>
                    </a:cxn>
                    <a:cxn ang="0">
                      <a:pos x="21" y="306"/>
                    </a:cxn>
                    <a:cxn ang="0">
                      <a:pos x="18" y="298"/>
                    </a:cxn>
                    <a:cxn ang="0">
                      <a:pos x="18" y="283"/>
                    </a:cxn>
                    <a:cxn ang="0">
                      <a:pos x="18" y="253"/>
                    </a:cxn>
                    <a:cxn ang="0">
                      <a:pos x="19" y="215"/>
                    </a:cxn>
                    <a:cxn ang="0">
                      <a:pos x="19" y="171"/>
                    </a:cxn>
                    <a:cxn ang="0">
                      <a:pos x="19" y="129"/>
                    </a:cxn>
                    <a:cxn ang="0">
                      <a:pos x="18" y="87"/>
                    </a:cxn>
                    <a:cxn ang="0">
                      <a:pos x="14" y="53"/>
                    </a:cxn>
                    <a:cxn ang="0">
                      <a:pos x="6" y="30"/>
                    </a:cxn>
                    <a:cxn ang="0">
                      <a:pos x="0" y="17"/>
                    </a:cxn>
                    <a:cxn ang="0">
                      <a:pos x="0" y="9"/>
                    </a:cxn>
                    <a:cxn ang="0">
                      <a:pos x="6" y="4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31" y="0"/>
                    </a:cxn>
                    <a:cxn ang="0">
                      <a:pos x="35" y="6"/>
                    </a:cxn>
                  </a:cxnLst>
                  <a:rect l="0" t="0" r="r" b="b"/>
                  <a:pathLst>
                    <a:path w="63" h="308">
                      <a:moveTo>
                        <a:pt x="35" y="6"/>
                      </a:moveTo>
                      <a:lnTo>
                        <a:pt x="37" y="15"/>
                      </a:lnTo>
                      <a:lnTo>
                        <a:pt x="42" y="21"/>
                      </a:lnTo>
                      <a:lnTo>
                        <a:pt x="44" y="28"/>
                      </a:lnTo>
                      <a:lnTo>
                        <a:pt x="48" y="34"/>
                      </a:lnTo>
                      <a:lnTo>
                        <a:pt x="50" y="40"/>
                      </a:lnTo>
                      <a:lnTo>
                        <a:pt x="50" y="46"/>
                      </a:lnTo>
                      <a:lnTo>
                        <a:pt x="52" y="51"/>
                      </a:lnTo>
                      <a:lnTo>
                        <a:pt x="56" y="57"/>
                      </a:lnTo>
                      <a:lnTo>
                        <a:pt x="56" y="61"/>
                      </a:lnTo>
                      <a:lnTo>
                        <a:pt x="57" y="66"/>
                      </a:lnTo>
                      <a:lnTo>
                        <a:pt x="59" y="70"/>
                      </a:lnTo>
                      <a:lnTo>
                        <a:pt x="59" y="78"/>
                      </a:lnTo>
                      <a:lnTo>
                        <a:pt x="59" y="84"/>
                      </a:lnTo>
                      <a:lnTo>
                        <a:pt x="61" y="93"/>
                      </a:lnTo>
                      <a:lnTo>
                        <a:pt x="61" y="99"/>
                      </a:lnTo>
                      <a:lnTo>
                        <a:pt x="63" y="110"/>
                      </a:lnTo>
                      <a:lnTo>
                        <a:pt x="61" y="124"/>
                      </a:lnTo>
                      <a:lnTo>
                        <a:pt x="61" y="135"/>
                      </a:lnTo>
                      <a:lnTo>
                        <a:pt x="59" y="148"/>
                      </a:lnTo>
                      <a:lnTo>
                        <a:pt x="59" y="160"/>
                      </a:lnTo>
                      <a:lnTo>
                        <a:pt x="57" y="169"/>
                      </a:lnTo>
                      <a:lnTo>
                        <a:pt x="56" y="182"/>
                      </a:lnTo>
                      <a:lnTo>
                        <a:pt x="54" y="192"/>
                      </a:lnTo>
                      <a:lnTo>
                        <a:pt x="52" y="203"/>
                      </a:lnTo>
                      <a:lnTo>
                        <a:pt x="50" y="215"/>
                      </a:lnTo>
                      <a:lnTo>
                        <a:pt x="50" y="224"/>
                      </a:lnTo>
                      <a:lnTo>
                        <a:pt x="48" y="236"/>
                      </a:lnTo>
                      <a:lnTo>
                        <a:pt x="46" y="247"/>
                      </a:lnTo>
                      <a:lnTo>
                        <a:pt x="42" y="259"/>
                      </a:lnTo>
                      <a:lnTo>
                        <a:pt x="40" y="270"/>
                      </a:lnTo>
                      <a:lnTo>
                        <a:pt x="38" y="281"/>
                      </a:lnTo>
                      <a:lnTo>
                        <a:pt x="37" y="298"/>
                      </a:lnTo>
                      <a:lnTo>
                        <a:pt x="35" y="300"/>
                      </a:lnTo>
                      <a:lnTo>
                        <a:pt x="33" y="304"/>
                      </a:lnTo>
                      <a:lnTo>
                        <a:pt x="31" y="306"/>
                      </a:lnTo>
                      <a:lnTo>
                        <a:pt x="27" y="308"/>
                      </a:lnTo>
                      <a:lnTo>
                        <a:pt x="21" y="306"/>
                      </a:lnTo>
                      <a:lnTo>
                        <a:pt x="18" y="302"/>
                      </a:lnTo>
                      <a:lnTo>
                        <a:pt x="18" y="298"/>
                      </a:lnTo>
                      <a:lnTo>
                        <a:pt x="18" y="295"/>
                      </a:lnTo>
                      <a:lnTo>
                        <a:pt x="18" y="283"/>
                      </a:lnTo>
                      <a:lnTo>
                        <a:pt x="18" y="270"/>
                      </a:lnTo>
                      <a:lnTo>
                        <a:pt x="18" y="253"/>
                      </a:lnTo>
                      <a:lnTo>
                        <a:pt x="19" y="236"/>
                      </a:lnTo>
                      <a:lnTo>
                        <a:pt x="19" y="215"/>
                      </a:lnTo>
                      <a:lnTo>
                        <a:pt x="19" y="194"/>
                      </a:lnTo>
                      <a:lnTo>
                        <a:pt x="19" y="171"/>
                      </a:lnTo>
                      <a:lnTo>
                        <a:pt x="19" y="150"/>
                      </a:lnTo>
                      <a:lnTo>
                        <a:pt x="19" y="129"/>
                      </a:lnTo>
                      <a:lnTo>
                        <a:pt x="18" y="108"/>
                      </a:lnTo>
                      <a:lnTo>
                        <a:pt x="18" y="87"/>
                      </a:lnTo>
                      <a:lnTo>
                        <a:pt x="18" y="68"/>
                      </a:lnTo>
                      <a:lnTo>
                        <a:pt x="14" y="53"/>
                      </a:lnTo>
                      <a:lnTo>
                        <a:pt x="10" y="40"/>
                      </a:lnTo>
                      <a:lnTo>
                        <a:pt x="6" y="30"/>
                      </a:lnTo>
                      <a:lnTo>
                        <a:pt x="2" y="23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5" y="6"/>
                      </a:lnTo>
                      <a:lnTo>
                        <a:pt x="3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55" name="Freeform 520"/>
                <p:cNvSpPr>
                  <a:spLocks/>
                </p:cNvSpPr>
                <p:nvPr/>
              </p:nvSpPr>
              <p:spPr bwMode="auto">
                <a:xfrm>
                  <a:off x="4369" y="792"/>
                  <a:ext cx="177" cy="39"/>
                </a:xfrm>
                <a:custGeom>
                  <a:avLst/>
                  <a:gdLst/>
                  <a:ahLst/>
                  <a:cxnLst>
                    <a:cxn ang="0">
                      <a:pos x="68" y="2"/>
                    </a:cxn>
                    <a:cxn ang="0">
                      <a:pos x="89" y="0"/>
                    </a:cxn>
                    <a:cxn ang="0">
                      <a:pos x="106" y="0"/>
                    </a:cxn>
                    <a:cxn ang="0">
                      <a:pos x="121" y="0"/>
                    </a:cxn>
                    <a:cxn ang="0">
                      <a:pos x="135" y="0"/>
                    </a:cxn>
                    <a:cxn ang="0">
                      <a:pos x="152" y="4"/>
                    </a:cxn>
                    <a:cxn ang="0">
                      <a:pos x="175" y="7"/>
                    </a:cxn>
                    <a:cxn ang="0">
                      <a:pos x="201" y="11"/>
                    </a:cxn>
                    <a:cxn ang="0">
                      <a:pos x="228" y="15"/>
                    </a:cxn>
                    <a:cxn ang="0">
                      <a:pos x="243" y="19"/>
                    </a:cxn>
                    <a:cxn ang="0">
                      <a:pos x="260" y="27"/>
                    </a:cxn>
                    <a:cxn ang="0">
                      <a:pos x="277" y="32"/>
                    </a:cxn>
                    <a:cxn ang="0">
                      <a:pos x="294" y="42"/>
                    </a:cxn>
                    <a:cxn ang="0">
                      <a:pos x="311" y="51"/>
                    </a:cxn>
                    <a:cxn ang="0">
                      <a:pos x="329" y="61"/>
                    </a:cxn>
                    <a:cxn ang="0">
                      <a:pos x="344" y="68"/>
                    </a:cxn>
                    <a:cxn ang="0">
                      <a:pos x="353" y="74"/>
                    </a:cxn>
                    <a:cxn ang="0">
                      <a:pos x="346" y="76"/>
                    </a:cxn>
                    <a:cxn ang="0">
                      <a:pos x="336" y="76"/>
                    </a:cxn>
                    <a:cxn ang="0">
                      <a:pos x="325" y="76"/>
                    </a:cxn>
                    <a:cxn ang="0">
                      <a:pos x="311" y="76"/>
                    </a:cxn>
                    <a:cxn ang="0">
                      <a:pos x="298" y="74"/>
                    </a:cxn>
                    <a:cxn ang="0">
                      <a:pos x="289" y="72"/>
                    </a:cxn>
                    <a:cxn ang="0">
                      <a:pos x="262" y="65"/>
                    </a:cxn>
                    <a:cxn ang="0">
                      <a:pos x="224" y="57"/>
                    </a:cxn>
                    <a:cxn ang="0">
                      <a:pos x="186" y="49"/>
                    </a:cxn>
                    <a:cxn ang="0">
                      <a:pos x="150" y="44"/>
                    </a:cxn>
                    <a:cxn ang="0">
                      <a:pos x="114" y="44"/>
                    </a:cxn>
                    <a:cxn ang="0">
                      <a:pos x="80" y="44"/>
                    </a:cxn>
                    <a:cxn ang="0">
                      <a:pos x="47" y="46"/>
                    </a:cxn>
                    <a:cxn ang="0">
                      <a:pos x="17" y="49"/>
                    </a:cxn>
                    <a:cxn ang="0">
                      <a:pos x="0" y="49"/>
                    </a:cxn>
                    <a:cxn ang="0">
                      <a:pos x="7" y="40"/>
                    </a:cxn>
                    <a:cxn ang="0">
                      <a:pos x="15" y="32"/>
                    </a:cxn>
                    <a:cxn ang="0">
                      <a:pos x="26" y="25"/>
                    </a:cxn>
                    <a:cxn ang="0">
                      <a:pos x="38" y="15"/>
                    </a:cxn>
                    <a:cxn ang="0">
                      <a:pos x="45" y="9"/>
                    </a:cxn>
                    <a:cxn ang="0">
                      <a:pos x="55" y="4"/>
                    </a:cxn>
                    <a:cxn ang="0">
                      <a:pos x="59" y="4"/>
                    </a:cxn>
                  </a:cxnLst>
                  <a:rect l="0" t="0" r="r" b="b"/>
                  <a:pathLst>
                    <a:path w="353" h="78">
                      <a:moveTo>
                        <a:pt x="59" y="4"/>
                      </a:moveTo>
                      <a:lnTo>
                        <a:pt x="68" y="2"/>
                      </a:lnTo>
                      <a:lnTo>
                        <a:pt x="80" y="2"/>
                      </a:lnTo>
                      <a:lnTo>
                        <a:pt x="89" y="0"/>
                      </a:lnTo>
                      <a:lnTo>
                        <a:pt x="99" y="0"/>
                      </a:lnTo>
                      <a:lnTo>
                        <a:pt x="106" y="0"/>
                      </a:lnTo>
                      <a:lnTo>
                        <a:pt x="112" y="0"/>
                      </a:lnTo>
                      <a:lnTo>
                        <a:pt x="121" y="0"/>
                      </a:lnTo>
                      <a:lnTo>
                        <a:pt x="129" y="0"/>
                      </a:lnTo>
                      <a:lnTo>
                        <a:pt x="135" y="0"/>
                      </a:lnTo>
                      <a:lnTo>
                        <a:pt x="144" y="2"/>
                      </a:lnTo>
                      <a:lnTo>
                        <a:pt x="152" y="4"/>
                      </a:lnTo>
                      <a:lnTo>
                        <a:pt x="163" y="6"/>
                      </a:lnTo>
                      <a:lnTo>
                        <a:pt x="175" y="7"/>
                      </a:lnTo>
                      <a:lnTo>
                        <a:pt x="188" y="9"/>
                      </a:lnTo>
                      <a:lnTo>
                        <a:pt x="201" y="11"/>
                      </a:lnTo>
                      <a:lnTo>
                        <a:pt x="218" y="13"/>
                      </a:lnTo>
                      <a:lnTo>
                        <a:pt x="228" y="15"/>
                      </a:lnTo>
                      <a:lnTo>
                        <a:pt x="233" y="17"/>
                      </a:lnTo>
                      <a:lnTo>
                        <a:pt x="243" y="19"/>
                      </a:lnTo>
                      <a:lnTo>
                        <a:pt x="251" y="23"/>
                      </a:lnTo>
                      <a:lnTo>
                        <a:pt x="260" y="27"/>
                      </a:lnTo>
                      <a:lnTo>
                        <a:pt x="268" y="28"/>
                      </a:lnTo>
                      <a:lnTo>
                        <a:pt x="277" y="32"/>
                      </a:lnTo>
                      <a:lnTo>
                        <a:pt x="287" y="38"/>
                      </a:lnTo>
                      <a:lnTo>
                        <a:pt x="294" y="42"/>
                      </a:lnTo>
                      <a:lnTo>
                        <a:pt x="304" y="46"/>
                      </a:lnTo>
                      <a:lnTo>
                        <a:pt x="311" y="51"/>
                      </a:lnTo>
                      <a:lnTo>
                        <a:pt x="321" y="55"/>
                      </a:lnTo>
                      <a:lnTo>
                        <a:pt x="329" y="61"/>
                      </a:lnTo>
                      <a:lnTo>
                        <a:pt x="336" y="63"/>
                      </a:lnTo>
                      <a:lnTo>
                        <a:pt x="344" y="68"/>
                      </a:lnTo>
                      <a:lnTo>
                        <a:pt x="351" y="72"/>
                      </a:lnTo>
                      <a:lnTo>
                        <a:pt x="353" y="74"/>
                      </a:lnTo>
                      <a:lnTo>
                        <a:pt x="349" y="76"/>
                      </a:lnTo>
                      <a:lnTo>
                        <a:pt x="346" y="76"/>
                      </a:lnTo>
                      <a:lnTo>
                        <a:pt x="342" y="76"/>
                      </a:lnTo>
                      <a:lnTo>
                        <a:pt x="336" y="76"/>
                      </a:lnTo>
                      <a:lnTo>
                        <a:pt x="330" y="78"/>
                      </a:lnTo>
                      <a:lnTo>
                        <a:pt x="325" y="76"/>
                      </a:lnTo>
                      <a:lnTo>
                        <a:pt x="317" y="76"/>
                      </a:lnTo>
                      <a:lnTo>
                        <a:pt x="311" y="76"/>
                      </a:lnTo>
                      <a:lnTo>
                        <a:pt x="304" y="76"/>
                      </a:lnTo>
                      <a:lnTo>
                        <a:pt x="298" y="74"/>
                      </a:lnTo>
                      <a:lnTo>
                        <a:pt x="292" y="74"/>
                      </a:lnTo>
                      <a:lnTo>
                        <a:pt x="289" y="72"/>
                      </a:lnTo>
                      <a:lnTo>
                        <a:pt x="285" y="72"/>
                      </a:lnTo>
                      <a:lnTo>
                        <a:pt x="262" y="65"/>
                      </a:lnTo>
                      <a:lnTo>
                        <a:pt x="245" y="61"/>
                      </a:lnTo>
                      <a:lnTo>
                        <a:pt x="224" y="57"/>
                      </a:lnTo>
                      <a:lnTo>
                        <a:pt x="205" y="53"/>
                      </a:lnTo>
                      <a:lnTo>
                        <a:pt x="186" y="49"/>
                      </a:lnTo>
                      <a:lnTo>
                        <a:pt x="167" y="47"/>
                      </a:lnTo>
                      <a:lnTo>
                        <a:pt x="150" y="44"/>
                      </a:lnTo>
                      <a:lnTo>
                        <a:pt x="133" y="44"/>
                      </a:lnTo>
                      <a:lnTo>
                        <a:pt x="114" y="44"/>
                      </a:lnTo>
                      <a:lnTo>
                        <a:pt x="97" y="44"/>
                      </a:lnTo>
                      <a:lnTo>
                        <a:pt x="80" y="44"/>
                      </a:lnTo>
                      <a:lnTo>
                        <a:pt x="64" y="44"/>
                      </a:lnTo>
                      <a:lnTo>
                        <a:pt x="47" y="46"/>
                      </a:lnTo>
                      <a:lnTo>
                        <a:pt x="32" y="47"/>
                      </a:lnTo>
                      <a:lnTo>
                        <a:pt x="17" y="49"/>
                      </a:lnTo>
                      <a:lnTo>
                        <a:pt x="2" y="51"/>
                      </a:lnTo>
                      <a:lnTo>
                        <a:pt x="0" y="49"/>
                      </a:lnTo>
                      <a:lnTo>
                        <a:pt x="3" y="44"/>
                      </a:lnTo>
                      <a:lnTo>
                        <a:pt x="7" y="40"/>
                      </a:lnTo>
                      <a:lnTo>
                        <a:pt x="11" y="36"/>
                      </a:lnTo>
                      <a:lnTo>
                        <a:pt x="15" y="32"/>
                      </a:lnTo>
                      <a:lnTo>
                        <a:pt x="21" y="27"/>
                      </a:lnTo>
                      <a:lnTo>
                        <a:pt x="26" y="25"/>
                      </a:lnTo>
                      <a:lnTo>
                        <a:pt x="32" y="19"/>
                      </a:lnTo>
                      <a:lnTo>
                        <a:pt x="38" y="15"/>
                      </a:lnTo>
                      <a:lnTo>
                        <a:pt x="43" y="11"/>
                      </a:lnTo>
                      <a:lnTo>
                        <a:pt x="45" y="9"/>
                      </a:lnTo>
                      <a:lnTo>
                        <a:pt x="51" y="7"/>
                      </a:lnTo>
                      <a:lnTo>
                        <a:pt x="55" y="4"/>
                      </a:lnTo>
                      <a:lnTo>
                        <a:pt x="59" y="4"/>
                      </a:lnTo>
                      <a:lnTo>
                        <a:pt x="5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56" name="Freeform 521"/>
                <p:cNvSpPr>
                  <a:spLocks/>
                </p:cNvSpPr>
                <p:nvPr/>
              </p:nvSpPr>
              <p:spPr bwMode="auto">
                <a:xfrm>
                  <a:off x="4261" y="486"/>
                  <a:ext cx="108" cy="262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0" y="11"/>
                    </a:cxn>
                    <a:cxn ang="0">
                      <a:pos x="6" y="5"/>
                    </a:cxn>
                    <a:cxn ang="0">
                      <a:pos x="13" y="0"/>
                    </a:cxn>
                    <a:cxn ang="0">
                      <a:pos x="23" y="1"/>
                    </a:cxn>
                    <a:cxn ang="0">
                      <a:pos x="29" y="7"/>
                    </a:cxn>
                    <a:cxn ang="0">
                      <a:pos x="36" y="24"/>
                    </a:cxn>
                    <a:cxn ang="0">
                      <a:pos x="53" y="49"/>
                    </a:cxn>
                    <a:cxn ang="0">
                      <a:pos x="70" y="76"/>
                    </a:cxn>
                    <a:cxn ang="0">
                      <a:pos x="91" y="97"/>
                    </a:cxn>
                    <a:cxn ang="0">
                      <a:pos x="110" y="121"/>
                    </a:cxn>
                    <a:cxn ang="0">
                      <a:pos x="129" y="144"/>
                    </a:cxn>
                    <a:cxn ang="0">
                      <a:pos x="146" y="169"/>
                    </a:cxn>
                    <a:cxn ang="0">
                      <a:pos x="162" y="195"/>
                    </a:cxn>
                    <a:cxn ang="0">
                      <a:pos x="173" y="224"/>
                    </a:cxn>
                    <a:cxn ang="0">
                      <a:pos x="181" y="245"/>
                    </a:cxn>
                    <a:cxn ang="0">
                      <a:pos x="182" y="264"/>
                    </a:cxn>
                    <a:cxn ang="0">
                      <a:pos x="182" y="283"/>
                    </a:cxn>
                    <a:cxn ang="0">
                      <a:pos x="181" y="300"/>
                    </a:cxn>
                    <a:cxn ang="0">
                      <a:pos x="179" y="317"/>
                    </a:cxn>
                    <a:cxn ang="0">
                      <a:pos x="177" y="338"/>
                    </a:cxn>
                    <a:cxn ang="0">
                      <a:pos x="173" y="361"/>
                    </a:cxn>
                    <a:cxn ang="0">
                      <a:pos x="171" y="386"/>
                    </a:cxn>
                    <a:cxn ang="0">
                      <a:pos x="171" y="405"/>
                    </a:cxn>
                    <a:cxn ang="0">
                      <a:pos x="171" y="424"/>
                    </a:cxn>
                    <a:cxn ang="0">
                      <a:pos x="175" y="441"/>
                    </a:cxn>
                    <a:cxn ang="0">
                      <a:pos x="181" y="458"/>
                    </a:cxn>
                    <a:cxn ang="0">
                      <a:pos x="184" y="473"/>
                    </a:cxn>
                    <a:cxn ang="0">
                      <a:pos x="196" y="490"/>
                    </a:cxn>
                    <a:cxn ang="0">
                      <a:pos x="209" y="502"/>
                    </a:cxn>
                    <a:cxn ang="0">
                      <a:pos x="217" y="511"/>
                    </a:cxn>
                    <a:cxn ang="0">
                      <a:pos x="213" y="517"/>
                    </a:cxn>
                    <a:cxn ang="0">
                      <a:pos x="203" y="521"/>
                    </a:cxn>
                    <a:cxn ang="0">
                      <a:pos x="194" y="523"/>
                    </a:cxn>
                    <a:cxn ang="0">
                      <a:pos x="181" y="513"/>
                    </a:cxn>
                    <a:cxn ang="0">
                      <a:pos x="163" y="498"/>
                    </a:cxn>
                    <a:cxn ang="0">
                      <a:pos x="150" y="481"/>
                    </a:cxn>
                    <a:cxn ang="0">
                      <a:pos x="141" y="464"/>
                    </a:cxn>
                    <a:cxn ang="0">
                      <a:pos x="135" y="445"/>
                    </a:cxn>
                    <a:cxn ang="0">
                      <a:pos x="131" y="424"/>
                    </a:cxn>
                    <a:cxn ang="0">
                      <a:pos x="131" y="401"/>
                    </a:cxn>
                    <a:cxn ang="0">
                      <a:pos x="131" y="376"/>
                    </a:cxn>
                    <a:cxn ang="0">
                      <a:pos x="131" y="351"/>
                    </a:cxn>
                    <a:cxn ang="0">
                      <a:pos x="133" y="330"/>
                    </a:cxn>
                    <a:cxn ang="0">
                      <a:pos x="137" y="311"/>
                    </a:cxn>
                    <a:cxn ang="0">
                      <a:pos x="139" y="296"/>
                    </a:cxn>
                    <a:cxn ang="0">
                      <a:pos x="139" y="281"/>
                    </a:cxn>
                    <a:cxn ang="0">
                      <a:pos x="139" y="266"/>
                    </a:cxn>
                    <a:cxn ang="0">
                      <a:pos x="135" y="249"/>
                    </a:cxn>
                    <a:cxn ang="0">
                      <a:pos x="129" y="230"/>
                    </a:cxn>
                    <a:cxn ang="0">
                      <a:pos x="118" y="205"/>
                    </a:cxn>
                    <a:cxn ang="0">
                      <a:pos x="105" y="176"/>
                    </a:cxn>
                    <a:cxn ang="0">
                      <a:pos x="89" y="154"/>
                    </a:cxn>
                    <a:cxn ang="0">
                      <a:pos x="72" y="131"/>
                    </a:cxn>
                    <a:cxn ang="0">
                      <a:pos x="55" y="108"/>
                    </a:cxn>
                    <a:cxn ang="0">
                      <a:pos x="40" y="87"/>
                    </a:cxn>
                    <a:cxn ang="0">
                      <a:pos x="25" y="60"/>
                    </a:cxn>
                    <a:cxn ang="0">
                      <a:pos x="10" y="36"/>
                    </a:cxn>
                    <a:cxn ang="0">
                      <a:pos x="2" y="22"/>
                    </a:cxn>
                  </a:cxnLst>
                  <a:rect l="0" t="0" r="r" b="b"/>
                  <a:pathLst>
                    <a:path w="217" h="523">
                      <a:moveTo>
                        <a:pt x="2" y="22"/>
                      </a:move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6" y="5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21" y="0"/>
                      </a:lnTo>
                      <a:lnTo>
                        <a:pt x="23" y="1"/>
                      </a:lnTo>
                      <a:lnTo>
                        <a:pt x="27" y="3"/>
                      </a:lnTo>
                      <a:lnTo>
                        <a:pt x="29" y="7"/>
                      </a:lnTo>
                      <a:lnTo>
                        <a:pt x="30" y="9"/>
                      </a:lnTo>
                      <a:lnTo>
                        <a:pt x="36" y="24"/>
                      </a:lnTo>
                      <a:lnTo>
                        <a:pt x="46" y="38"/>
                      </a:lnTo>
                      <a:lnTo>
                        <a:pt x="53" y="49"/>
                      </a:lnTo>
                      <a:lnTo>
                        <a:pt x="63" y="62"/>
                      </a:lnTo>
                      <a:lnTo>
                        <a:pt x="70" y="76"/>
                      </a:lnTo>
                      <a:lnTo>
                        <a:pt x="80" y="87"/>
                      </a:lnTo>
                      <a:lnTo>
                        <a:pt x="91" y="97"/>
                      </a:lnTo>
                      <a:lnTo>
                        <a:pt x="101" y="108"/>
                      </a:lnTo>
                      <a:lnTo>
                        <a:pt x="110" y="121"/>
                      </a:lnTo>
                      <a:lnTo>
                        <a:pt x="120" y="133"/>
                      </a:lnTo>
                      <a:lnTo>
                        <a:pt x="129" y="144"/>
                      </a:lnTo>
                      <a:lnTo>
                        <a:pt x="139" y="157"/>
                      </a:lnTo>
                      <a:lnTo>
                        <a:pt x="146" y="169"/>
                      </a:lnTo>
                      <a:lnTo>
                        <a:pt x="154" y="182"/>
                      </a:lnTo>
                      <a:lnTo>
                        <a:pt x="162" y="195"/>
                      </a:lnTo>
                      <a:lnTo>
                        <a:pt x="169" y="211"/>
                      </a:lnTo>
                      <a:lnTo>
                        <a:pt x="173" y="224"/>
                      </a:lnTo>
                      <a:lnTo>
                        <a:pt x="179" y="235"/>
                      </a:lnTo>
                      <a:lnTo>
                        <a:pt x="181" y="245"/>
                      </a:lnTo>
                      <a:lnTo>
                        <a:pt x="181" y="256"/>
                      </a:lnTo>
                      <a:lnTo>
                        <a:pt x="182" y="264"/>
                      </a:lnTo>
                      <a:lnTo>
                        <a:pt x="182" y="273"/>
                      </a:lnTo>
                      <a:lnTo>
                        <a:pt x="182" y="283"/>
                      </a:lnTo>
                      <a:lnTo>
                        <a:pt x="182" y="290"/>
                      </a:lnTo>
                      <a:lnTo>
                        <a:pt x="181" y="300"/>
                      </a:lnTo>
                      <a:lnTo>
                        <a:pt x="181" y="308"/>
                      </a:lnTo>
                      <a:lnTo>
                        <a:pt x="179" y="317"/>
                      </a:lnTo>
                      <a:lnTo>
                        <a:pt x="179" y="327"/>
                      </a:lnTo>
                      <a:lnTo>
                        <a:pt x="177" y="338"/>
                      </a:lnTo>
                      <a:lnTo>
                        <a:pt x="173" y="349"/>
                      </a:lnTo>
                      <a:lnTo>
                        <a:pt x="173" y="361"/>
                      </a:lnTo>
                      <a:lnTo>
                        <a:pt x="171" y="376"/>
                      </a:lnTo>
                      <a:lnTo>
                        <a:pt x="171" y="386"/>
                      </a:lnTo>
                      <a:lnTo>
                        <a:pt x="171" y="395"/>
                      </a:lnTo>
                      <a:lnTo>
                        <a:pt x="171" y="405"/>
                      </a:lnTo>
                      <a:lnTo>
                        <a:pt x="171" y="414"/>
                      </a:lnTo>
                      <a:lnTo>
                        <a:pt x="171" y="424"/>
                      </a:lnTo>
                      <a:lnTo>
                        <a:pt x="173" y="433"/>
                      </a:lnTo>
                      <a:lnTo>
                        <a:pt x="175" y="441"/>
                      </a:lnTo>
                      <a:lnTo>
                        <a:pt x="179" y="450"/>
                      </a:lnTo>
                      <a:lnTo>
                        <a:pt x="181" y="458"/>
                      </a:lnTo>
                      <a:lnTo>
                        <a:pt x="182" y="465"/>
                      </a:lnTo>
                      <a:lnTo>
                        <a:pt x="184" y="473"/>
                      </a:lnTo>
                      <a:lnTo>
                        <a:pt x="190" y="481"/>
                      </a:lnTo>
                      <a:lnTo>
                        <a:pt x="196" y="490"/>
                      </a:lnTo>
                      <a:lnTo>
                        <a:pt x="200" y="496"/>
                      </a:lnTo>
                      <a:lnTo>
                        <a:pt x="209" y="502"/>
                      </a:lnTo>
                      <a:lnTo>
                        <a:pt x="215" y="507"/>
                      </a:lnTo>
                      <a:lnTo>
                        <a:pt x="217" y="511"/>
                      </a:lnTo>
                      <a:lnTo>
                        <a:pt x="215" y="513"/>
                      </a:lnTo>
                      <a:lnTo>
                        <a:pt x="213" y="517"/>
                      </a:lnTo>
                      <a:lnTo>
                        <a:pt x="209" y="521"/>
                      </a:lnTo>
                      <a:lnTo>
                        <a:pt x="203" y="521"/>
                      </a:lnTo>
                      <a:lnTo>
                        <a:pt x="198" y="523"/>
                      </a:lnTo>
                      <a:lnTo>
                        <a:pt x="194" y="523"/>
                      </a:lnTo>
                      <a:lnTo>
                        <a:pt x="190" y="523"/>
                      </a:lnTo>
                      <a:lnTo>
                        <a:pt x="181" y="513"/>
                      </a:lnTo>
                      <a:lnTo>
                        <a:pt x="171" y="505"/>
                      </a:lnTo>
                      <a:lnTo>
                        <a:pt x="163" y="498"/>
                      </a:lnTo>
                      <a:lnTo>
                        <a:pt x="156" y="490"/>
                      </a:lnTo>
                      <a:lnTo>
                        <a:pt x="150" y="481"/>
                      </a:lnTo>
                      <a:lnTo>
                        <a:pt x="146" y="473"/>
                      </a:lnTo>
                      <a:lnTo>
                        <a:pt x="141" y="464"/>
                      </a:lnTo>
                      <a:lnTo>
                        <a:pt x="139" y="456"/>
                      </a:lnTo>
                      <a:lnTo>
                        <a:pt x="135" y="445"/>
                      </a:lnTo>
                      <a:lnTo>
                        <a:pt x="133" y="435"/>
                      </a:lnTo>
                      <a:lnTo>
                        <a:pt x="131" y="424"/>
                      </a:lnTo>
                      <a:lnTo>
                        <a:pt x="131" y="412"/>
                      </a:lnTo>
                      <a:lnTo>
                        <a:pt x="131" y="401"/>
                      </a:lnTo>
                      <a:lnTo>
                        <a:pt x="131" y="389"/>
                      </a:lnTo>
                      <a:lnTo>
                        <a:pt x="131" y="376"/>
                      </a:lnTo>
                      <a:lnTo>
                        <a:pt x="131" y="365"/>
                      </a:lnTo>
                      <a:lnTo>
                        <a:pt x="131" y="351"/>
                      </a:lnTo>
                      <a:lnTo>
                        <a:pt x="133" y="340"/>
                      </a:lnTo>
                      <a:lnTo>
                        <a:pt x="133" y="330"/>
                      </a:lnTo>
                      <a:lnTo>
                        <a:pt x="135" y="323"/>
                      </a:lnTo>
                      <a:lnTo>
                        <a:pt x="137" y="311"/>
                      </a:lnTo>
                      <a:lnTo>
                        <a:pt x="137" y="306"/>
                      </a:lnTo>
                      <a:lnTo>
                        <a:pt x="139" y="296"/>
                      </a:lnTo>
                      <a:lnTo>
                        <a:pt x="139" y="290"/>
                      </a:lnTo>
                      <a:lnTo>
                        <a:pt x="139" y="281"/>
                      </a:lnTo>
                      <a:lnTo>
                        <a:pt x="139" y="273"/>
                      </a:lnTo>
                      <a:lnTo>
                        <a:pt x="139" y="266"/>
                      </a:lnTo>
                      <a:lnTo>
                        <a:pt x="137" y="258"/>
                      </a:lnTo>
                      <a:lnTo>
                        <a:pt x="135" y="249"/>
                      </a:lnTo>
                      <a:lnTo>
                        <a:pt x="133" y="241"/>
                      </a:lnTo>
                      <a:lnTo>
                        <a:pt x="129" y="230"/>
                      </a:lnTo>
                      <a:lnTo>
                        <a:pt x="125" y="220"/>
                      </a:lnTo>
                      <a:lnTo>
                        <a:pt x="118" y="205"/>
                      </a:lnTo>
                      <a:lnTo>
                        <a:pt x="112" y="192"/>
                      </a:lnTo>
                      <a:lnTo>
                        <a:pt x="105" y="176"/>
                      </a:lnTo>
                      <a:lnTo>
                        <a:pt x="97" y="165"/>
                      </a:lnTo>
                      <a:lnTo>
                        <a:pt x="89" y="154"/>
                      </a:lnTo>
                      <a:lnTo>
                        <a:pt x="80" y="142"/>
                      </a:lnTo>
                      <a:lnTo>
                        <a:pt x="72" y="131"/>
                      </a:lnTo>
                      <a:lnTo>
                        <a:pt x="65" y="121"/>
                      </a:lnTo>
                      <a:lnTo>
                        <a:pt x="55" y="108"/>
                      </a:lnTo>
                      <a:lnTo>
                        <a:pt x="48" y="97"/>
                      </a:lnTo>
                      <a:lnTo>
                        <a:pt x="40" y="87"/>
                      </a:lnTo>
                      <a:lnTo>
                        <a:pt x="30" y="76"/>
                      </a:lnTo>
                      <a:lnTo>
                        <a:pt x="25" y="60"/>
                      </a:lnTo>
                      <a:lnTo>
                        <a:pt x="15" y="49"/>
                      </a:lnTo>
                      <a:lnTo>
                        <a:pt x="10" y="36"/>
                      </a:lnTo>
                      <a:lnTo>
                        <a:pt x="2" y="22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57" name="Freeform 522"/>
                <p:cNvSpPr>
                  <a:spLocks/>
                </p:cNvSpPr>
                <p:nvPr/>
              </p:nvSpPr>
              <p:spPr bwMode="auto">
                <a:xfrm>
                  <a:off x="4195" y="604"/>
                  <a:ext cx="200" cy="164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13" y="0"/>
                    </a:cxn>
                    <a:cxn ang="0">
                      <a:pos x="23" y="0"/>
                    </a:cxn>
                    <a:cxn ang="0">
                      <a:pos x="28" y="6"/>
                    </a:cxn>
                    <a:cxn ang="0">
                      <a:pos x="25" y="35"/>
                    </a:cxn>
                    <a:cxn ang="0">
                      <a:pos x="25" y="78"/>
                    </a:cxn>
                    <a:cxn ang="0">
                      <a:pos x="30" y="122"/>
                    </a:cxn>
                    <a:cxn ang="0">
                      <a:pos x="44" y="160"/>
                    </a:cxn>
                    <a:cxn ang="0">
                      <a:pos x="61" y="198"/>
                    </a:cxn>
                    <a:cxn ang="0">
                      <a:pos x="82" y="229"/>
                    </a:cxn>
                    <a:cxn ang="0">
                      <a:pos x="112" y="251"/>
                    </a:cxn>
                    <a:cxn ang="0">
                      <a:pos x="146" y="265"/>
                    </a:cxn>
                    <a:cxn ang="0">
                      <a:pos x="180" y="268"/>
                    </a:cxn>
                    <a:cxn ang="0">
                      <a:pos x="211" y="268"/>
                    </a:cxn>
                    <a:cxn ang="0">
                      <a:pos x="237" y="268"/>
                    </a:cxn>
                    <a:cxn ang="0">
                      <a:pos x="264" y="268"/>
                    </a:cxn>
                    <a:cxn ang="0">
                      <a:pos x="289" y="268"/>
                    </a:cxn>
                    <a:cxn ang="0">
                      <a:pos x="313" y="268"/>
                    </a:cxn>
                    <a:cxn ang="0">
                      <a:pos x="342" y="267"/>
                    </a:cxn>
                    <a:cxn ang="0">
                      <a:pos x="372" y="265"/>
                    </a:cxn>
                    <a:cxn ang="0">
                      <a:pos x="393" y="263"/>
                    </a:cxn>
                    <a:cxn ang="0">
                      <a:pos x="397" y="270"/>
                    </a:cxn>
                    <a:cxn ang="0">
                      <a:pos x="399" y="278"/>
                    </a:cxn>
                    <a:cxn ang="0">
                      <a:pos x="393" y="286"/>
                    </a:cxn>
                    <a:cxn ang="0">
                      <a:pos x="374" y="288"/>
                    </a:cxn>
                    <a:cxn ang="0">
                      <a:pos x="344" y="293"/>
                    </a:cxn>
                    <a:cxn ang="0">
                      <a:pos x="313" y="301"/>
                    </a:cxn>
                    <a:cxn ang="0">
                      <a:pos x="289" y="307"/>
                    </a:cxn>
                    <a:cxn ang="0">
                      <a:pos x="262" y="314"/>
                    </a:cxn>
                    <a:cxn ang="0">
                      <a:pos x="237" y="322"/>
                    </a:cxn>
                    <a:cxn ang="0">
                      <a:pos x="209" y="326"/>
                    </a:cxn>
                    <a:cxn ang="0">
                      <a:pos x="179" y="327"/>
                    </a:cxn>
                    <a:cxn ang="0">
                      <a:pos x="139" y="324"/>
                    </a:cxn>
                    <a:cxn ang="0">
                      <a:pos x="97" y="307"/>
                    </a:cxn>
                    <a:cxn ang="0">
                      <a:pos x="63" y="278"/>
                    </a:cxn>
                    <a:cxn ang="0">
                      <a:pos x="38" y="240"/>
                    </a:cxn>
                    <a:cxn ang="0">
                      <a:pos x="19" y="194"/>
                    </a:cxn>
                    <a:cxn ang="0">
                      <a:pos x="6" y="143"/>
                    </a:cxn>
                    <a:cxn ang="0">
                      <a:pos x="0" y="90"/>
                    </a:cxn>
                    <a:cxn ang="0">
                      <a:pos x="2" y="36"/>
                    </a:cxn>
                    <a:cxn ang="0">
                      <a:pos x="6" y="10"/>
                    </a:cxn>
                  </a:cxnLst>
                  <a:rect l="0" t="0" r="r" b="b"/>
                  <a:pathLst>
                    <a:path w="399" h="327">
                      <a:moveTo>
                        <a:pt x="6" y="10"/>
                      </a:moveTo>
                      <a:lnTo>
                        <a:pt x="7" y="6"/>
                      </a:lnTo>
                      <a:lnTo>
                        <a:pt x="11" y="2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6" y="4"/>
                      </a:lnTo>
                      <a:lnTo>
                        <a:pt x="28" y="6"/>
                      </a:lnTo>
                      <a:lnTo>
                        <a:pt x="28" y="14"/>
                      </a:lnTo>
                      <a:lnTo>
                        <a:pt x="25" y="35"/>
                      </a:lnTo>
                      <a:lnTo>
                        <a:pt x="25" y="55"/>
                      </a:lnTo>
                      <a:lnTo>
                        <a:pt x="25" y="78"/>
                      </a:lnTo>
                      <a:lnTo>
                        <a:pt x="28" y="101"/>
                      </a:lnTo>
                      <a:lnTo>
                        <a:pt x="30" y="122"/>
                      </a:lnTo>
                      <a:lnTo>
                        <a:pt x="36" y="141"/>
                      </a:lnTo>
                      <a:lnTo>
                        <a:pt x="44" y="160"/>
                      </a:lnTo>
                      <a:lnTo>
                        <a:pt x="51" y="181"/>
                      </a:lnTo>
                      <a:lnTo>
                        <a:pt x="61" y="198"/>
                      </a:lnTo>
                      <a:lnTo>
                        <a:pt x="70" y="213"/>
                      </a:lnTo>
                      <a:lnTo>
                        <a:pt x="82" y="229"/>
                      </a:lnTo>
                      <a:lnTo>
                        <a:pt x="97" y="240"/>
                      </a:lnTo>
                      <a:lnTo>
                        <a:pt x="112" y="251"/>
                      </a:lnTo>
                      <a:lnTo>
                        <a:pt x="129" y="259"/>
                      </a:lnTo>
                      <a:lnTo>
                        <a:pt x="146" y="265"/>
                      </a:lnTo>
                      <a:lnTo>
                        <a:pt x="165" y="267"/>
                      </a:lnTo>
                      <a:lnTo>
                        <a:pt x="180" y="268"/>
                      </a:lnTo>
                      <a:lnTo>
                        <a:pt x="196" y="268"/>
                      </a:lnTo>
                      <a:lnTo>
                        <a:pt x="211" y="268"/>
                      </a:lnTo>
                      <a:lnTo>
                        <a:pt x="226" y="268"/>
                      </a:lnTo>
                      <a:lnTo>
                        <a:pt x="237" y="268"/>
                      </a:lnTo>
                      <a:lnTo>
                        <a:pt x="251" y="268"/>
                      </a:lnTo>
                      <a:lnTo>
                        <a:pt x="264" y="268"/>
                      </a:lnTo>
                      <a:lnTo>
                        <a:pt x="277" y="270"/>
                      </a:lnTo>
                      <a:lnTo>
                        <a:pt x="289" y="268"/>
                      </a:lnTo>
                      <a:lnTo>
                        <a:pt x="302" y="268"/>
                      </a:lnTo>
                      <a:lnTo>
                        <a:pt x="313" y="268"/>
                      </a:lnTo>
                      <a:lnTo>
                        <a:pt x="327" y="267"/>
                      </a:lnTo>
                      <a:lnTo>
                        <a:pt x="342" y="267"/>
                      </a:lnTo>
                      <a:lnTo>
                        <a:pt x="357" y="265"/>
                      </a:lnTo>
                      <a:lnTo>
                        <a:pt x="372" y="265"/>
                      </a:lnTo>
                      <a:lnTo>
                        <a:pt x="388" y="263"/>
                      </a:lnTo>
                      <a:lnTo>
                        <a:pt x="393" y="263"/>
                      </a:lnTo>
                      <a:lnTo>
                        <a:pt x="395" y="267"/>
                      </a:lnTo>
                      <a:lnTo>
                        <a:pt x="397" y="270"/>
                      </a:lnTo>
                      <a:lnTo>
                        <a:pt x="399" y="272"/>
                      </a:lnTo>
                      <a:lnTo>
                        <a:pt x="399" y="278"/>
                      </a:lnTo>
                      <a:lnTo>
                        <a:pt x="397" y="282"/>
                      </a:lnTo>
                      <a:lnTo>
                        <a:pt x="393" y="286"/>
                      </a:lnTo>
                      <a:lnTo>
                        <a:pt x="390" y="288"/>
                      </a:lnTo>
                      <a:lnTo>
                        <a:pt x="374" y="288"/>
                      </a:lnTo>
                      <a:lnTo>
                        <a:pt x="357" y="289"/>
                      </a:lnTo>
                      <a:lnTo>
                        <a:pt x="344" y="293"/>
                      </a:lnTo>
                      <a:lnTo>
                        <a:pt x="329" y="297"/>
                      </a:lnTo>
                      <a:lnTo>
                        <a:pt x="313" y="301"/>
                      </a:lnTo>
                      <a:lnTo>
                        <a:pt x="302" y="305"/>
                      </a:lnTo>
                      <a:lnTo>
                        <a:pt x="289" y="307"/>
                      </a:lnTo>
                      <a:lnTo>
                        <a:pt x="277" y="310"/>
                      </a:lnTo>
                      <a:lnTo>
                        <a:pt x="262" y="314"/>
                      </a:lnTo>
                      <a:lnTo>
                        <a:pt x="249" y="318"/>
                      </a:lnTo>
                      <a:lnTo>
                        <a:pt x="237" y="322"/>
                      </a:lnTo>
                      <a:lnTo>
                        <a:pt x="224" y="324"/>
                      </a:lnTo>
                      <a:lnTo>
                        <a:pt x="209" y="326"/>
                      </a:lnTo>
                      <a:lnTo>
                        <a:pt x="196" y="327"/>
                      </a:lnTo>
                      <a:lnTo>
                        <a:pt x="179" y="327"/>
                      </a:lnTo>
                      <a:lnTo>
                        <a:pt x="161" y="327"/>
                      </a:lnTo>
                      <a:lnTo>
                        <a:pt x="139" y="324"/>
                      </a:lnTo>
                      <a:lnTo>
                        <a:pt x="118" y="318"/>
                      </a:lnTo>
                      <a:lnTo>
                        <a:pt x="97" y="307"/>
                      </a:lnTo>
                      <a:lnTo>
                        <a:pt x="80" y="295"/>
                      </a:lnTo>
                      <a:lnTo>
                        <a:pt x="63" y="278"/>
                      </a:lnTo>
                      <a:lnTo>
                        <a:pt x="49" y="261"/>
                      </a:lnTo>
                      <a:lnTo>
                        <a:pt x="38" y="240"/>
                      </a:lnTo>
                      <a:lnTo>
                        <a:pt x="28" y="219"/>
                      </a:lnTo>
                      <a:lnTo>
                        <a:pt x="19" y="194"/>
                      </a:lnTo>
                      <a:lnTo>
                        <a:pt x="13" y="172"/>
                      </a:lnTo>
                      <a:lnTo>
                        <a:pt x="6" y="143"/>
                      </a:lnTo>
                      <a:lnTo>
                        <a:pt x="2" y="118"/>
                      </a:lnTo>
                      <a:lnTo>
                        <a:pt x="0" y="90"/>
                      </a:lnTo>
                      <a:lnTo>
                        <a:pt x="0" y="63"/>
                      </a:lnTo>
                      <a:lnTo>
                        <a:pt x="2" y="36"/>
                      </a:lnTo>
                      <a:lnTo>
                        <a:pt x="6" y="10"/>
                      </a:lnTo>
                      <a:lnTo>
                        <a:pt x="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58" name="Freeform 523"/>
                <p:cNvSpPr>
                  <a:spLocks/>
                </p:cNvSpPr>
                <p:nvPr/>
              </p:nvSpPr>
              <p:spPr bwMode="auto">
                <a:xfrm>
                  <a:off x="3936" y="452"/>
                  <a:ext cx="183" cy="368"/>
                </a:xfrm>
                <a:custGeom>
                  <a:avLst/>
                  <a:gdLst/>
                  <a:ahLst/>
                  <a:cxnLst>
                    <a:cxn ang="0">
                      <a:pos x="6" y="88"/>
                    </a:cxn>
                    <a:cxn ang="0">
                      <a:pos x="25" y="53"/>
                    </a:cxn>
                    <a:cxn ang="0">
                      <a:pos x="53" y="27"/>
                    </a:cxn>
                    <a:cxn ang="0">
                      <a:pos x="89" y="8"/>
                    </a:cxn>
                    <a:cxn ang="0">
                      <a:pos x="127" y="0"/>
                    </a:cxn>
                    <a:cxn ang="0">
                      <a:pos x="167" y="6"/>
                    </a:cxn>
                    <a:cxn ang="0">
                      <a:pos x="207" y="19"/>
                    </a:cxn>
                    <a:cxn ang="0">
                      <a:pos x="236" y="40"/>
                    </a:cxn>
                    <a:cxn ang="0">
                      <a:pos x="262" y="67"/>
                    </a:cxn>
                    <a:cxn ang="0">
                      <a:pos x="285" y="103"/>
                    </a:cxn>
                    <a:cxn ang="0">
                      <a:pos x="312" y="148"/>
                    </a:cxn>
                    <a:cxn ang="0">
                      <a:pos x="316" y="160"/>
                    </a:cxn>
                    <a:cxn ang="0">
                      <a:pos x="316" y="167"/>
                    </a:cxn>
                    <a:cxn ang="0">
                      <a:pos x="302" y="162"/>
                    </a:cxn>
                    <a:cxn ang="0">
                      <a:pos x="295" y="154"/>
                    </a:cxn>
                    <a:cxn ang="0">
                      <a:pos x="257" y="118"/>
                    </a:cxn>
                    <a:cxn ang="0">
                      <a:pos x="209" y="78"/>
                    </a:cxn>
                    <a:cxn ang="0">
                      <a:pos x="154" y="48"/>
                    </a:cxn>
                    <a:cxn ang="0">
                      <a:pos x="105" y="51"/>
                    </a:cxn>
                    <a:cxn ang="0">
                      <a:pos x="67" y="103"/>
                    </a:cxn>
                    <a:cxn ang="0">
                      <a:pos x="53" y="175"/>
                    </a:cxn>
                    <a:cxn ang="0">
                      <a:pos x="57" y="226"/>
                    </a:cxn>
                    <a:cxn ang="0">
                      <a:pos x="72" y="276"/>
                    </a:cxn>
                    <a:cxn ang="0">
                      <a:pos x="93" y="323"/>
                    </a:cxn>
                    <a:cxn ang="0">
                      <a:pos x="116" y="377"/>
                    </a:cxn>
                    <a:cxn ang="0">
                      <a:pos x="131" y="424"/>
                    </a:cxn>
                    <a:cxn ang="0">
                      <a:pos x="139" y="472"/>
                    </a:cxn>
                    <a:cxn ang="0">
                      <a:pos x="150" y="536"/>
                    </a:cxn>
                    <a:cxn ang="0">
                      <a:pos x="167" y="603"/>
                    </a:cxn>
                    <a:cxn ang="0">
                      <a:pos x="182" y="658"/>
                    </a:cxn>
                    <a:cxn ang="0">
                      <a:pos x="203" y="681"/>
                    </a:cxn>
                    <a:cxn ang="0">
                      <a:pos x="236" y="679"/>
                    </a:cxn>
                    <a:cxn ang="0">
                      <a:pos x="262" y="675"/>
                    </a:cxn>
                    <a:cxn ang="0">
                      <a:pos x="285" y="668"/>
                    </a:cxn>
                    <a:cxn ang="0">
                      <a:pos x="310" y="658"/>
                    </a:cxn>
                    <a:cxn ang="0">
                      <a:pos x="338" y="652"/>
                    </a:cxn>
                    <a:cxn ang="0">
                      <a:pos x="359" y="658"/>
                    </a:cxn>
                    <a:cxn ang="0">
                      <a:pos x="365" y="669"/>
                    </a:cxn>
                    <a:cxn ang="0">
                      <a:pos x="365" y="681"/>
                    </a:cxn>
                    <a:cxn ang="0">
                      <a:pos x="365" y="692"/>
                    </a:cxn>
                    <a:cxn ang="0">
                      <a:pos x="336" y="700"/>
                    </a:cxn>
                    <a:cxn ang="0">
                      <a:pos x="304" y="708"/>
                    </a:cxn>
                    <a:cxn ang="0">
                      <a:pos x="274" y="721"/>
                    </a:cxn>
                    <a:cxn ang="0">
                      <a:pos x="243" y="728"/>
                    </a:cxn>
                    <a:cxn ang="0">
                      <a:pos x="211" y="736"/>
                    </a:cxn>
                    <a:cxn ang="0">
                      <a:pos x="175" y="732"/>
                    </a:cxn>
                    <a:cxn ang="0">
                      <a:pos x="150" y="719"/>
                    </a:cxn>
                    <a:cxn ang="0">
                      <a:pos x="133" y="694"/>
                    </a:cxn>
                    <a:cxn ang="0">
                      <a:pos x="120" y="666"/>
                    </a:cxn>
                    <a:cxn ang="0">
                      <a:pos x="114" y="631"/>
                    </a:cxn>
                    <a:cxn ang="0">
                      <a:pos x="110" y="597"/>
                    </a:cxn>
                    <a:cxn ang="0">
                      <a:pos x="106" y="563"/>
                    </a:cxn>
                    <a:cxn ang="0">
                      <a:pos x="103" y="533"/>
                    </a:cxn>
                    <a:cxn ang="0">
                      <a:pos x="99" y="504"/>
                    </a:cxn>
                    <a:cxn ang="0">
                      <a:pos x="91" y="476"/>
                    </a:cxn>
                    <a:cxn ang="0">
                      <a:pos x="84" y="443"/>
                    </a:cxn>
                    <a:cxn ang="0">
                      <a:pos x="65" y="390"/>
                    </a:cxn>
                    <a:cxn ang="0">
                      <a:pos x="40" y="329"/>
                    </a:cxn>
                    <a:cxn ang="0">
                      <a:pos x="19" y="276"/>
                    </a:cxn>
                    <a:cxn ang="0">
                      <a:pos x="4" y="221"/>
                    </a:cxn>
                    <a:cxn ang="0">
                      <a:pos x="0" y="160"/>
                    </a:cxn>
                    <a:cxn ang="0">
                      <a:pos x="0" y="114"/>
                    </a:cxn>
                  </a:cxnLst>
                  <a:rect l="0" t="0" r="r" b="b"/>
                  <a:pathLst>
                    <a:path w="367" h="736">
                      <a:moveTo>
                        <a:pt x="0" y="114"/>
                      </a:moveTo>
                      <a:lnTo>
                        <a:pt x="2" y="101"/>
                      </a:lnTo>
                      <a:lnTo>
                        <a:pt x="6" y="88"/>
                      </a:lnTo>
                      <a:lnTo>
                        <a:pt x="11" y="76"/>
                      </a:lnTo>
                      <a:lnTo>
                        <a:pt x="17" y="63"/>
                      </a:lnTo>
                      <a:lnTo>
                        <a:pt x="25" y="53"/>
                      </a:lnTo>
                      <a:lnTo>
                        <a:pt x="34" y="44"/>
                      </a:lnTo>
                      <a:lnTo>
                        <a:pt x="44" y="34"/>
                      </a:lnTo>
                      <a:lnTo>
                        <a:pt x="53" y="27"/>
                      </a:lnTo>
                      <a:lnTo>
                        <a:pt x="67" y="19"/>
                      </a:lnTo>
                      <a:lnTo>
                        <a:pt x="78" y="11"/>
                      </a:lnTo>
                      <a:lnTo>
                        <a:pt x="89" y="8"/>
                      </a:lnTo>
                      <a:lnTo>
                        <a:pt x="101" y="6"/>
                      </a:lnTo>
                      <a:lnTo>
                        <a:pt x="116" y="2"/>
                      </a:lnTo>
                      <a:lnTo>
                        <a:pt x="127" y="0"/>
                      </a:lnTo>
                      <a:lnTo>
                        <a:pt x="141" y="0"/>
                      </a:lnTo>
                      <a:lnTo>
                        <a:pt x="154" y="4"/>
                      </a:lnTo>
                      <a:lnTo>
                        <a:pt x="167" y="6"/>
                      </a:lnTo>
                      <a:lnTo>
                        <a:pt x="182" y="10"/>
                      </a:lnTo>
                      <a:lnTo>
                        <a:pt x="196" y="13"/>
                      </a:lnTo>
                      <a:lnTo>
                        <a:pt x="207" y="19"/>
                      </a:lnTo>
                      <a:lnTo>
                        <a:pt x="217" y="25"/>
                      </a:lnTo>
                      <a:lnTo>
                        <a:pt x="228" y="32"/>
                      </a:lnTo>
                      <a:lnTo>
                        <a:pt x="236" y="40"/>
                      </a:lnTo>
                      <a:lnTo>
                        <a:pt x="247" y="48"/>
                      </a:lnTo>
                      <a:lnTo>
                        <a:pt x="253" y="59"/>
                      </a:lnTo>
                      <a:lnTo>
                        <a:pt x="262" y="67"/>
                      </a:lnTo>
                      <a:lnTo>
                        <a:pt x="270" y="78"/>
                      </a:lnTo>
                      <a:lnTo>
                        <a:pt x="279" y="91"/>
                      </a:lnTo>
                      <a:lnTo>
                        <a:pt x="285" y="103"/>
                      </a:lnTo>
                      <a:lnTo>
                        <a:pt x="295" y="118"/>
                      </a:lnTo>
                      <a:lnTo>
                        <a:pt x="302" y="131"/>
                      </a:lnTo>
                      <a:lnTo>
                        <a:pt x="312" y="148"/>
                      </a:lnTo>
                      <a:lnTo>
                        <a:pt x="314" y="152"/>
                      </a:lnTo>
                      <a:lnTo>
                        <a:pt x="316" y="156"/>
                      </a:lnTo>
                      <a:lnTo>
                        <a:pt x="316" y="160"/>
                      </a:lnTo>
                      <a:lnTo>
                        <a:pt x="316" y="162"/>
                      </a:lnTo>
                      <a:lnTo>
                        <a:pt x="316" y="166"/>
                      </a:lnTo>
                      <a:lnTo>
                        <a:pt x="316" y="167"/>
                      </a:lnTo>
                      <a:lnTo>
                        <a:pt x="310" y="167"/>
                      </a:lnTo>
                      <a:lnTo>
                        <a:pt x="306" y="166"/>
                      </a:lnTo>
                      <a:lnTo>
                        <a:pt x="302" y="162"/>
                      </a:lnTo>
                      <a:lnTo>
                        <a:pt x="298" y="160"/>
                      </a:lnTo>
                      <a:lnTo>
                        <a:pt x="297" y="158"/>
                      </a:lnTo>
                      <a:lnTo>
                        <a:pt x="295" y="154"/>
                      </a:lnTo>
                      <a:lnTo>
                        <a:pt x="283" y="145"/>
                      </a:lnTo>
                      <a:lnTo>
                        <a:pt x="270" y="131"/>
                      </a:lnTo>
                      <a:lnTo>
                        <a:pt x="257" y="118"/>
                      </a:lnTo>
                      <a:lnTo>
                        <a:pt x="241" y="105"/>
                      </a:lnTo>
                      <a:lnTo>
                        <a:pt x="226" y="89"/>
                      </a:lnTo>
                      <a:lnTo>
                        <a:pt x="209" y="78"/>
                      </a:lnTo>
                      <a:lnTo>
                        <a:pt x="190" y="65"/>
                      </a:lnTo>
                      <a:lnTo>
                        <a:pt x="173" y="55"/>
                      </a:lnTo>
                      <a:lnTo>
                        <a:pt x="154" y="48"/>
                      </a:lnTo>
                      <a:lnTo>
                        <a:pt x="137" y="44"/>
                      </a:lnTo>
                      <a:lnTo>
                        <a:pt x="120" y="46"/>
                      </a:lnTo>
                      <a:lnTo>
                        <a:pt x="105" y="51"/>
                      </a:lnTo>
                      <a:lnTo>
                        <a:pt x="91" y="61"/>
                      </a:lnTo>
                      <a:lnTo>
                        <a:pt x="80" y="78"/>
                      </a:lnTo>
                      <a:lnTo>
                        <a:pt x="67" y="103"/>
                      </a:lnTo>
                      <a:lnTo>
                        <a:pt x="61" y="133"/>
                      </a:lnTo>
                      <a:lnTo>
                        <a:pt x="55" y="154"/>
                      </a:lnTo>
                      <a:lnTo>
                        <a:pt x="53" y="175"/>
                      </a:lnTo>
                      <a:lnTo>
                        <a:pt x="53" y="194"/>
                      </a:lnTo>
                      <a:lnTo>
                        <a:pt x="55" y="209"/>
                      </a:lnTo>
                      <a:lnTo>
                        <a:pt x="57" y="226"/>
                      </a:lnTo>
                      <a:lnTo>
                        <a:pt x="61" y="243"/>
                      </a:lnTo>
                      <a:lnTo>
                        <a:pt x="67" y="261"/>
                      </a:lnTo>
                      <a:lnTo>
                        <a:pt x="72" y="276"/>
                      </a:lnTo>
                      <a:lnTo>
                        <a:pt x="78" y="291"/>
                      </a:lnTo>
                      <a:lnTo>
                        <a:pt x="84" y="308"/>
                      </a:lnTo>
                      <a:lnTo>
                        <a:pt x="93" y="323"/>
                      </a:lnTo>
                      <a:lnTo>
                        <a:pt x="101" y="340"/>
                      </a:lnTo>
                      <a:lnTo>
                        <a:pt x="106" y="358"/>
                      </a:lnTo>
                      <a:lnTo>
                        <a:pt x="116" y="377"/>
                      </a:lnTo>
                      <a:lnTo>
                        <a:pt x="122" y="394"/>
                      </a:lnTo>
                      <a:lnTo>
                        <a:pt x="129" y="417"/>
                      </a:lnTo>
                      <a:lnTo>
                        <a:pt x="131" y="424"/>
                      </a:lnTo>
                      <a:lnTo>
                        <a:pt x="133" y="437"/>
                      </a:lnTo>
                      <a:lnTo>
                        <a:pt x="135" y="453"/>
                      </a:lnTo>
                      <a:lnTo>
                        <a:pt x="139" y="472"/>
                      </a:lnTo>
                      <a:lnTo>
                        <a:pt x="143" y="493"/>
                      </a:lnTo>
                      <a:lnTo>
                        <a:pt x="146" y="514"/>
                      </a:lnTo>
                      <a:lnTo>
                        <a:pt x="150" y="536"/>
                      </a:lnTo>
                      <a:lnTo>
                        <a:pt x="156" y="559"/>
                      </a:lnTo>
                      <a:lnTo>
                        <a:pt x="160" y="582"/>
                      </a:lnTo>
                      <a:lnTo>
                        <a:pt x="167" y="603"/>
                      </a:lnTo>
                      <a:lnTo>
                        <a:pt x="171" y="624"/>
                      </a:lnTo>
                      <a:lnTo>
                        <a:pt x="179" y="641"/>
                      </a:lnTo>
                      <a:lnTo>
                        <a:pt x="182" y="658"/>
                      </a:lnTo>
                      <a:lnTo>
                        <a:pt x="188" y="669"/>
                      </a:lnTo>
                      <a:lnTo>
                        <a:pt x="198" y="677"/>
                      </a:lnTo>
                      <a:lnTo>
                        <a:pt x="203" y="681"/>
                      </a:lnTo>
                      <a:lnTo>
                        <a:pt x="215" y="681"/>
                      </a:lnTo>
                      <a:lnTo>
                        <a:pt x="226" y="681"/>
                      </a:lnTo>
                      <a:lnTo>
                        <a:pt x="236" y="679"/>
                      </a:lnTo>
                      <a:lnTo>
                        <a:pt x="245" y="679"/>
                      </a:lnTo>
                      <a:lnTo>
                        <a:pt x="253" y="675"/>
                      </a:lnTo>
                      <a:lnTo>
                        <a:pt x="262" y="675"/>
                      </a:lnTo>
                      <a:lnTo>
                        <a:pt x="270" y="673"/>
                      </a:lnTo>
                      <a:lnTo>
                        <a:pt x="279" y="669"/>
                      </a:lnTo>
                      <a:lnTo>
                        <a:pt x="285" y="668"/>
                      </a:lnTo>
                      <a:lnTo>
                        <a:pt x="293" y="664"/>
                      </a:lnTo>
                      <a:lnTo>
                        <a:pt x="300" y="660"/>
                      </a:lnTo>
                      <a:lnTo>
                        <a:pt x="310" y="658"/>
                      </a:lnTo>
                      <a:lnTo>
                        <a:pt x="317" y="656"/>
                      </a:lnTo>
                      <a:lnTo>
                        <a:pt x="329" y="654"/>
                      </a:lnTo>
                      <a:lnTo>
                        <a:pt x="338" y="652"/>
                      </a:lnTo>
                      <a:lnTo>
                        <a:pt x="352" y="652"/>
                      </a:lnTo>
                      <a:lnTo>
                        <a:pt x="355" y="652"/>
                      </a:lnTo>
                      <a:lnTo>
                        <a:pt x="359" y="658"/>
                      </a:lnTo>
                      <a:lnTo>
                        <a:pt x="361" y="660"/>
                      </a:lnTo>
                      <a:lnTo>
                        <a:pt x="363" y="664"/>
                      </a:lnTo>
                      <a:lnTo>
                        <a:pt x="365" y="669"/>
                      </a:lnTo>
                      <a:lnTo>
                        <a:pt x="365" y="673"/>
                      </a:lnTo>
                      <a:lnTo>
                        <a:pt x="365" y="675"/>
                      </a:lnTo>
                      <a:lnTo>
                        <a:pt x="365" y="681"/>
                      </a:lnTo>
                      <a:lnTo>
                        <a:pt x="365" y="685"/>
                      </a:lnTo>
                      <a:lnTo>
                        <a:pt x="367" y="688"/>
                      </a:lnTo>
                      <a:lnTo>
                        <a:pt x="365" y="692"/>
                      </a:lnTo>
                      <a:lnTo>
                        <a:pt x="363" y="696"/>
                      </a:lnTo>
                      <a:lnTo>
                        <a:pt x="350" y="696"/>
                      </a:lnTo>
                      <a:lnTo>
                        <a:pt x="336" y="700"/>
                      </a:lnTo>
                      <a:lnTo>
                        <a:pt x="325" y="702"/>
                      </a:lnTo>
                      <a:lnTo>
                        <a:pt x="316" y="706"/>
                      </a:lnTo>
                      <a:lnTo>
                        <a:pt x="304" y="708"/>
                      </a:lnTo>
                      <a:lnTo>
                        <a:pt x="295" y="711"/>
                      </a:lnTo>
                      <a:lnTo>
                        <a:pt x="283" y="715"/>
                      </a:lnTo>
                      <a:lnTo>
                        <a:pt x="274" y="721"/>
                      </a:lnTo>
                      <a:lnTo>
                        <a:pt x="264" y="723"/>
                      </a:lnTo>
                      <a:lnTo>
                        <a:pt x="253" y="725"/>
                      </a:lnTo>
                      <a:lnTo>
                        <a:pt x="243" y="728"/>
                      </a:lnTo>
                      <a:lnTo>
                        <a:pt x="234" y="732"/>
                      </a:lnTo>
                      <a:lnTo>
                        <a:pt x="222" y="734"/>
                      </a:lnTo>
                      <a:lnTo>
                        <a:pt x="211" y="736"/>
                      </a:lnTo>
                      <a:lnTo>
                        <a:pt x="200" y="736"/>
                      </a:lnTo>
                      <a:lnTo>
                        <a:pt x="184" y="736"/>
                      </a:lnTo>
                      <a:lnTo>
                        <a:pt x="175" y="732"/>
                      </a:lnTo>
                      <a:lnTo>
                        <a:pt x="167" y="728"/>
                      </a:lnTo>
                      <a:lnTo>
                        <a:pt x="158" y="725"/>
                      </a:lnTo>
                      <a:lnTo>
                        <a:pt x="150" y="719"/>
                      </a:lnTo>
                      <a:lnTo>
                        <a:pt x="143" y="711"/>
                      </a:lnTo>
                      <a:lnTo>
                        <a:pt x="137" y="706"/>
                      </a:lnTo>
                      <a:lnTo>
                        <a:pt x="133" y="694"/>
                      </a:lnTo>
                      <a:lnTo>
                        <a:pt x="127" y="688"/>
                      </a:lnTo>
                      <a:lnTo>
                        <a:pt x="124" y="675"/>
                      </a:lnTo>
                      <a:lnTo>
                        <a:pt x="120" y="666"/>
                      </a:lnTo>
                      <a:lnTo>
                        <a:pt x="116" y="656"/>
                      </a:lnTo>
                      <a:lnTo>
                        <a:pt x="116" y="643"/>
                      </a:lnTo>
                      <a:lnTo>
                        <a:pt x="114" y="631"/>
                      </a:lnTo>
                      <a:lnTo>
                        <a:pt x="112" y="622"/>
                      </a:lnTo>
                      <a:lnTo>
                        <a:pt x="110" y="609"/>
                      </a:lnTo>
                      <a:lnTo>
                        <a:pt x="110" y="597"/>
                      </a:lnTo>
                      <a:lnTo>
                        <a:pt x="108" y="586"/>
                      </a:lnTo>
                      <a:lnTo>
                        <a:pt x="108" y="574"/>
                      </a:lnTo>
                      <a:lnTo>
                        <a:pt x="106" y="563"/>
                      </a:lnTo>
                      <a:lnTo>
                        <a:pt x="105" y="553"/>
                      </a:lnTo>
                      <a:lnTo>
                        <a:pt x="105" y="542"/>
                      </a:lnTo>
                      <a:lnTo>
                        <a:pt x="103" y="533"/>
                      </a:lnTo>
                      <a:lnTo>
                        <a:pt x="101" y="525"/>
                      </a:lnTo>
                      <a:lnTo>
                        <a:pt x="101" y="514"/>
                      </a:lnTo>
                      <a:lnTo>
                        <a:pt x="99" y="504"/>
                      </a:lnTo>
                      <a:lnTo>
                        <a:pt x="97" y="495"/>
                      </a:lnTo>
                      <a:lnTo>
                        <a:pt x="95" y="485"/>
                      </a:lnTo>
                      <a:lnTo>
                        <a:pt x="91" y="476"/>
                      </a:lnTo>
                      <a:lnTo>
                        <a:pt x="87" y="464"/>
                      </a:lnTo>
                      <a:lnTo>
                        <a:pt x="86" y="456"/>
                      </a:lnTo>
                      <a:lnTo>
                        <a:pt x="84" y="443"/>
                      </a:lnTo>
                      <a:lnTo>
                        <a:pt x="80" y="434"/>
                      </a:lnTo>
                      <a:lnTo>
                        <a:pt x="70" y="409"/>
                      </a:lnTo>
                      <a:lnTo>
                        <a:pt x="65" y="390"/>
                      </a:lnTo>
                      <a:lnTo>
                        <a:pt x="55" y="369"/>
                      </a:lnTo>
                      <a:lnTo>
                        <a:pt x="49" y="350"/>
                      </a:lnTo>
                      <a:lnTo>
                        <a:pt x="40" y="329"/>
                      </a:lnTo>
                      <a:lnTo>
                        <a:pt x="34" y="312"/>
                      </a:lnTo>
                      <a:lnTo>
                        <a:pt x="27" y="293"/>
                      </a:lnTo>
                      <a:lnTo>
                        <a:pt x="19" y="276"/>
                      </a:lnTo>
                      <a:lnTo>
                        <a:pt x="15" y="259"/>
                      </a:lnTo>
                      <a:lnTo>
                        <a:pt x="10" y="240"/>
                      </a:lnTo>
                      <a:lnTo>
                        <a:pt x="4" y="221"/>
                      </a:lnTo>
                      <a:lnTo>
                        <a:pt x="2" y="202"/>
                      </a:lnTo>
                      <a:lnTo>
                        <a:pt x="0" y="179"/>
                      </a:lnTo>
                      <a:lnTo>
                        <a:pt x="0" y="160"/>
                      </a:lnTo>
                      <a:lnTo>
                        <a:pt x="0" y="137"/>
                      </a:lnTo>
                      <a:lnTo>
                        <a:pt x="0" y="114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59" name="Freeform 524"/>
                <p:cNvSpPr>
                  <a:spLocks/>
                </p:cNvSpPr>
                <p:nvPr/>
              </p:nvSpPr>
              <p:spPr bwMode="auto">
                <a:xfrm>
                  <a:off x="4377" y="579"/>
                  <a:ext cx="178" cy="166"/>
                </a:xfrm>
                <a:custGeom>
                  <a:avLst/>
                  <a:gdLst/>
                  <a:ahLst/>
                  <a:cxnLst>
                    <a:cxn ang="0">
                      <a:pos x="19" y="306"/>
                    </a:cxn>
                    <a:cxn ang="0">
                      <a:pos x="38" y="295"/>
                    </a:cxn>
                    <a:cxn ang="0">
                      <a:pos x="57" y="287"/>
                    </a:cxn>
                    <a:cxn ang="0">
                      <a:pos x="74" y="276"/>
                    </a:cxn>
                    <a:cxn ang="0">
                      <a:pos x="89" y="266"/>
                    </a:cxn>
                    <a:cxn ang="0">
                      <a:pos x="104" y="255"/>
                    </a:cxn>
                    <a:cxn ang="0">
                      <a:pos x="120" y="242"/>
                    </a:cxn>
                    <a:cxn ang="0">
                      <a:pos x="137" y="230"/>
                    </a:cxn>
                    <a:cxn ang="0">
                      <a:pos x="163" y="209"/>
                    </a:cxn>
                    <a:cxn ang="0">
                      <a:pos x="198" y="190"/>
                    </a:cxn>
                    <a:cxn ang="0">
                      <a:pos x="230" y="167"/>
                    </a:cxn>
                    <a:cxn ang="0">
                      <a:pos x="258" y="146"/>
                    </a:cxn>
                    <a:cxn ang="0">
                      <a:pos x="283" y="124"/>
                    </a:cxn>
                    <a:cxn ang="0">
                      <a:pos x="306" y="97"/>
                    </a:cxn>
                    <a:cxn ang="0">
                      <a:pos x="321" y="68"/>
                    </a:cxn>
                    <a:cxn ang="0">
                      <a:pos x="329" y="32"/>
                    </a:cxn>
                    <a:cxn ang="0">
                      <a:pos x="331" y="8"/>
                    </a:cxn>
                    <a:cxn ang="0">
                      <a:pos x="338" y="2"/>
                    </a:cxn>
                    <a:cxn ang="0">
                      <a:pos x="346" y="2"/>
                    </a:cxn>
                    <a:cxn ang="0">
                      <a:pos x="355" y="8"/>
                    </a:cxn>
                    <a:cxn ang="0">
                      <a:pos x="355" y="34"/>
                    </a:cxn>
                    <a:cxn ang="0">
                      <a:pos x="346" y="74"/>
                    </a:cxn>
                    <a:cxn ang="0">
                      <a:pos x="333" y="112"/>
                    </a:cxn>
                    <a:cxn ang="0">
                      <a:pos x="314" y="145"/>
                    </a:cxn>
                    <a:cxn ang="0">
                      <a:pos x="287" y="173"/>
                    </a:cxn>
                    <a:cxn ang="0">
                      <a:pos x="258" y="202"/>
                    </a:cxn>
                    <a:cxn ang="0">
                      <a:pos x="228" y="226"/>
                    </a:cxn>
                    <a:cxn ang="0">
                      <a:pos x="192" y="253"/>
                    </a:cxn>
                    <a:cxn ang="0">
                      <a:pos x="163" y="272"/>
                    </a:cxn>
                    <a:cxn ang="0">
                      <a:pos x="146" y="283"/>
                    </a:cxn>
                    <a:cxn ang="0">
                      <a:pos x="127" y="293"/>
                    </a:cxn>
                    <a:cxn ang="0">
                      <a:pos x="108" y="300"/>
                    </a:cxn>
                    <a:cxn ang="0">
                      <a:pos x="89" y="306"/>
                    </a:cxn>
                    <a:cxn ang="0">
                      <a:pos x="68" y="314"/>
                    </a:cxn>
                    <a:cxn ang="0">
                      <a:pos x="47" y="321"/>
                    </a:cxn>
                    <a:cxn ang="0">
                      <a:pos x="28" y="327"/>
                    </a:cxn>
                    <a:cxn ang="0">
                      <a:pos x="11" y="333"/>
                    </a:cxn>
                    <a:cxn ang="0">
                      <a:pos x="4" y="329"/>
                    </a:cxn>
                    <a:cxn ang="0">
                      <a:pos x="0" y="321"/>
                    </a:cxn>
                    <a:cxn ang="0">
                      <a:pos x="4" y="312"/>
                    </a:cxn>
                    <a:cxn ang="0">
                      <a:pos x="9" y="308"/>
                    </a:cxn>
                  </a:cxnLst>
                  <a:rect l="0" t="0" r="r" b="b"/>
                  <a:pathLst>
                    <a:path w="355" h="333">
                      <a:moveTo>
                        <a:pt x="9" y="308"/>
                      </a:moveTo>
                      <a:lnTo>
                        <a:pt x="19" y="306"/>
                      </a:lnTo>
                      <a:lnTo>
                        <a:pt x="30" y="300"/>
                      </a:lnTo>
                      <a:lnTo>
                        <a:pt x="38" y="295"/>
                      </a:lnTo>
                      <a:lnTo>
                        <a:pt x="47" y="291"/>
                      </a:lnTo>
                      <a:lnTo>
                        <a:pt x="57" y="287"/>
                      </a:lnTo>
                      <a:lnTo>
                        <a:pt x="65" y="281"/>
                      </a:lnTo>
                      <a:lnTo>
                        <a:pt x="74" y="276"/>
                      </a:lnTo>
                      <a:lnTo>
                        <a:pt x="82" y="272"/>
                      </a:lnTo>
                      <a:lnTo>
                        <a:pt x="89" y="266"/>
                      </a:lnTo>
                      <a:lnTo>
                        <a:pt x="97" y="261"/>
                      </a:lnTo>
                      <a:lnTo>
                        <a:pt x="104" y="255"/>
                      </a:lnTo>
                      <a:lnTo>
                        <a:pt x="112" y="249"/>
                      </a:lnTo>
                      <a:lnTo>
                        <a:pt x="120" y="242"/>
                      </a:lnTo>
                      <a:lnTo>
                        <a:pt x="129" y="236"/>
                      </a:lnTo>
                      <a:lnTo>
                        <a:pt x="137" y="230"/>
                      </a:lnTo>
                      <a:lnTo>
                        <a:pt x="146" y="223"/>
                      </a:lnTo>
                      <a:lnTo>
                        <a:pt x="163" y="209"/>
                      </a:lnTo>
                      <a:lnTo>
                        <a:pt x="180" y="200"/>
                      </a:lnTo>
                      <a:lnTo>
                        <a:pt x="198" y="190"/>
                      </a:lnTo>
                      <a:lnTo>
                        <a:pt x="213" y="179"/>
                      </a:lnTo>
                      <a:lnTo>
                        <a:pt x="230" y="167"/>
                      </a:lnTo>
                      <a:lnTo>
                        <a:pt x="245" y="156"/>
                      </a:lnTo>
                      <a:lnTo>
                        <a:pt x="258" y="146"/>
                      </a:lnTo>
                      <a:lnTo>
                        <a:pt x="272" y="137"/>
                      </a:lnTo>
                      <a:lnTo>
                        <a:pt x="283" y="124"/>
                      </a:lnTo>
                      <a:lnTo>
                        <a:pt x="296" y="110"/>
                      </a:lnTo>
                      <a:lnTo>
                        <a:pt x="306" y="97"/>
                      </a:lnTo>
                      <a:lnTo>
                        <a:pt x="314" y="84"/>
                      </a:lnTo>
                      <a:lnTo>
                        <a:pt x="321" y="68"/>
                      </a:lnTo>
                      <a:lnTo>
                        <a:pt x="327" y="51"/>
                      </a:lnTo>
                      <a:lnTo>
                        <a:pt x="329" y="32"/>
                      </a:lnTo>
                      <a:lnTo>
                        <a:pt x="331" y="13"/>
                      </a:lnTo>
                      <a:lnTo>
                        <a:pt x="331" y="8"/>
                      </a:lnTo>
                      <a:lnTo>
                        <a:pt x="334" y="4"/>
                      </a:lnTo>
                      <a:lnTo>
                        <a:pt x="338" y="2"/>
                      </a:lnTo>
                      <a:lnTo>
                        <a:pt x="344" y="0"/>
                      </a:lnTo>
                      <a:lnTo>
                        <a:pt x="346" y="2"/>
                      </a:lnTo>
                      <a:lnTo>
                        <a:pt x="352" y="4"/>
                      </a:lnTo>
                      <a:lnTo>
                        <a:pt x="355" y="8"/>
                      </a:lnTo>
                      <a:lnTo>
                        <a:pt x="355" y="13"/>
                      </a:lnTo>
                      <a:lnTo>
                        <a:pt x="355" y="34"/>
                      </a:lnTo>
                      <a:lnTo>
                        <a:pt x="352" y="57"/>
                      </a:lnTo>
                      <a:lnTo>
                        <a:pt x="346" y="74"/>
                      </a:lnTo>
                      <a:lnTo>
                        <a:pt x="342" y="95"/>
                      </a:lnTo>
                      <a:lnTo>
                        <a:pt x="333" y="112"/>
                      </a:lnTo>
                      <a:lnTo>
                        <a:pt x="323" y="129"/>
                      </a:lnTo>
                      <a:lnTo>
                        <a:pt x="314" y="145"/>
                      </a:lnTo>
                      <a:lnTo>
                        <a:pt x="300" y="160"/>
                      </a:lnTo>
                      <a:lnTo>
                        <a:pt x="287" y="173"/>
                      </a:lnTo>
                      <a:lnTo>
                        <a:pt x="274" y="188"/>
                      </a:lnTo>
                      <a:lnTo>
                        <a:pt x="258" y="202"/>
                      </a:lnTo>
                      <a:lnTo>
                        <a:pt x="243" y="215"/>
                      </a:lnTo>
                      <a:lnTo>
                        <a:pt x="228" y="226"/>
                      </a:lnTo>
                      <a:lnTo>
                        <a:pt x="211" y="240"/>
                      </a:lnTo>
                      <a:lnTo>
                        <a:pt x="192" y="253"/>
                      </a:lnTo>
                      <a:lnTo>
                        <a:pt x="175" y="266"/>
                      </a:lnTo>
                      <a:lnTo>
                        <a:pt x="163" y="272"/>
                      </a:lnTo>
                      <a:lnTo>
                        <a:pt x="154" y="278"/>
                      </a:lnTo>
                      <a:lnTo>
                        <a:pt x="146" y="283"/>
                      </a:lnTo>
                      <a:lnTo>
                        <a:pt x="135" y="289"/>
                      </a:lnTo>
                      <a:lnTo>
                        <a:pt x="127" y="293"/>
                      </a:lnTo>
                      <a:lnTo>
                        <a:pt x="116" y="297"/>
                      </a:lnTo>
                      <a:lnTo>
                        <a:pt x="108" y="300"/>
                      </a:lnTo>
                      <a:lnTo>
                        <a:pt x="99" y="306"/>
                      </a:lnTo>
                      <a:lnTo>
                        <a:pt x="89" y="306"/>
                      </a:lnTo>
                      <a:lnTo>
                        <a:pt x="80" y="310"/>
                      </a:lnTo>
                      <a:lnTo>
                        <a:pt x="68" y="314"/>
                      </a:lnTo>
                      <a:lnTo>
                        <a:pt x="61" y="318"/>
                      </a:lnTo>
                      <a:lnTo>
                        <a:pt x="47" y="321"/>
                      </a:lnTo>
                      <a:lnTo>
                        <a:pt x="38" y="323"/>
                      </a:lnTo>
                      <a:lnTo>
                        <a:pt x="28" y="327"/>
                      </a:lnTo>
                      <a:lnTo>
                        <a:pt x="17" y="333"/>
                      </a:lnTo>
                      <a:lnTo>
                        <a:pt x="11" y="333"/>
                      </a:lnTo>
                      <a:lnTo>
                        <a:pt x="8" y="331"/>
                      </a:lnTo>
                      <a:lnTo>
                        <a:pt x="4" y="329"/>
                      </a:lnTo>
                      <a:lnTo>
                        <a:pt x="2" y="325"/>
                      </a:lnTo>
                      <a:lnTo>
                        <a:pt x="0" y="321"/>
                      </a:lnTo>
                      <a:lnTo>
                        <a:pt x="2" y="316"/>
                      </a:lnTo>
                      <a:lnTo>
                        <a:pt x="4" y="312"/>
                      </a:lnTo>
                      <a:lnTo>
                        <a:pt x="9" y="308"/>
                      </a:lnTo>
                      <a:lnTo>
                        <a:pt x="9" y="3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60" name="Freeform 525"/>
                <p:cNvSpPr>
                  <a:spLocks/>
                </p:cNvSpPr>
                <p:nvPr/>
              </p:nvSpPr>
              <p:spPr bwMode="auto">
                <a:xfrm>
                  <a:off x="4513" y="530"/>
                  <a:ext cx="159" cy="211"/>
                </a:xfrm>
                <a:custGeom>
                  <a:avLst/>
                  <a:gdLst/>
                  <a:ahLst/>
                  <a:cxnLst>
                    <a:cxn ang="0">
                      <a:pos x="2" y="112"/>
                    </a:cxn>
                    <a:cxn ang="0">
                      <a:pos x="3" y="87"/>
                    </a:cxn>
                    <a:cxn ang="0">
                      <a:pos x="7" y="68"/>
                    </a:cxn>
                    <a:cxn ang="0">
                      <a:pos x="15" y="46"/>
                    </a:cxn>
                    <a:cxn ang="0">
                      <a:pos x="28" y="29"/>
                    </a:cxn>
                    <a:cxn ang="0">
                      <a:pos x="51" y="10"/>
                    </a:cxn>
                    <a:cxn ang="0">
                      <a:pos x="87" y="2"/>
                    </a:cxn>
                    <a:cxn ang="0">
                      <a:pos x="121" y="4"/>
                    </a:cxn>
                    <a:cxn ang="0">
                      <a:pos x="156" y="21"/>
                    </a:cxn>
                    <a:cxn ang="0">
                      <a:pos x="180" y="46"/>
                    </a:cxn>
                    <a:cxn ang="0">
                      <a:pos x="199" y="78"/>
                    </a:cxn>
                    <a:cxn ang="0">
                      <a:pos x="203" y="131"/>
                    </a:cxn>
                    <a:cxn ang="0">
                      <a:pos x="188" y="183"/>
                    </a:cxn>
                    <a:cxn ang="0">
                      <a:pos x="167" y="232"/>
                    </a:cxn>
                    <a:cxn ang="0">
                      <a:pos x="156" y="278"/>
                    </a:cxn>
                    <a:cxn ang="0">
                      <a:pos x="163" y="321"/>
                    </a:cxn>
                    <a:cxn ang="0">
                      <a:pos x="190" y="350"/>
                    </a:cxn>
                    <a:cxn ang="0">
                      <a:pos x="211" y="367"/>
                    </a:cxn>
                    <a:cxn ang="0">
                      <a:pos x="235" y="380"/>
                    </a:cxn>
                    <a:cxn ang="0">
                      <a:pos x="260" y="388"/>
                    </a:cxn>
                    <a:cxn ang="0">
                      <a:pos x="290" y="399"/>
                    </a:cxn>
                    <a:cxn ang="0">
                      <a:pos x="313" y="405"/>
                    </a:cxn>
                    <a:cxn ang="0">
                      <a:pos x="317" y="416"/>
                    </a:cxn>
                    <a:cxn ang="0">
                      <a:pos x="308" y="422"/>
                    </a:cxn>
                    <a:cxn ang="0">
                      <a:pos x="281" y="416"/>
                    </a:cxn>
                    <a:cxn ang="0">
                      <a:pos x="247" y="413"/>
                    </a:cxn>
                    <a:cxn ang="0">
                      <a:pos x="214" y="411"/>
                    </a:cxn>
                    <a:cxn ang="0">
                      <a:pos x="184" y="403"/>
                    </a:cxn>
                    <a:cxn ang="0">
                      <a:pos x="156" y="390"/>
                    </a:cxn>
                    <a:cxn ang="0">
                      <a:pos x="127" y="359"/>
                    </a:cxn>
                    <a:cxn ang="0">
                      <a:pos x="116" y="312"/>
                    </a:cxn>
                    <a:cxn ang="0">
                      <a:pos x="125" y="261"/>
                    </a:cxn>
                    <a:cxn ang="0">
                      <a:pos x="144" y="207"/>
                    </a:cxn>
                    <a:cxn ang="0">
                      <a:pos x="159" y="152"/>
                    </a:cxn>
                    <a:cxn ang="0">
                      <a:pos x="156" y="97"/>
                    </a:cxn>
                    <a:cxn ang="0">
                      <a:pos x="142" y="76"/>
                    </a:cxn>
                    <a:cxn ang="0">
                      <a:pos x="129" y="61"/>
                    </a:cxn>
                    <a:cxn ang="0">
                      <a:pos x="110" y="51"/>
                    </a:cxn>
                    <a:cxn ang="0">
                      <a:pos x="91" y="48"/>
                    </a:cxn>
                    <a:cxn ang="0">
                      <a:pos x="74" y="53"/>
                    </a:cxn>
                    <a:cxn ang="0">
                      <a:pos x="57" y="65"/>
                    </a:cxn>
                    <a:cxn ang="0">
                      <a:pos x="45" y="76"/>
                    </a:cxn>
                    <a:cxn ang="0">
                      <a:pos x="38" y="89"/>
                    </a:cxn>
                    <a:cxn ang="0">
                      <a:pos x="30" y="105"/>
                    </a:cxn>
                    <a:cxn ang="0">
                      <a:pos x="24" y="122"/>
                    </a:cxn>
                    <a:cxn ang="0">
                      <a:pos x="23" y="141"/>
                    </a:cxn>
                    <a:cxn ang="0">
                      <a:pos x="9" y="146"/>
                    </a:cxn>
                    <a:cxn ang="0">
                      <a:pos x="0" y="137"/>
                    </a:cxn>
                  </a:cxnLst>
                  <a:rect l="0" t="0" r="r" b="b"/>
                  <a:pathLst>
                    <a:path w="317" h="422">
                      <a:moveTo>
                        <a:pt x="0" y="131"/>
                      </a:moveTo>
                      <a:lnTo>
                        <a:pt x="0" y="122"/>
                      </a:lnTo>
                      <a:lnTo>
                        <a:pt x="2" y="112"/>
                      </a:lnTo>
                      <a:lnTo>
                        <a:pt x="2" y="105"/>
                      </a:lnTo>
                      <a:lnTo>
                        <a:pt x="3" y="97"/>
                      </a:lnTo>
                      <a:lnTo>
                        <a:pt x="3" y="87"/>
                      </a:lnTo>
                      <a:lnTo>
                        <a:pt x="5" y="82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11" y="59"/>
                      </a:lnTo>
                      <a:lnTo>
                        <a:pt x="13" y="53"/>
                      </a:lnTo>
                      <a:lnTo>
                        <a:pt x="15" y="46"/>
                      </a:lnTo>
                      <a:lnTo>
                        <a:pt x="21" y="40"/>
                      </a:lnTo>
                      <a:lnTo>
                        <a:pt x="24" y="34"/>
                      </a:lnTo>
                      <a:lnTo>
                        <a:pt x="28" y="29"/>
                      </a:lnTo>
                      <a:lnTo>
                        <a:pt x="34" y="21"/>
                      </a:lnTo>
                      <a:lnTo>
                        <a:pt x="42" y="19"/>
                      </a:lnTo>
                      <a:lnTo>
                        <a:pt x="51" y="10"/>
                      </a:lnTo>
                      <a:lnTo>
                        <a:pt x="62" y="6"/>
                      </a:lnTo>
                      <a:lnTo>
                        <a:pt x="74" y="4"/>
                      </a:lnTo>
                      <a:lnTo>
                        <a:pt x="87" y="2"/>
                      </a:lnTo>
                      <a:lnTo>
                        <a:pt x="97" y="0"/>
                      </a:lnTo>
                      <a:lnTo>
                        <a:pt x="108" y="2"/>
                      </a:lnTo>
                      <a:lnTo>
                        <a:pt x="121" y="4"/>
                      </a:lnTo>
                      <a:lnTo>
                        <a:pt x="133" y="8"/>
                      </a:lnTo>
                      <a:lnTo>
                        <a:pt x="142" y="13"/>
                      </a:lnTo>
                      <a:lnTo>
                        <a:pt x="156" y="21"/>
                      </a:lnTo>
                      <a:lnTo>
                        <a:pt x="163" y="27"/>
                      </a:lnTo>
                      <a:lnTo>
                        <a:pt x="175" y="36"/>
                      </a:lnTo>
                      <a:lnTo>
                        <a:pt x="180" y="46"/>
                      </a:lnTo>
                      <a:lnTo>
                        <a:pt x="188" y="55"/>
                      </a:lnTo>
                      <a:lnTo>
                        <a:pt x="194" y="67"/>
                      </a:lnTo>
                      <a:lnTo>
                        <a:pt x="199" y="78"/>
                      </a:lnTo>
                      <a:lnTo>
                        <a:pt x="203" y="97"/>
                      </a:lnTo>
                      <a:lnTo>
                        <a:pt x="205" y="114"/>
                      </a:lnTo>
                      <a:lnTo>
                        <a:pt x="203" y="131"/>
                      </a:lnTo>
                      <a:lnTo>
                        <a:pt x="199" y="148"/>
                      </a:lnTo>
                      <a:lnTo>
                        <a:pt x="194" y="165"/>
                      </a:lnTo>
                      <a:lnTo>
                        <a:pt x="188" y="183"/>
                      </a:lnTo>
                      <a:lnTo>
                        <a:pt x="180" y="198"/>
                      </a:lnTo>
                      <a:lnTo>
                        <a:pt x="175" y="215"/>
                      </a:lnTo>
                      <a:lnTo>
                        <a:pt x="167" y="232"/>
                      </a:lnTo>
                      <a:lnTo>
                        <a:pt x="159" y="247"/>
                      </a:lnTo>
                      <a:lnTo>
                        <a:pt x="157" y="262"/>
                      </a:lnTo>
                      <a:lnTo>
                        <a:pt x="156" y="278"/>
                      </a:lnTo>
                      <a:lnTo>
                        <a:pt x="154" y="293"/>
                      </a:lnTo>
                      <a:lnTo>
                        <a:pt x="157" y="308"/>
                      </a:lnTo>
                      <a:lnTo>
                        <a:pt x="163" y="321"/>
                      </a:lnTo>
                      <a:lnTo>
                        <a:pt x="175" y="337"/>
                      </a:lnTo>
                      <a:lnTo>
                        <a:pt x="180" y="342"/>
                      </a:lnTo>
                      <a:lnTo>
                        <a:pt x="190" y="350"/>
                      </a:lnTo>
                      <a:lnTo>
                        <a:pt x="195" y="356"/>
                      </a:lnTo>
                      <a:lnTo>
                        <a:pt x="205" y="361"/>
                      </a:lnTo>
                      <a:lnTo>
                        <a:pt x="211" y="367"/>
                      </a:lnTo>
                      <a:lnTo>
                        <a:pt x="220" y="371"/>
                      </a:lnTo>
                      <a:lnTo>
                        <a:pt x="226" y="375"/>
                      </a:lnTo>
                      <a:lnTo>
                        <a:pt x="235" y="380"/>
                      </a:lnTo>
                      <a:lnTo>
                        <a:pt x="243" y="384"/>
                      </a:lnTo>
                      <a:lnTo>
                        <a:pt x="252" y="386"/>
                      </a:lnTo>
                      <a:lnTo>
                        <a:pt x="260" y="388"/>
                      </a:lnTo>
                      <a:lnTo>
                        <a:pt x="271" y="392"/>
                      </a:lnTo>
                      <a:lnTo>
                        <a:pt x="279" y="396"/>
                      </a:lnTo>
                      <a:lnTo>
                        <a:pt x="290" y="399"/>
                      </a:lnTo>
                      <a:lnTo>
                        <a:pt x="300" y="403"/>
                      </a:lnTo>
                      <a:lnTo>
                        <a:pt x="309" y="405"/>
                      </a:lnTo>
                      <a:lnTo>
                        <a:pt x="313" y="405"/>
                      </a:lnTo>
                      <a:lnTo>
                        <a:pt x="315" y="409"/>
                      </a:lnTo>
                      <a:lnTo>
                        <a:pt x="317" y="413"/>
                      </a:lnTo>
                      <a:lnTo>
                        <a:pt x="317" y="416"/>
                      </a:lnTo>
                      <a:lnTo>
                        <a:pt x="315" y="418"/>
                      </a:lnTo>
                      <a:lnTo>
                        <a:pt x="311" y="420"/>
                      </a:lnTo>
                      <a:lnTo>
                        <a:pt x="308" y="422"/>
                      </a:lnTo>
                      <a:lnTo>
                        <a:pt x="306" y="422"/>
                      </a:lnTo>
                      <a:lnTo>
                        <a:pt x="292" y="418"/>
                      </a:lnTo>
                      <a:lnTo>
                        <a:pt x="281" y="416"/>
                      </a:lnTo>
                      <a:lnTo>
                        <a:pt x="270" y="415"/>
                      </a:lnTo>
                      <a:lnTo>
                        <a:pt x="256" y="415"/>
                      </a:lnTo>
                      <a:lnTo>
                        <a:pt x="247" y="413"/>
                      </a:lnTo>
                      <a:lnTo>
                        <a:pt x="235" y="413"/>
                      </a:lnTo>
                      <a:lnTo>
                        <a:pt x="224" y="411"/>
                      </a:lnTo>
                      <a:lnTo>
                        <a:pt x="214" y="411"/>
                      </a:lnTo>
                      <a:lnTo>
                        <a:pt x="205" y="407"/>
                      </a:lnTo>
                      <a:lnTo>
                        <a:pt x="194" y="405"/>
                      </a:lnTo>
                      <a:lnTo>
                        <a:pt x="184" y="403"/>
                      </a:lnTo>
                      <a:lnTo>
                        <a:pt x="175" y="401"/>
                      </a:lnTo>
                      <a:lnTo>
                        <a:pt x="165" y="396"/>
                      </a:lnTo>
                      <a:lnTo>
                        <a:pt x="156" y="390"/>
                      </a:lnTo>
                      <a:lnTo>
                        <a:pt x="146" y="384"/>
                      </a:lnTo>
                      <a:lnTo>
                        <a:pt x="138" y="375"/>
                      </a:lnTo>
                      <a:lnTo>
                        <a:pt x="127" y="359"/>
                      </a:lnTo>
                      <a:lnTo>
                        <a:pt x="119" y="344"/>
                      </a:lnTo>
                      <a:lnTo>
                        <a:pt x="116" y="327"/>
                      </a:lnTo>
                      <a:lnTo>
                        <a:pt x="116" y="312"/>
                      </a:lnTo>
                      <a:lnTo>
                        <a:pt x="118" y="295"/>
                      </a:lnTo>
                      <a:lnTo>
                        <a:pt x="121" y="278"/>
                      </a:lnTo>
                      <a:lnTo>
                        <a:pt x="125" y="261"/>
                      </a:lnTo>
                      <a:lnTo>
                        <a:pt x="133" y="243"/>
                      </a:lnTo>
                      <a:lnTo>
                        <a:pt x="140" y="224"/>
                      </a:lnTo>
                      <a:lnTo>
                        <a:pt x="144" y="207"/>
                      </a:lnTo>
                      <a:lnTo>
                        <a:pt x="152" y="188"/>
                      </a:lnTo>
                      <a:lnTo>
                        <a:pt x="157" y="171"/>
                      </a:lnTo>
                      <a:lnTo>
                        <a:pt x="159" y="152"/>
                      </a:lnTo>
                      <a:lnTo>
                        <a:pt x="159" y="133"/>
                      </a:lnTo>
                      <a:lnTo>
                        <a:pt x="157" y="116"/>
                      </a:lnTo>
                      <a:lnTo>
                        <a:pt x="156" y="97"/>
                      </a:lnTo>
                      <a:lnTo>
                        <a:pt x="152" y="89"/>
                      </a:lnTo>
                      <a:lnTo>
                        <a:pt x="148" y="84"/>
                      </a:lnTo>
                      <a:lnTo>
                        <a:pt x="142" y="76"/>
                      </a:lnTo>
                      <a:lnTo>
                        <a:pt x="140" y="70"/>
                      </a:lnTo>
                      <a:lnTo>
                        <a:pt x="135" y="67"/>
                      </a:lnTo>
                      <a:lnTo>
                        <a:pt x="129" y="61"/>
                      </a:lnTo>
                      <a:lnTo>
                        <a:pt x="123" y="57"/>
                      </a:lnTo>
                      <a:lnTo>
                        <a:pt x="118" y="53"/>
                      </a:lnTo>
                      <a:lnTo>
                        <a:pt x="110" y="51"/>
                      </a:lnTo>
                      <a:lnTo>
                        <a:pt x="104" y="49"/>
                      </a:lnTo>
                      <a:lnTo>
                        <a:pt x="99" y="48"/>
                      </a:lnTo>
                      <a:lnTo>
                        <a:pt x="91" y="48"/>
                      </a:lnTo>
                      <a:lnTo>
                        <a:pt x="85" y="48"/>
                      </a:lnTo>
                      <a:lnTo>
                        <a:pt x="80" y="49"/>
                      </a:lnTo>
                      <a:lnTo>
                        <a:pt x="74" y="53"/>
                      </a:lnTo>
                      <a:lnTo>
                        <a:pt x="68" y="55"/>
                      </a:lnTo>
                      <a:lnTo>
                        <a:pt x="61" y="59"/>
                      </a:lnTo>
                      <a:lnTo>
                        <a:pt x="57" y="65"/>
                      </a:lnTo>
                      <a:lnTo>
                        <a:pt x="53" y="68"/>
                      </a:lnTo>
                      <a:lnTo>
                        <a:pt x="49" y="72"/>
                      </a:lnTo>
                      <a:lnTo>
                        <a:pt x="45" y="76"/>
                      </a:lnTo>
                      <a:lnTo>
                        <a:pt x="42" y="82"/>
                      </a:lnTo>
                      <a:lnTo>
                        <a:pt x="40" y="86"/>
                      </a:lnTo>
                      <a:lnTo>
                        <a:pt x="38" y="89"/>
                      </a:lnTo>
                      <a:lnTo>
                        <a:pt x="34" y="95"/>
                      </a:lnTo>
                      <a:lnTo>
                        <a:pt x="32" y="101"/>
                      </a:lnTo>
                      <a:lnTo>
                        <a:pt x="30" y="105"/>
                      </a:lnTo>
                      <a:lnTo>
                        <a:pt x="28" y="110"/>
                      </a:lnTo>
                      <a:lnTo>
                        <a:pt x="26" y="116"/>
                      </a:lnTo>
                      <a:lnTo>
                        <a:pt x="24" y="122"/>
                      </a:lnTo>
                      <a:lnTo>
                        <a:pt x="24" y="129"/>
                      </a:lnTo>
                      <a:lnTo>
                        <a:pt x="24" y="137"/>
                      </a:lnTo>
                      <a:lnTo>
                        <a:pt x="23" y="141"/>
                      </a:lnTo>
                      <a:lnTo>
                        <a:pt x="19" y="145"/>
                      </a:lnTo>
                      <a:lnTo>
                        <a:pt x="13" y="146"/>
                      </a:lnTo>
                      <a:lnTo>
                        <a:pt x="9" y="146"/>
                      </a:lnTo>
                      <a:lnTo>
                        <a:pt x="5" y="145"/>
                      </a:lnTo>
                      <a:lnTo>
                        <a:pt x="2" y="141"/>
                      </a:lnTo>
                      <a:lnTo>
                        <a:pt x="0" y="137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61" name="Freeform 526"/>
                <p:cNvSpPr>
                  <a:spLocks/>
                </p:cNvSpPr>
                <p:nvPr/>
              </p:nvSpPr>
              <p:spPr bwMode="auto">
                <a:xfrm>
                  <a:off x="4351" y="474"/>
                  <a:ext cx="70" cy="36"/>
                </a:xfrm>
                <a:custGeom>
                  <a:avLst/>
                  <a:gdLst/>
                  <a:ahLst/>
                  <a:cxnLst>
                    <a:cxn ang="0">
                      <a:pos x="3" y="42"/>
                    </a:cxn>
                    <a:cxn ang="0">
                      <a:pos x="19" y="36"/>
                    </a:cxn>
                    <a:cxn ang="0">
                      <a:pos x="34" y="34"/>
                    </a:cxn>
                    <a:cxn ang="0">
                      <a:pos x="49" y="28"/>
                    </a:cxn>
                    <a:cxn ang="0">
                      <a:pos x="60" y="25"/>
                    </a:cxn>
                    <a:cxn ang="0">
                      <a:pos x="72" y="19"/>
                    </a:cxn>
                    <a:cxn ang="0">
                      <a:pos x="83" y="17"/>
                    </a:cxn>
                    <a:cxn ang="0">
                      <a:pos x="93" y="11"/>
                    </a:cxn>
                    <a:cxn ang="0">
                      <a:pos x="102" y="9"/>
                    </a:cxn>
                    <a:cxn ang="0">
                      <a:pos x="110" y="6"/>
                    </a:cxn>
                    <a:cxn ang="0">
                      <a:pos x="116" y="4"/>
                    </a:cxn>
                    <a:cxn ang="0">
                      <a:pos x="121" y="2"/>
                    </a:cxn>
                    <a:cxn ang="0">
                      <a:pos x="127" y="0"/>
                    </a:cxn>
                    <a:cxn ang="0">
                      <a:pos x="131" y="0"/>
                    </a:cxn>
                    <a:cxn ang="0">
                      <a:pos x="135" y="2"/>
                    </a:cxn>
                    <a:cxn ang="0">
                      <a:pos x="136" y="4"/>
                    </a:cxn>
                    <a:cxn ang="0">
                      <a:pos x="138" y="9"/>
                    </a:cxn>
                    <a:cxn ang="0">
                      <a:pos x="138" y="13"/>
                    </a:cxn>
                    <a:cxn ang="0">
                      <a:pos x="138" y="17"/>
                    </a:cxn>
                    <a:cxn ang="0">
                      <a:pos x="136" y="21"/>
                    </a:cxn>
                    <a:cxn ang="0">
                      <a:pos x="135" y="25"/>
                    </a:cxn>
                    <a:cxn ang="0">
                      <a:pos x="133" y="28"/>
                    </a:cxn>
                    <a:cxn ang="0">
                      <a:pos x="131" y="32"/>
                    </a:cxn>
                    <a:cxn ang="0">
                      <a:pos x="129" y="34"/>
                    </a:cxn>
                    <a:cxn ang="0">
                      <a:pos x="125" y="36"/>
                    </a:cxn>
                    <a:cxn ang="0">
                      <a:pos x="119" y="40"/>
                    </a:cxn>
                    <a:cxn ang="0">
                      <a:pos x="116" y="42"/>
                    </a:cxn>
                    <a:cxn ang="0">
                      <a:pos x="114" y="45"/>
                    </a:cxn>
                    <a:cxn ang="0">
                      <a:pos x="110" y="47"/>
                    </a:cxn>
                    <a:cxn ang="0">
                      <a:pos x="106" y="49"/>
                    </a:cxn>
                    <a:cxn ang="0">
                      <a:pos x="102" y="51"/>
                    </a:cxn>
                    <a:cxn ang="0">
                      <a:pos x="98" y="53"/>
                    </a:cxn>
                    <a:cxn ang="0">
                      <a:pos x="97" y="55"/>
                    </a:cxn>
                    <a:cxn ang="0">
                      <a:pos x="93" y="57"/>
                    </a:cxn>
                    <a:cxn ang="0">
                      <a:pos x="87" y="59"/>
                    </a:cxn>
                    <a:cxn ang="0">
                      <a:pos x="81" y="61"/>
                    </a:cxn>
                    <a:cxn ang="0">
                      <a:pos x="76" y="63"/>
                    </a:cxn>
                    <a:cxn ang="0">
                      <a:pos x="68" y="64"/>
                    </a:cxn>
                    <a:cxn ang="0">
                      <a:pos x="60" y="66"/>
                    </a:cxn>
                    <a:cxn ang="0">
                      <a:pos x="53" y="66"/>
                    </a:cxn>
                    <a:cxn ang="0">
                      <a:pos x="47" y="68"/>
                    </a:cxn>
                    <a:cxn ang="0">
                      <a:pos x="39" y="68"/>
                    </a:cxn>
                    <a:cxn ang="0">
                      <a:pos x="32" y="70"/>
                    </a:cxn>
                    <a:cxn ang="0">
                      <a:pos x="24" y="70"/>
                    </a:cxn>
                    <a:cxn ang="0">
                      <a:pos x="19" y="72"/>
                    </a:cxn>
                    <a:cxn ang="0">
                      <a:pos x="15" y="72"/>
                    </a:cxn>
                    <a:cxn ang="0">
                      <a:pos x="9" y="72"/>
                    </a:cxn>
                    <a:cxn ang="0">
                      <a:pos x="5" y="72"/>
                    </a:cxn>
                    <a:cxn ang="0">
                      <a:pos x="3" y="72"/>
                    </a:cxn>
                    <a:cxn ang="0">
                      <a:pos x="0" y="68"/>
                    </a:cxn>
                    <a:cxn ang="0">
                      <a:pos x="0" y="64"/>
                    </a:cxn>
                    <a:cxn ang="0">
                      <a:pos x="0" y="59"/>
                    </a:cxn>
                    <a:cxn ang="0">
                      <a:pos x="0" y="55"/>
                    </a:cxn>
                    <a:cxn ang="0">
                      <a:pos x="0" y="49"/>
                    </a:cxn>
                    <a:cxn ang="0">
                      <a:pos x="1" y="45"/>
                    </a:cxn>
                    <a:cxn ang="0">
                      <a:pos x="3" y="42"/>
                    </a:cxn>
                    <a:cxn ang="0">
                      <a:pos x="3" y="42"/>
                    </a:cxn>
                    <a:cxn ang="0">
                      <a:pos x="3" y="42"/>
                    </a:cxn>
                  </a:cxnLst>
                  <a:rect l="0" t="0" r="r" b="b"/>
                  <a:pathLst>
                    <a:path w="138" h="72">
                      <a:moveTo>
                        <a:pt x="3" y="42"/>
                      </a:moveTo>
                      <a:lnTo>
                        <a:pt x="19" y="36"/>
                      </a:lnTo>
                      <a:lnTo>
                        <a:pt x="34" y="34"/>
                      </a:lnTo>
                      <a:lnTo>
                        <a:pt x="49" y="28"/>
                      </a:lnTo>
                      <a:lnTo>
                        <a:pt x="60" y="25"/>
                      </a:lnTo>
                      <a:lnTo>
                        <a:pt x="72" y="19"/>
                      </a:lnTo>
                      <a:lnTo>
                        <a:pt x="83" y="17"/>
                      </a:lnTo>
                      <a:lnTo>
                        <a:pt x="93" y="11"/>
                      </a:lnTo>
                      <a:lnTo>
                        <a:pt x="102" y="9"/>
                      </a:lnTo>
                      <a:lnTo>
                        <a:pt x="110" y="6"/>
                      </a:lnTo>
                      <a:lnTo>
                        <a:pt x="116" y="4"/>
                      </a:lnTo>
                      <a:lnTo>
                        <a:pt x="121" y="2"/>
                      </a:lnTo>
                      <a:lnTo>
                        <a:pt x="127" y="0"/>
                      </a:lnTo>
                      <a:lnTo>
                        <a:pt x="131" y="0"/>
                      </a:lnTo>
                      <a:lnTo>
                        <a:pt x="135" y="2"/>
                      </a:lnTo>
                      <a:lnTo>
                        <a:pt x="136" y="4"/>
                      </a:lnTo>
                      <a:lnTo>
                        <a:pt x="138" y="9"/>
                      </a:lnTo>
                      <a:lnTo>
                        <a:pt x="138" y="13"/>
                      </a:lnTo>
                      <a:lnTo>
                        <a:pt x="138" y="17"/>
                      </a:lnTo>
                      <a:lnTo>
                        <a:pt x="136" y="21"/>
                      </a:lnTo>
                      <a:lnTo>
                        <a:pt x="135" y="25"/>
                      </a:lnTo>
                      <a:lnTo>
                        <a:pt x="133" y="28"/>
                      </a:lnTo>
                      <a:lnTo>
                        <a:pt x="131" y="32"/>
                      </a:lnTo>
                      <a:lnTo>
                        <a:pt x="129" y="34"/>
                      </a:lnTo>
                      <a:lnTo>
                        <a:pt x="125" y="36"/>
                      </a:lnTo>
                      <a:lnTo>
                        <a:pt x="119" y="40"/>
                      </a:lnTo>
                      <a:lnTo>
                        <a:pt x="116" y="42"/>
                      </a:lnTo>
                      <a:lnTo>
                        <a:pt x="114" y="45"/>
                      </a:lnTo>
                      <a:lnTo>
                        <a:pt x="110" y="47"/>
                      </a:lnTo>
                      <a:lnTo>
                        <a:pt x="106" y="49"/>
                      </a:lnTo>
                      <a:lnTo>
                        <a:pt x="102" y="51"/>
                      </a:lnTo>
                      <a:lnTo>
                        <a:pt x="98" y="53"/>
                      </a:lnTo>
                      <a:lnTo>
                        <a:pt x="97" y="55"/>
                      </a:lnTo>
                      <a:lnTo>
                        <a:pt x="93" y="57"/>
                      </a:lnTo>
                      <a:lnTo>
                        <a:pt x="87" y="59"/>
                      </a:lnTo>
                      <a:lnTo>
                        <a:pt x="81" y="61"/>
                      </a:lnTo>
                      <a:lnTo>
                        <a:pt x="76" y="63"/>
                      </a:lnTo>
                      <a:lnTo>
                        <a:pt x="68" y="64"/>
                      </a:lnTo>
                      <a:lnTo>
                        <a:pt x="60" y="66"/>
                      </a:lnTo>
                      <a:lnTo>
                        <a:pt x="53" y="66"/>
                      </a:lnTo>
                      <a:lnTo>
                        <a:pt x="47" y="68"/>
                      </a:lnTo>
                      <a:lnTo>
                        <a:pt x="39" y="68"/>
                      </a:lnTo>
                      <a:lnTo>
                        <a:pt x="32" y="70"/>
                      </a:lnTo>
                      <a:lnTo>
                        <a:pt x="24" y="70"/>
                      </a:lnTo>
                      <a:lnTo>
                        <a:pt x="19" y="72"/>
                      </a:lnTo>
                      <a:lnTo>
                        <a:pt x="15" y="72"/>
                      </a:lnTo>
                      <a:lnTo>
                        <a:pt x="9" y="72"/>
                      </a:lnTo>
                      <a:lnTo>
                        <a:pt x="5" y="72"/>
                      </a:lnTo>
                      <a:lnTo>
                        <a:pt x="3" y="72"/>
                      </a:lnTo>
                      <a:lnTo>
                        <a:pt x="0" y="68"/>
                      </a:lnTo>
                      <a:lnTo>
                        <a:pt x="0" y="64"/>
                      </a:lnTo>
                      <a:lnTo>
                        <a:pt x="0" y="59"/>
                      </a:lnTo>
                      <a:lnTo>
                        <a:pt x="0" y="55"/>
                      </a:lnTo>
                      <a:lnTo>
                        <a:pt x="0" y="49"/>
                      </a:lnTo>
                      <a:lnTo>
                        <a:pt x="1" y="45"/>
                      </a:lnTo>
                      <a:lnTo>
                        <a:pt x="3" y="42"/>
                      </a:lnTo>
                      <a:lnTo>
                        <a:pt x="3" y="42"/>
                      </a:lnTo>
                      <a:lnTo>
                        <a:pt x="3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62" name="Freeform 527"/>
                <p:cNvSpPr>
                  <a:spLocks/>
                </p:cNvSpPr>
                <p:nvPr/>
              </p:nvSpPr>
              <p:spPr bwMode="auto">
                <a:xfrm>
                  <a:off x="4441" y="613"/>
                  <a:ext cx="74" cy="66"/>
                </a:xfrm>
                <a:custGeom>
                  <a:avLst/>
                  <a:gdLst/>
                  <a:ahLst/>
                  <a:cxnLst>
                    <a:cxn ang="0">
                      <a:pos x="137" y="2"/>
                    </a:cxn>
                    <a:cxn ang="0">
                      <a:pos x="124" y="16"/>
                    </a:cxn>
                    <a:cxn ang="0">
                      <a:pos x="110" y="27"/>
                    </a:cxn>
                    <a:cxn ang="0">
                      <a:pos x="97" y="40"/>
                    </a:cxn>
                    <a:cxn ang="0">
                      <a:pos x="86" y="52"/>
                    </a:cxn>
                    <a:cxn ang="0">
                      <a:pos x="72" y="61"/>
                    </a:cxn>
                    <a:cxn ang="0">
                      <a:pos x="63" y="71"/>
                    </a:cxn>
                    <a:cxn ang="0">
                      <a:pos x="53" y="80"/>
                    </a:cxn>
                    <a:cxn ang="0">
                      <a:pos x="44" y="88"/>
                    </a:cxn>
                    <a:cxn ang="0">
                      <a:pos x="36" y="94"/>
                    </a:cxn>
                    <a:cxn ang="0">
                      <a:pos x="27" y="99"/>
                    </a:cxn>
                    <a:cxn ang="0">
                      <a:pos x="19" y="103"/>
                    </a:cxn>
                    <a:cxn ang="0">
                      <a:pos x="17" y="107"/>
                    </a:cxn>
                    <a:cxn ang="0">
                      <a:pos x="12" y="111"/>
                    </a:cxn>
                    <a:cxn ang="0">
                      <a:pos x="8" y="113"/>
                    </a:cxn>
                    <a:cxn ang="0">
                      <a:pos x="6" y="115"/>
                    </a:cxn>
                    <a:cxn ang="0">
                      <a:pos x="6" y="115"/>
                    </a:cxn>
                    <a:cxn ang="0">
                      <a:pos x="4" y="115"/>
                    </a:cxn>
                    <a:cxn ang="0">
                      <a:pos x="4" y="118"/>
                    </a:cxn>
                    <a:cxn ang="0">
                      <a:pos x="2" y="122"/>
                    </a:cxn>
                    <a:cxn ang="0">
                      <a:pos x="0" y="126"/>
                    </a:cxn>
                    <a:cxn ang="0">
                      <a:pos x="0" y="128"/>
                    </a:cxn>
                    <a:cxn ang="0">
                      <a:pos x="4" y="132"/>
                    </a:cxn>
                    <a:cxn ang="0">
                      <a:pos x="4" y="132"/>
                    </a:cxn>
                    <a:cxn ang="0">
                      <a:pos x="8" y="134"/>
                    </a:cxn>
                    <a:cxn ang="0">
                      <a:pos x="12" y="132"/>
                    </a:cxn>
                    <a:cxn ang="0">
                      <a:pos x="19" y="132"/>
                    </a:cxn>
                    <a:cxn ang="0">
                      <a:pos x="25" y="128"/>
                    </a:cxn>
                    <a:cxn ang="0">
                      <a:pos x="34" y="126"/>
                    </a:cxn>
                    <a:cxn ang="0">
                      <a:pos x="42" y="122"/>
                    </a:cxn>
                    <a:cxn ang="0">
                      <a:pos x="52" y="116"/>
                    </a:cxn>
                    <a:cxn ang="0">
                      <a:pos x="59" y="111"/>
                    </a:cxn>
                    <a:cxn ang="0">
                      <a:pos x="69" y="105"/>
                    </a:cxn>
                    <a:cxn ang="0">
                      <a:pos x="78" y="97"/>
                    </a:cxn>
                    <a:cxn ang="0">
                      <a:pos x="86" y="90"/>
                    </a:cxn>
                    <a:cxn ang="0">
                      <a:pos x="95" y="82"/>
                    </a:cxn>
                    <a:cxn ang="0">
                      <a:pos x="103" y="75"/>
                    </a:cxn>
                    <a:cxn ang="0">
                      <a:pos x="112" y="67"/>
                    </a:cxn>
                    <a:cxn ang="0">
                      <a:pos x="120" y="58"/>
                    </a:cxn>
                    <a:cxn ang="0">
                      <a:pos x="128" y="52"/>
                    </a:cxn>
                    <a:cxn ang="0">
                      <a:pos x="133" y="42"/>
                    </a:cxn>
                    <a:cxn ang="0">
                      <a:pos x="137" y="37"/>
                    </a:cxn>
                    <a:cxn ang="0">
                      <a:pos x="141" y="31"/>
                    </a:cxn>
                    <a:cxn ang="0">
                      <a:pos x="143" y="23"/>
                    </a:cxn>
                    <a:cxn ang="0">
                      <a:pos x="145" y="19"/>
                    </a:cxn>
                    <a:cxn ang="0">
                      <a:pos x="147" y="14"/>
                    </a:cxn>
                    <a:cxn ang="0">
                      <a:pos x="148" y="12"/>
                    </a:cxn>
                    <a:cxn ang="0">
                      <a:pos x="147" y="6"/>
                    </a:cxn>
                    <a:cxn ang="0">
                      <a:pos x="147" y="6"/>
                    </a:cxn>
                    <a:cxn ang="0">
                      <a:pos x="147" y="4"/>
                    </a:cxn>
                    <a:cxn ang="0">
                      <a:pos x="147" y="4"/>
                    </a:cxn>
                    <a:cxn ang="0">
                      <a:pos x="143" y="0"/>
                    </a:cxn>
                    <a:cxn ang="0">
                      <a:pos x="141" y="0"/>
                    </a:cxn>
                    <a:cxn ang="0">
                      <a:pos x="139" y="0"/>
                    </a:cxn>
                    <a:cxn ang="0">
                      <a:pos x="137" y="2"/>
                    </a:cxn>
                    <a:cxn ang="0">
                      <a:pos x="137" y="2"/>
                    </a:cxn>
                  </a:cxnLst>
                  <a:rect l="0" t="0" r="r" b="b"/>
                  <a:pathLst>
                    <a:path w="148" h="134">
                      <a:moveTo>
                        <a:pt x="137" y="2"/>
                      </a:moveTo>
                      <a:lnTo>
                        <a:pt x="124" y="16"/>
                      </a:lnTo>
                      <a:lnTo>
                        <a:pt x="110" y="27"/>
                      </a:lnTo>
                      <a:lnTo>
                        <a:pt x="97" y="40"/>
                      </a:lnTo>
                      <a:lnTo>
                        <a:pt x="86" y="52"/>
                      </a:lnTo>
                      <a:lnTo>
                        <a:pt x="72" y="61"/>
                      </a:lnTo>
                      <a:lnTo>
                        <a:pt x="63" y="71"/>
                      </a:lnTo>
                      <a:lnTo>
                        <a:pt x="53" y="80"/>
                      </a:lnTo>
                      <a:lnTo>
                        <a:pt x="44" y="88"/>
                      </a:lnTo>
                      <a:lnTo>
                        <a:pt x="36" y="94"/>
                      </a:lnTo>
                      <a:lnTo>
                        <a:pt x="27" y="99"/>
                      </a:lnTo>
                      <a:lnTo>
                        <a:pt x="19" y="103"/>
                      </a:lnTo>
                      <a:lnTo>
                        <a:pt x="17" y="107"/>
                      </a:lnTo>
                      <a:lnTo>
                        <a:pt x="12" y="111"/>
                      </a:lnTo>
                      <a:lnTo>
                        <a:pt x="8" y="113"/>
                      </a:lnTo>
                      <a:lnTo>
                        <a:pt x="6" y="115"/>
                      </a:lnTo>
                      <a:lnTo>
                        <a:pt x="6" y="115"/>
                      </a:lnTo>
                      <a:lnTo>
                        <a:pt x="4" y="115"/>
                      </a:lnTo>
                      <a:lnTo>
                        <a:pt x="4" y="118"/>
                      </a:lnTo>
                      <a:lnTo>
                        <a:pt x="2" y="122"/>
                      </a:lnTo>
                      <a:lnTo>
                        <a:pt x="0" y="126"/>
                      </a:lnTo>
                      <a:lnTo>
                        <a:pt x="0" y="128"/>
                      </a:lnTo>
                      <a:lnTo>
                        <a:pt x="4" y="132"/>
                      </a:lnTo>
                      <a:lnTo>
                        <a:pt x="4" y="132"/>
                      </a:lnTo>
                      <a:lnTo>
                        <a:pt x="8" y="134"/>
                      </a:lnTo>
                      <a:lnTo>
                        <a:pt x="12" y="132"/>
                      </a:lnTo>
                      <a:lnTo>
                        <a:pt x="19" y="132"/>
                      </a:lnTo>
                      <a:lnTo>
                        <a:pt x="25" y="128"/>
                      </a:lnTo>
                      <a:lnTo>
                        <a:pt x="34" y="126"/>
                      </a:lnTo>
                      <a:lnTo>
                        <a:pt x="42" y="122"/>
                      </a:lnTo>
                      <a:lnTo>
                        <a:pt x="52" y="116"/>
                      </a:lnTo>
                      <a:lnTo>
                        <a:pt x="59" y="111"/>
                      </a:lnTo>
                      <a:lnTo>
                        <a:pt x="69" y="105"/>
                      </a:lnTo>
                      <a:lnTo>
                        <a:pt x="78" y="97"/>
                      </a:lnTo>
                      <a:lnTo>
                        <a:pt x="86" y="90"/>
                      </a:lnTo>
                      <a:lnTo>
                        <a:pt x="95" y="82"/>
                      </a:lnTo>
                      <a:lnTo>
                        <a:pt x="103" y="75"/>
                      </a:lnTo>
                      <a:lnTo>
                        <a:pt x="112" y="67"/>
                      </a:lnTo>
                      <a:lnTo>
                        <a:pt x="120" y="58"/>
                      </a:lnTo>
                      <a:lnTo>
                        <a:pt x="128" y="52"/>
                      </a:lnTo>
                      <a:lnTo>
                        <a:pt x="133" y="42"/>
                      </a:lnTo>
                      <a:lnTo>
                        <a:pt x="137" y="37"/>
                      </a:lnTo>
                      <a:lnTo>
                        <a:pt x="141" y="31"/>
                      </a:lnTo>
                      <a:lnTo>
                        <a:pt x="143" y="23"/>
                      </a:lnTo>
                      <a:lnTo>
                        <a:pt x="145" y="19"/>
                      </a:lnTo>
                      <a:lnTo>
                        <a:pt x="147" y="14"/>
                      </a:lnTo>
                      <a:lnTo>
                        <a:pt x="148" y="12"/>
                      </a:lnTo>
                      <a:lnTo>
                        <a:pt x="147" y="6"/>
                      </a:lnTo>
                      <a:lnTo>
                        <a:pt x="147" y="6"/>
                      </a:lnTo>
                      <a:lnTo>
                        <a:pt x="147" y="4"/>
                      </a:lnTo>
                      <a:lnTo>
                        <a:pt x="147" y="4"/>
                      </a:lnTo>
                      <a:lnTo>
                        <a:pt x="143" y="0"/>
                      </a:lnTo>
                      <a:lnTo>
                        <a:pt x="141" y="0"/>
                      </a:lnTo>
                      <a:lnTo>
                        <a:pt x="139" y="0"/>
                      </a:lnTo>
                      <a:lnTo>
                        <a:pt x="137" y="2"/>
                      </a:lnTo>
                      <a:lnTo>
                        <a:pt x="13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63" name="Freeform 528"/>
                <p:cNvSpPr>
                  <a:spLocks/>
                </p:cNvSpPr>
                <p:nvPr/>
              </p:nvSpPr>
              <p:spPr bwMode="auto">
                <a:xfrm>
                  <a:off x="4005" y="1179"/>
                  <a:ext cx="121" cy="36"/>
                </a:xfrm>
                <a:custGeom>
                  <a:avLst/>
                  <a:gdLst/>
                  <a:ahLst/>
                  <a:cxnLst>
                    <a:cxn ang="0">
                      <a:pos x="17" y="2"/>
                    </a:cxn>
                    <a:cxn ang="0">
                      <a:pos x="43" y="0"/>
                    </a:cxn>
                    <a:cxn ang="0">
                      <a:pos x="66" y="0"/>
                    </a:cxn>
                    <a:cxn ang="0">
                      <a:pos x="89" y="0"/>
                    </a:cxn>
                    <a:cxn ang="0">
                      <a:pos x="110" y="2"/>
                    </a:cxn>
                    <a:cxn ang="0">
                      <a:pos x="127" y="4"/>
                    </a:cxn>
                    <a:cxn ang="0">
                      <a:pos x="146" y="6"/>
                    </a:cxn>
                    <a:cxn ang="0">
                      <a:pos x="161" y="9"/>
                    </a:cxn>
                    <a:cxn ang="0">
                      <a:pos x="177" y="13"/>
                    </a:cxn>
                    <a:cxn ang="0">
                      <a:pos x="190" y="17"/>
                    </a:cxn>
                    <a:cxn ang="0">
                      <a:pos x="201" y="19"/>
                    </a:cxn>
                    <a:cxn ang="0">
                      <a:pos x="211" y="23"/>
                    </a:cxn>
                    <a:cxn ang="0">
                      <a:pos x="218" y="26"/>
                    </a:cxn>
                    <a:cxn ang="0">
                      <a:pos x="226" y="30"/>
                    </a:cxn>
                    <a:cxn ang="0">
                      <a:pos x="228" y="32"/>
                    </a:cxn>
                    <a:cxn ang="0">
                      <a:pos x="232" y="36"/>
                    </a:cxn>
                    <a:cxn ang="0">
                      <a:pos x="234" y="40"/>
                    </a:cxn>
                    <a:cxn ang="0">
                      <a:pos x="234" y="46"/>
                    </a:cxn>
                    <a:cxn ang="0">
                      <a:pos x="237" y="51"/>
                    </a:cxn>
                    <a:cxn ang="0">
                      <a:pos x="239" y="59"/>
                    </a:cxn>
                    <a:cxn ang="0">
                      <a:pos x="241" y="65"/>
                    </a:cxn>
                    <a:cxn ang="0">
                      <a:pos x="239" y="66"/>
                    </a:cxn>
                    <a:cxn ang="0">
                      <a:pos x="234" y="70"/>
                    </a:cxn>
                    <a:cxn ang="0">
                      <a:pos x="230" y="68"/>
                    </a:cxn>
                    <a:cxn ang="0">
                      <a:pos x="226" y="68"/>
                    </a:cxn>
                    <a:cxn ang="0">
                      <a:pos x="220" y="68"/>
                    </a:cxn>
                    <a:cxn ang="0">
                      <a:pos x="213" y="66"/>
                    </a:cxn>
                    <a:cxn ang="0">
                      <a:pos x="201" y="66"/>
                    </a:cxn>
                    <a:cxn ang="0">
                      <a:pos x="190" y="63"/>
                    </a:cxn>
                    <a:cxn ang="0">
                      <a:pos x="177" y="61"/>
                    </a:cxn>
                    <a:cxn ang="0">
                      <a:pos x="159" y="57"/>
                    </a:cxn>
                    <a:cxn ang="0">
                      <a:pos x="144" y="53"/>
                    </a:cxn>
                    <a:cxn ang="0">
                      <a:pos x="127" y="49"/>
                    </a:cxn>
                    <a:cxn ang="0">
                      <a:pos x="108" y="47"/>
                    </a:cxn>
                    <a:cxn ang="0">
                      <a:pos x="91" y="44"/>
                    </a:cxn>
                    <a:cxn ang="0">
                      <a:pos x="74" y="40"/>
                    </a:cxn>
                    <a:cxn ang="0">
                      <a:pos x="57" y="36"/>
                    </a:cxn>
                    <a:cxn ang="0">
                      <a:pos x="42" y="32"/>
                    </a:cxn>
                    <a:cxn ang="0">
                      <a:pos x="28" y="30"/>
                    </a:cxn>
                    <a:cxn ang="0">
                      <a:pos x="17" y="26"/>
                    </a:cxn>
                    <a:cxn ang="0">
                      <a:pos x="9" y="25"/>
                    </a:cxn>
                    <a:cxn ang="0">
                      <a:pos x="2" y="21"/>
                    </a:cxn>
                    <a:cxn ang="0">
                      <a:pos x="0" y="21"/>
                    </a:cxn>
                    <a:cxn ang="0">
                      <a:pos x="0" y="17"/>
                    </a:cxn>
                    <a:cxn ang="0">
                      <a:pos x="2" y="15"/>
                    </a:cxn>
                    <a:cxn ang="0">
                      <a:pos x="4" y="11"/>
                    </a:cxn>
                    <a:cxn ang="0">
                      <a:pos x="7" y="7"/>
                    </a:cxn>
                    <a:cxn ang="0">
                      <a:pos x="11" y="4"/>
                    </a:cxn>
                    <a:cxn ang="0">
                      <a:pos x="13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</a:cxnLst>
                  <a:rect l="0" t="0" r="r" b="b"/>
                  <a:pathLst>
                    <a:path w="241" h="70">
                      <a:moveTo>
                        <a:pt x="17" y="2"/>
                      </a:moveTo>
                      <a:lnTo>
                        <a:pt x="43" y="0"/>
                      </a:lnTo>
                      <a:lnTo>
                        <a:pt x="66" y="0"/>
                      </a:lnTo>
                      <a:lnTo>
                        <a:pt x="89" y="0"/>
                      </a:lnTo>
                      <a:lnTo>
                        <a:pt x="110" y="2"/>
                      </a:lnTo>
                      <a:lnTo>
                        <a:pt x="127" y="4"/>
                      </a:lnTo>
                      <a:lnTo>
                        <a:pt x="146" y="6"/>
                      </a:lnTo>
                      <a:lnTo>
                        <a:pt x="161" y="9"/>
                      </a:lnTo>
                      <a:lnTo>
                        <a:pt x="177" y="13"/>
                      </a:lnTo>
                      <a:lnTo>
                        <a:pt x="190" y="17"/>
                      </a:lnTo>
                      <a:lnTo>
                        <a:pt x="201" y="19"/>
                      </a:lnTo>
                      <a:lnTo>
                        <a:pt x="211" y="23"/>
                      </a:lnTo>
                      <a:lnTo>
                        <a:pt x="218" y="26"/>
                      </a:lnTo>
                      <a:lnTo>
                        <a:pt x="226" y="30"/>
                      </a:lnTo>
                      <a:lnTo>
                        <a:pt x="228" y="32"/>
                      </a:lnTo>
                      <a:lnTo>
                        <a:pt x="232" y="36"/>
                      </a:lnTo>
                      <a:lnTo>
                        <a:pt x="234" y="40"/>
                      </a:lnTo>
                      <a:lnTo>
                        <a:pt x="234" y="46"/>
                      </a:lnTo>
                      <a:lnTo>
                        <a:pt x="237" y="51"/>
                      </a:lnTo>
                      <a:lnTo>
                        <a:pt x="239" y="59"/>
                      </a:lnTo>
                      <a:lnTo>
                        <a:pt x="241" y="65"/>
                      </a:lnTo>
                      <a:lnTo>
                        <a:pt x="239" y="66"/>
                      </a:lnTo>
                      <a:lnTo>
                        <a:pt x="234" y="70"/>
                      </a:lnTo>
                      <a:lnTo>
                        <a:pt x="230" y="68"/>
                      </a:lnTo>
                      <a:lnTo>
                        <a:pt x="226" y="68"/>
                      </a:lnTo>
                      <a:lnTo>
                        <a:pt x="220" y="68"/>
                      </a:lnTo>
                      <a:lnTo>
                        <a:pt x="213" y="66"/>
                      </a:lnTo>
                      <a:lnTo>
                        <a:pt x="201" y="66"/>
                      </a:lnTo>
                      <a:lnTo>
                        <a:pt x="190" y="63"/>
                      </a:lnTo>
                      <a:lnTo>
                        <a:pt x="177" y="61"/>
                      </a:lnTo>
                      <a:lnTo>
                        <a:pt x="159" y="57"/>
                      </a:lnTo>
                      <a:lnTo>
                        <a:pt x="144" y="53"/>
                      </a:lnTo>
                      <a:lnTo>
                        <a:pt x="127" y="49"/>
                      </a:lnTo>
                      <a:lnTo>
                        <a:pt x="108" y="47"/>
                      </a:lnTo>
                      <a:lnTo>
                        <a:pt x="91" y="44"/>
                      </a:lnTo>
                      <a:lnTo>
                        <a:pt x="74" y="40"/>
                      </a:lnTo>
                      <a:lnTo>
                        <a:pt x="57" y="36"/>
                      </a:lnTo>
                      <a:lnTo>
                        <a:pt x="42" y="32"/>
                      </a:lnTo>
                      <a:lnTo>
                        <a:pt x="28" y="30"/>
                      </a:lnTo>
                      <a:lnTo>
                        <a:pt x="17" y="26"/>
                      </a:lnTo>
                      <a:lnTo>
                        <a:pt x="9" y="25"/>
                      </a:lnTo>
                      <a:lnTo>
                        <a:pt x="2" y="21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2" y="15"/>
                      </a:lnTo>
                      <a:lnTo>
                        <a:pt x="4" y="11"/>
                      </a:lnTo>
                      <a:lnTo>
                        <a:pt x="7" y="7"/>
                      </a:lnTo>
                      <a:lnTo>
                        <a:pt x="11" y="4"/>
                      </a:lnTo>
                      <a:lnTo>
                        <a:pt x="13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664" name="Freeform 529"/>
                <p:cNvSpPr>
                  <a:spLocks/>
                </p:cNvSpPr>
                <p:nvPr/>
              </p:nvSpPr>
              <p:spPr bwMode="auto">
                <a:xfrm>
                  <a:off x="4005" y="1201"/>
                  <a:ext cx="53" cy="44"/>
                </a:xfrm>
                <a:custGeom>
                  <a:avLst/>
                  <a:gdLst/>
                  <a:ahLst/>
                  <a:cxnLst>
                    <a:cxn ang="0">
                      <a:pos x="13" y="3"/>
                    </a:cxn>
                    <a:cxn ang="0">
                      <a:pos x="4" y="9"/>
                    </a:cxn>
                    <a:cxn ang="0">
                      <a:pos x="0" y="22"/>
                    </a:cxn>
                    <a:cxn ang="0">
                      <a:pos x="2" y="36"/>
                    </a:cxn>
                    <a:cxn ang="0">
                      <a:pos x="9" y="53"/>
                    </a:cxn>
                    <a:cxn ang="0">
                      <a:pos x="19" y="66"/>
                    </a:cxn>
                    <a:cxn ang="0">
                      <a:pos x="30" y="78"/>
                    </a:cxn>
                    <a:cxn ang="0">
                      <a:pos x="45" y="85"/>
                    </a:cxn>
                    <a:cxn ang="0">
                      <a:pos x="61" y="85"/>
                    </a:cxn>
                    <a:cxn ang="0">
                      <a:pos x="74" y="79"/>
                    </a:cxn>
                    <a:cxn ang="0">
                      <a:pos x="85" y="70"/>
                    </a:cxn>
                    <a:cxn ang="0">
                      <a:pos x="95" y="57"/>
                    </a:cxn>
                    <a:cxn ang="0">
                      <a:pos x="100" y="43"/>
                    </a:cxn>
                    <a:cxn ang="0">
                      <a:pos x="104" y="32"/>
                    </a:cxn>
                    <a:cxn ang="0">
                      <a:pos x="102" y="22"/>
                    </a:cxn>
                    <a:cxn ang="0">
                      <a:pos x="97" y="15"/>
                    </a:cxn>
                    <a:cxn ang="0">
                      <a:pos x="87" y="15"/>
                    </a:cxn>
                    <a:cxn ang="0">
                      <a:pos x="80" y="19"/>
                    </a:cxn>
                    <a:cxn ang="0">
                      <a:pos x="76" y="24"/>
                    </a:cxn>
                    <a:cxn ang="0">
                      <a:pos x="72" y="32"/>
                    </a:cxn>
                    <a:cxn ang="0">
                      <a:pos x="70" y="40"/>
                    </a:cxn>
                    <a:cxn ang="0">
                      <a:pos x="64" y="43"/>
                    </a:cxn>
                    <a:cxn ang="0">
                      <a:pos x="61" y="47"/>
                    </a:cxn>
                    <a:cxn ang="0">
                      <a:pos x="51" y="45"/>
                    </a:cxn>
                    <a:cxn ang="0">
                      <a:pos x="42" y="40"/>
                    </a:cxn>
                    <a:cxn ang="0">
                      <a:pos x="36" y="32"/>
                    </a:cxn>
                    <a:cxn ang="0">
                      <a:pos x="34" y="24"/>
                    </a:cxn>
                    <a:cxn ang="0">
                      <a:pos x="36" y="17"/>
                    </a:cxn>
                    <a:cxn ang="0">
                      <a:pos x="40" y="9"/>
                    </a:cxn>
                    <a:cxn ang="0">
                      <a:pos x="40" y="5"/>
                    </a:cxn>
                    <a:cxn ang="0">
                      <a:pos x="36" y="2"/>
                    </a:cxn>
                    <a:cxn ang="0">
                      <a:pos x="28" y="0"/>
                    </a:cxn>
                    <a:cxn ang="0">
                      <a:pos x="21" y="2"/>
                    </a:cxn>
                  </a:cxnLst>
                  <a:rect l="0" t="0" r="r" b="b"/>
                  <a:pathLst>
                    <a:path w="104" h="87">
                      <a:moveTo>
                        <a:pt x="21" y="2"/>
                      </a:moveTo>
                      <a:lnTo>
                        <a:pt x="13" y="3"/>
                      </a:lnTo>
                      <a:lnTo>
                        <a:pt x="7" y="5"/>
                      </a:lnTo>
                      <a:lnTo>
                        <a:pt x="4" y="9"/>
                      </a:lnTo>
                      <a:lnTo>
                        <a:pt x="2" y="15"/>
                      </a:lnTo>
                      <a:lnTo>
                        <a:pt x="0" y="22"/>
                      </a:lnTo>
                      <a:lnTo>
                        <a:pt x="0" y="28"/>
                      </a:lnTo>
                      <a:lnTo>
                        <a:pt x="2" y="36"/>
                      </a:lnTo>
                      <a:lnTo>
                        <a:pt x="5" y="43"/>
                      </a:lnTo>
                      <a:lnTo>
                        <a:pt x="9" y="53"/>
                      </a:lnTo>
                      <a:lnTo>
                        <a:pt x="13" y="59"/>
                      </a:lnTo>
                      <a:lnTo>
                        <a:pt x="19" y="66"/>
                      </a:lnTo>
                      <a:lnTo>
                        <a:pt x="26" y="72"/>
                      </a:lnTo>
                      <a:lnTo>
                        <a:pt x="30" y="78"/>
                      </a:lnTo>
                      <a:lnTo>
                        <a:pt x="38" y="83"/>
                      </a:lnTo>
                      <a:lnTo>
                        <a:pt x="45" y="85"/>
                      </a:lnTo>
                      <a:lnTo>
                        <a:pt x="53" y="87"/>
                      </a:lnTo>
                      <a:lnTo>
                        <a:pt x="61" y="85"/>
                      </a:lnTo>
                      <a:lnTo>
                        <a:pt x="68" y="83"/>
                      </a:lnTo>
                      <a:lnTo>
                        <a:pt x="74" y="79"/>
                      </a:lnTo>
                      <a:lnTo>
                        <a:pt x="80" y="74"/>
                      </a:lnTo>
                      <a:lnTo>
                        <a:pt x="85" y="70"/>
                      </a:lnTo>
                      <a:lnTo>
                        <a:pt x="91" y="64"/>
                      </a:lnTo>
                      <a:lnTo>
                        <a:pt x="95" y="57"/>
                      </a:lnTo>
                      <a:lnTo>
                        <a:pt x="99" y="51"/>
                      </a:lnTo>
                      <a:lnTo>
                        <a:pt x="100" y="43"/>
                      </a:lnTo>
                      <a:lnTo>
                        <a:pt x="102" y="38"/>
                      </a:lnTo>
                      <a:lnTo>
                        <a:pt x="104" y="32"/>
                      </a:lnTo>
                      <a:lnTo>
                        <a:pt x="104" y="26"/>
                      </a:lnTo>
                      <a:lnTo>
                        <a:pt x="102" y="22"/>
                      </a:lnTo>
                      <a:lnTo>
                        <a:pt x="100" y="19"/>
                      </a:lnTo>
                      <a:lnTo>
                        <a:pt x="97" y="15"/>
                      </a:lnTo>
                      <a:lnTo>
                        <a:pt x="95" y="15"/>
                      </a:lnTo>
                      <a:lnTo>
                        <a:pt x="87" y="15"/>
                      </a:lnTo>
                      <a:lnTo>
                        <a:pt x="83" y="17"/>
                      </a:lnTo>
                      <a:lnTo>
                        <a:pt x="80" y="19"/>
                      </a:lnTo>
                      <a:lnTo>
                        <a:pt x="78" y="22"/>
                      </a:lnTo>
                      <a:lnTo>
                        <a:pt x="76" y="24"/>
                      </a:lnTo>
                      <a:lnTo>
                        <a:pt x="74" y="28"/>
                      </a:lnTo>
                      <a:lnTo>
                        <a:pt x="72" y="32"/>
                      </a:lnTo>
                      <a:lnTo>
                        <a:pt x="72" y="36"/>
                      </a:lnTo>
                      <a:lnTo>
                        <a:pt x="70" y="40"/>
                      </a:lnTo>
                      <a:lnTo>
                        <a:pt x="68" y="41"/>
                      </a:lnTo>
                      <a:lnTo>
                        <a:pt x="64" y="43"/>
                      </a:lnTo>
                      <a:lnTo>
                        <a:pt x="62" y="47"/>
                      </a:lnTo>
                      <a:lnTo>
                        <a:pt x="61" y="47"/>
                      </a:lnTo>
                      <a:lnTo>
                        <a:pt x="57" y="47"/>
                      </a:lnTo>
                      <a:lnTo>
                        <a:pt x="51" y="45"/>
                      </a:lnTo>
                      <a:lnTo>
                        <a:pt x="45" y="43"/>
                      </a:lnTo>
                      <a:lnTo>
                        <a:pt x="42" y="40"/>
                      </a:lnTo>
                      <a:lnTo>
                        <a:pt x="38" y="38"/>
                      </a:lnTo>
                      <a:lnTo>
                        <a:pt x="36" y="32"/>
                      </a:lnTo>
                      <a:lnTo>
                        <a:pt x="34" y="28"/>
                      </a:lnTo>
                      <a:lnTo>
                        <a:pt x="34" y="24"/>
                      </a:lnTo>
                      <a:lnTo>
                        <a:pt x="36" y="21"/>
                      </a:lnTo>
                      <a:lnTo>
                        <a:pt x="36" y="17"/>
                      </a:lnTo>
                      <a:lnTo>
                        <a:pt x="38" y="15"/>
                      </a:lnTo>
                      <a:lnTo>
                        <a:pt x="40" y="9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3"/>
                      </a:lnTo>
                      <a:lnTo>
                        <a:pt x="36" y="2"/>
                      </a:lnTo>
                      <a:lnTo>
                        <a:pt x="32" y="2"/>
                      </a:lnTo>
                      <a:lnTo>
                        <a:pt x="28" y="0"/>
                      </a:lnTo>
                      <a:lnTo>
                        <a:pt x="21" y="2"/>
                      </a:lnTo>
                      <a:lnTo>
                        <a:pt x="2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</p:grpSp>
          <p:pic>
            <p:nvPicPr>
              <p:cNvPr id="551" name="Picture 422" descr="MCj03110240000[1]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357818" y="2425389"/>
                <a:ext cx="534508" cy="289237"/>
              </a:xfrm>
              <a:prstGeom prst="rect">
                <a:avLst/>
              </a:prstGeom>
              <a:noFill/>
            </p:spPr>
          </p:pic>
          <p:grpSp>
            <p:nvGrpSpPr>
              <p:cNvPr id="15" name="Group 428"/>
              <p:cNvGrpSpPr>
                <a:grpSpLocks/>
              </p:cNvGrpSpPr>
              <p:nvPr/>
            </p:nvGrpSpPr>
            <p:grpSpPr bwMode="auto">
              <a:xfrm>
                <a:off x="5320314" y="1863410"/>
                <a:ext cx="66422" cy="279712"/>
                <a:chOff x="3968" y="822"/>
                <a:chExt cx="290" cy="966"/>
              </a:xfrm>
            </p:grpSpPr>
            <p:sp>
              <p:nvSpPr>
                <p:cNvPr id="563" name="Freeform 429"/>
                <p:cNvSpPr>
                  <a:spLocks/>
                </p:cNvSpPr>
                <p:nvPr/>
              </p:nvSpPr>
              <p:spPr bwMode="auto">
                <a:xfrm>
                  <a:off x="4150" y="1296"/>
                  <a:ext cx="73" cy="482"/>
                </a:xfrm>
                <a:custGeom>
                  <a:avLst/>
                  <a:gdLst/>
                  <a:ahLst/>
                  <a:cxnLst>
                    <a:cxn ang="0">
                      <a:pos x="137" y="38"/>
                    </a:cxn>
                    <a:cxn ang="0">
                      <a:pos x="141" y="25"/>
                    </a:cxn>
                    <a:cxn ang="0">
                      <a:pos x="145" y="19"/>
                    </a:cxn>
                    <a:cxn ang="0">
                      <a:pos x="146" y="8"/>
                    </a:cxn>
                    <a:cxn ang="0">
                      <a:pos x="145" y="0"/>
                    </a:cxn>
                    <a:cxn ang="0">
                      <a:pos x="139" y="0"/>
                    </a:cxn>
                    <a:cxn ang="0">
                      <a:pos x="120" y="10"/>
                    </a:cxn>
                    <a:cxn ang="0">
                      <a:pos x="93" y="34"/>
                    </a:cxn>
                    <a:cxn ang="0">
                      <a:pos x="72" y="65"/>
                    </a:cxn>
                    <a:cxn ang="0">
                      <a:pos x="57" y="101"/>
                    </a:cxn>
                    <a:cxn ang="0">
                      <a:pos x="46" y="143"/>
                    </a:cxn>
                    <a:cxn ang="0">
                      <a:pos x="36" y="185"/>
                    </a:cxn>
                    <a:cxn ang="0">
                      <a:pos x="32" y="226"/>
                    </a:cxn>
                    <a:cxn ang="0">
                      <a:pos x="29" y="266"/>
                    </a:cxn>
                    <a:cxn ang="0">
                      <a:pos x="23" y="320"/>
                    </a:cxn>
                    <a:cxn ang="0">
                      <a:pos x="23" y="386"/>
                    </a:cxn>
                    <a:cxn ang="0">
                      <a:pos x="29" y="447"/>
                    </a:cxn>
                    <a:cxn ang="0">
                      <a:pos x="34" y="506"/>
                    </a:cxn>
                    <a:cxn ang="0">
                      <a:pos x="42" y="563"/>
                    </a:cxn>
                    <a:cxn ang="0">
                      <a:pos x="46" y="618"/>
                    </a:cxn>
                    <a:cxn ang="0">
                      <a:pos x="48" y="679"/>
                    </a:cxn>
                    <a:cxn ang="0">
                      <a:pos x="46" y="745"/>
                    </a:cxn>
                    <a:cxn ang="0">
                      <a:pos x="40" y="795"/>
                    </a:cxn>
                    <a:cxn ang="0">
                      <a:pos x="36" y="818"/>
                    </a:cxn>
                    <a:cxn ang="0">
                      <a:pos x="34" y="839"/>
                    </a:cxn>
                    <a:cxn ang="0">
                      <a:pos x="34" y="860"/>
                    </a:cxn>
                    <a:cxn ang="0">
                      <a:pos x="29" y="880"/>
                    </a:cxn>
                    <a:cxn ang="0">
                      <a:pos x="25" y="899"/>
                    </a:cxn>
                    <a:cxn ang="0">
                      <a:pos x="17" y="920"/>
                    </a:cxn>
                    <a:cxn ang="0">
                      <a:pos x="6" y="941"/>
                    </a:cxn>
                    <a:cxn ang="0">
                      <a:pos x="0" y="953"/>
                    </a:cxn>
                    <a:cxn ang="0">
                      <a:pos x="8" y="956"/>
                    </a:cxn>
                    <a:cxn ang="0">
                      <a:pos x="17" y="960"/>
                    </a:cxn>
                    <a:cxn ang="0">
                      <a:pos x="27" y="962"/>
                    </a:cxn>
                    <a:cxn ang="0">
                      <a:pos x="36" y="962"/>
                    </a:cxn>
                    <a:cxn ang="0">
                      <a:pos x="46" y="960"/>
                    </a:cxn>
                    <a:cxn ang="0">
                      <a:pos x="57" y="956"/>
                    </a:cxn>
                    <a:cxn ang="0">
                      <a:pos x="69" y="943"/>
                    </a:cxn>
                    <a:cxn ang="0">
                      <a:pos x="84" y="922"/>
                    </a:cxn>
                    <a:cxn ang="0">
                      <a:pos x="93" y="899"/>
                    </a:cxn>
                    <a:cxn ang="0">
                      <a:pos x="101" y="877"/>
                    </a:cxn>
                    <a:cxn ang="0">
                      <a:pos x="105" y="852"/>
                    </a:cxn>
                    <a:cxn ang="0">
                      <a:pos x="108" y="825"/>
                    </a:cxn>
                    <a:cxn ang="0">
                      <a:pos x="108" y="801"/>
                    </a:cxn>
                    <a:cxn ang="0">
                      <a:pos x="114" y="774"/>
                    </a:cxn>
                    <a:cxn ang="0">
                      <a:pos x="120" y="726"/>
                    </a:cxn>
                    <a:cxn ang="0">
                      <a:pos x="122" y="660"/>
                    </a:cxn>
                    <a:cxn ang="0">
                      <a:pos x="114" y="601"/>
                    </a:cxn>
                    <a:cxn ang="0">
                      <a:pos x="105" y="546"/>
                    </a:cxn>
                    <a:cxn ang="0">
                      <a:pos x="93" y="493"/>
                    </a:cxn>
                    <a:cxn ang="0">
                      <a:pos x="82" y="436"/>
                    </a:cxn>
                    <a:cxn ang="0">
                      <a:pos x="74" y="379"/>
                    </a:cxn>
                    <a:cxn ang="0">
                      <a:pos x="74" y="314"/>
                    </a:cxn>
                    <a:cxn ang="0">
                      <a:pos x="76" y="263"/>
                    </a:cxn>
                    <a:cxn ang="0">
                      <a:pos x="80" y="230"/>
                    </a:cxn>
                    <a:cxn ang="0">
                      <a:pos x="86" y="202"/>
                    </a:cxn>
                    <a:cxn ang="0">
                      <a:pos x="91" y="173"/>
                    </a:cxn>
                    <a:cxn ang="0">
                      <a:pos x="99" y="147"/>
                    </a:cxn>
                    <a:cxn ang="0">
                      <a:pos x="108" y="118"/>
                    </a:cxn>
                    <a:cxn ang="0">
                      <a:pos x="118" y="88"/>
                    </a:cxn>
                    <a:cxn ang="0">
                      <a:pos x="129" y="59"/>
                    </a:cxn>
                    <a:cxn ang="0">
                      <a:pos x="137" y="42"/>
                    </a:cxn>
                  </a:cxnLst>
                  <a:rect l="0" t="0" r="r" b="b"/>
                  <a:pathLst>
                    <a:path w="146" h="964">
                      <a:moveTo>
                        <a:pt x="137" y="42"/>
                      </a:moveTo>
                      <a:lnTo>
                        <a:pt x="137" y="38"/>
                      </a:lnTo>
                      <a:lnTo>
                        <a:pt x="139" y="31"/>
                      </a:lnTo>
                      <a:lnTo>
                        <a:pt x="141" y="25"/>
                      </a:lnTo>
                      <a:lnTo>
                        <a:pt x="145" y="23"/>
                      </a:lnTo>
                      <a:lnTo>
                        <a:pt x="145" y="19"/>
                      </a:lnTo>
                      <a:lnTo>
                        <a:pt x="146" y="13"/>
                      </a:lnTo>
                      <a:lnTo>
                        <a:pt x="146" y="8"/>
                      </a:lnTo>
                      <a:lnTo>
                        <a:pt x="146" y="2"/>
                      </a:lnTo>
                      <a:lnTo>
                        <a:pt x="145" y="0"/>
                      </a:lnTo>
                      <a:lnTo>
                        <a:pt x="145" y="0"/>
                      </a:lnTo>
                      <a:lnTo>
                        <a:pt x="139" y="0"/>
                      </a:lnTo>
                      <a:lnTo>
                        <a:pt x="137" y="2"/>
                      </a:lnTo>
                      <a:lnTo>
                        <a:pt x="120" y="10"/>
                      </a:lnTo>
                      <a:lnTo>
                        <a:pt x="105" y="21"/>
                      </a:lnTo>
                      <a:lnTo>
                        <a:pt x="93" y="34"/>
                      </a:lnTo>
                      <a:lnTo>
                        <a:pt x="82" y="50"/>
                      </a:lnTo>
                      <a:lnTo>
                        <a:pt x="72" y="65"/>
                      </a:lnTo>
                      <a:lnTo>
                        <a:pt x="63" y="82"/>
                      </a:lnTo>
                      <a:lnTo>
                        <a:pt x="57" y="101"/>
                      </a:lnTo>
                      <a:lnTo>
                        <a:pt x="51" y="124"/>
                      </a:lnTo>
                      <a:lnTo>
                        <a:pt x="46" y="143"/>
                      </a:lnTo>
                      <a:lnTo>
                        <a:pt x="40" y="164"/>
                      </a:lnTo>
                      <a:lnTo>
                        <a:pt x="36" y="185"/>
                      </a:lnTo>
                      <a:lnTo>
                        <a:pt x="34" y="206"/>
                      </a:lnTo>
                      <a:lnTo>
                        <a:pt x="32" y="226"/>
                      </a:lnTo>
                      <a:lnTo>
                        <a:pt x="29" y="247"/>
                      </a:lnTo>
                      <a:lnTo>
                        <a:pt x="29" y="266"/>
                      </a:lnTo>
                      <a:lnTo>
                        <a:pt x="27" y="285"/>
                      </a:lnTo>
                      <a:lnTo>
                        <a:pt x="23" y="320"/>
                      </a:lnTo>
                      <a:lnTo>
                        <a:pt x="23" y="356"/>
                      </a:lnTo>
                      <a:lnTo>
                        <a:pt x="23" y="386"/>
                      </a:lnTo>
                      <a:lnTo>
                        <a:pt x="27" y="418"/>
                      </a:lnTo>
                      <a:lnTo>
                        <a:pt x="29" y="447"/>
                      </a:lnTo>
                      <a:lnTo>
                        <a:pt x="32" y="477"/>
                      </a:lnTo>
                      <a:lnTo>
                        <a:pt x="34" y="506"/>
                      </a:lnTo>
                      <a:lnTo>
                        <a:pt x="40" y="534"/>
                      </a:lnTo>
                      <a:lnTo>
                        <a:pt x="42" y="563"/>
                      </a:lnTo>
                      <a:lnTo>
                        <a:pt x="46" y="591"/>
                      </a:lnTo>
                      <a:lnTo>
                        <a:pt x="46" y="618"/>
                      </a:lnTo>
                      <a:lnTo>
                        <a:pt x="50" y="648"/>
                      </a:lnTo>
                      <a:lnTo>
                        <a:pt x="48" y="679"/>
                      </a:lnTo>
                      <a:lnTo>
                        <a:pt x="48" y="713"/>
                      </a:lnTo>
                      <a:lnTo>
                        <a:pt x="46" y="745"/>
                      </a:lnTo>
                      <a:lnTo>
                        <a:pt x="42" y="783"/>
                      </a:lnTo>
                      <a:lnTo>
                        <a:pt x="40" y="795"/>
                      </a:lnTo>
                      <a:lnTo>
                        <a:pt x="38" y="806"/>
                      </a:lnTo>
                      <a:lnTo>
                        <a:pt x="36" y="818"/>
                      </a:lnTo>
                      <a:lnTo>
                        <a:pt x="36" y="829"/>
                      </a:lnTo>
                      <a:lnTo>
                        <a:pt x="34" y="839"/>
                      </a:lnTo>
                      <a:lnTo>
                        <a:pt x="34" y="850"/>
                      </a:lnTo>
                      <a:lnTo>
                        <a:pt x="34" y="860"/>
                      </a:lnTo>
                      <a:lnTo>
                        <a:pt x="32" y="871"/>
                      </a:lnTo>
                      <a:lnTo>
                        <a:pt x="29" y="880"/>
                      </a:lnTo>
                      <a:lnTo>
                        <a:pt x="29" y="890"/>
                      </a:lnTo>
                      <a:lnTo>
                        <a:pt x="25" y="899"/>
                      </a:lnTo>
                      <a:lnTo>
                        <a:pt x="23" y="911"/>
                      </a:lnTo>
                      <a:lnTo>
                        <a:pt x="17" y="920"/>
                      </a:lnTo>
                      <a:lnTo>
                        <a:pt x="11" y="932"/>
                      </a:lnTo>
                      <a:lnTo>
                        <a:pt x="6" y="941"/>
                      </a:lnTo>
                      <a:lnTo>
                        <a:pt x="0" y="953"/>
                      </a:lnTo>
                      <a:lnTo>
                        <a:pt x="0" y="953"/>
                      </a:lnTo>
                      <a:lnTo>
                        <a:pt x="6" y="956"/>
                      </a:lnTo>
                      <a:lnTo>
                        <a:pt x="8" y="956"/>
                      </a:lnTo>
                      <a:lnTo>
                        <a:pt x="11" y="958"/>
                      </a:lnTo>
                      <a:lnTo>
                        <a:pt x="17" y="960"/>
                      </a:lnTo>
                      <a:lnTo>
                        <a:pt x="23" y="962"/>
                      </a:lnTo>
                      <a:lnTo>
                        <a:pt x="27" y="962"/>
                      </a:lnTo>
                      <a:lnTo>
                        <a:pt x="31" y="964"/>
                      </a:lnTo>
                      <a:lnTo>
                        <a:pt x="36" y="962"/>
                      </a:lnTo>
                      <a:lnTo>
                        <a:pt x="42" y="962"/>
                      </a:lnTo>
                      <a:lnTo>
                        <a:pt x="46" y="960"/>
                      </a:lnTo>
                      <a:lnTo>
                        <a:pt x="51" y="958"/>
                      </a:lnTo>
                      <a:lnTo>
                        <a:pt x="57" y="956"/>
                      </a:lnTo>
                      <a:lnTo>
                        <a:pt x="61" y="955"/>
                      </a:lnTo>
                      <a:lnTo>
                        <a:pt x="69" y="943"/>
                      </a:lnTo>
                      <a:lnTo>
                        <a:pt x="76" y="934"/>
                      </a:lnTo>
                      <a:lnTo>
                        <a:pt x="84" y="922"/>
                      </a:lnTo>
                      <a:lnTo>
                        <a:pt x="89" y="911"/>
                      </a:lnTo>
                      <a:lnTo>
                        <a:pt x="93" y="899"/>
                      </a:lnTo>
                      <a:lnTo>
                        <a:pt x="97" y="888"/>
                      </a:lnTo>
                      <a:lnTo>
                        <a:pt x="101" y="877"/>
                      </a:lnTo>
                      <a:lnTo>
                        <a:pt x="103" y="865"/>
                      </a:lnTo>
                      <a:lnTo>
                        <a:pt x="105" y="852"/>
                      </a:lnTo>
                      <a:lnTo>
                        <a:pt x="107" y="839"/>
                      </a:lnTo>
                      <a:lnTo>
                        <a:pt x="108" y="825"/>
                      </a:lnTo>
                      <a:lnTo>
                        <a:pt x="108" y="814"/>
                      </a:lnTo>
                      <a:lnTo>
                        <a:pt x="108" y="801"/>
                      </a:lnTo>
                      <a:lnTo>
                        <a:pt x="112" y="787"/>
                      </a:lnTo>
                      <a:lnTo>
                        <a:pt x="114" y="774"/>
                      </a:lnTo>
                      <a:lnTo>
                        <a:pt x="114" y="761"/>
                      </a:lnTo>
                      <a:lnTo>
                        <a:pt x="120" y="726"/>
                      </a:lnTo>
                      <a:lnTo>
                        <a:pt x="122" y="692"/>
                      </a:lnTo>
                      <a:lnTo>
                        <a:pt x="122" y="660"/>
                      </a:lnTo>
                      <a:lnTo>
                        <a:pt x="120" y="631"/>
                      </a:lnTo>
                      <a:lnTo>
                        <a:pt x="114" y="601"/>
                      </a:lnTo>
                      <a:lnTo>
                        <a:pt x="110" y="574"/>
                      </a:lnTo>
                      <a:lnTo>
                        <a:pt x="105" y="546"/>
                      </a:lnTo>
                      <a:lnTo>
                        <a:pt x="99" y="521"/>
                      </a:lnTo>
                      <a:lnTo>
                        <a:pt x="93" y="493"/>
                      </a:lnTo>
                      <a:lnTo>
                        <a:pt x="88" y="464"/>
                      </a:lnTo>
                      <a:lnTo>
                        <a:pt x="82" y="436"/>
                      </a:lnTo>
                      <a:lnTo>
                        <a:pt x="78" y="409"/>
                      </a:lnTo>
                      <a:lnTo>
                        <a:pt x="74" y="379"/>
                      </a:lnTo>
                      <a:lnTo>
                        <a:pt x="74" y="348"/>
                      </a:lnTo>
                      <a:lnTo>
                        <a:pt x="74" y="314"/>
                      </a:lnTo>
                      <a:lnTo>
                        <a:pt x="74" y="280"/>
                      </a:lnTo>
                      <a:lnTo>
                        <a:pt x="76" y="263"/>
                      </a:lnTo>
                      <a:lnTo>
                        <a:pt x="78" y="245"/>
                      </a:lnTo>
                      <a:lnTo>
                        <a:pt x="80" y="230"/>
                      </a:lnTo>
                      <a:lnTo>
                        <a:pt x="84" y="215"/>
                      </a:lnTo>
                      <a:lnTo>
                        <a:pt x="86" y="202"/>
                      </a:lnTo>
                      <a:lnTo>
                        <a:pt x="88" y="186"/>
                      </a:lnTo>
                      <a:lnTo>
                        <a:pt x="91" y="173"/>
                      </a:lnTo>
                      <a:lnTo>
                        <a:pt x="97" y="160"/>
                      </a:lnTo>
                      <a:lnTo>
                        <a:pt x="99" y="147"/>
                      </a:lnTo>
                      <a:lnTo>
                        <a:pt x="103" y="131"/>
                      </a:lnTo>
                      <a:lnTo>
                        <a:pt x="108" y="118"/>
                      </a:lnTo>
                      <a:lnTo>
                        <a:pt x="114" y="105"/>
                      </a:lnTo>
                      <a:lnTo>
                        <a:pt x="118" y="88"/>
                      </a:lnTo>
                      <a:lnTo>
                        <a:pt x="124" y="74"/>
                      </a:lnTo>
                      <a:lnTo>
                        <a:pt x="129" y="59"/>
                      </a:lnTo>
                      <a:lnTo>
                        <a:pt x="137" y="42"/>
                      </a:lnTo>
                      <a:lnTo>
                        <a:pt x="137" y="42"/>
                      </a:lnTo>
                      <a:close/>
                    </a:path>
                  </a:pathLst>
                </a:custGeom>
                <a:solidFill>
                  <a:srgbClr val="00B5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64" name="Freeform 430"/>
                <p:cNvSpPr>
                  <a:spLocks/>
                </p:cNvSpPr>
                <p:nvPr/>
              </p:nvSpPr>
              <p:spPr bwMode="auto">
                <a:xfrm>
                  <a:off x="4037" y="861"/>
                  <a:ext cx="52" cy="104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68" y="0"/>
                    </a:cxn>
                    <a:cxn ang="0">
                      <a:pos x="74" y="0"/>
                    </a:cxn>
                    <a:cxn ang="0">
                      <a:pos x="82" y="2"/>
                    </a:cxn>
                    <a:cxn ang="0">
                      <a:pos x="91" y="6"/>
                    </a:cxn>
                    <a:cxn ang="0">
                      <a:pos x="97" y="10"/>
                    </a:cxn>
                    <a:cxn ang="0">
                      <a:pos x="102" y="14"/>
                    </a:cxn>
                    <a:cxn ang="0">
                      <a:pos x="104" y="17"/>
                    </a:cxn>
                    <a:cxn ang="0">
                      <a:pos x="104" y="19"/>
                    </a:cxn>
                    <a:cxn ang="0">
                      <a:pos x="93" y="27"/>
                    </a:cxn>
                    <a:cxn ang="0">
                      <a:pos x="85" y="36"/>
                    </a:cxn>
                    <a:cxn ang="0">
                      <a:pos x="78" y="44"/>
                    </a:cxn>
                    <a:cxn ang="0">
                      <a:pos x="70" y="54"/>
                    </a:cxn>
                    <a:cxn ang="0">
                      <a:pos x="66" y="63"/>
                    </a:cxn>
                    <a:cxn ang="0">
                      <a:pos x="63" y="71"/>
                    </a:cxn>
                    <a:cxn ang="0">
                      <a:pos x="57" y="82"/>
                    </a:cxn>
                    <a:cxn ang="0">
                      <a:pos x="55" y="93"/>
                    </a:cxn>
                    <a:cxn ang="0">
                      <a:pos x="51" y="103"/>
                    </a:cxn>
                    <a:cxn ang="0">
                      <a:pos x="49" y="112"/>
                    </a:cxn>
                    <a:cxn ang="0">
                      <a:pos x="47" y="124"/>
                    </a:cxn>
                    <a:cxn ang="0">
                      <a:pos x="45" y="135"/>
                    </a:cxn>
                    <a:cxn ang="0">
                      <a:pos x="45" y="147"/>
                    </a:cxn>
                    <a:cxn ang="0">
                      <a:pos x="44" y="160"/>
                    </a:cxn>
                    <a:cxn ang="0">
                      <a:pos x="42" y="173"/>
                    </a:cxn>
                    <a:cxn ang="0">
                      <a:pos x="40" y="187"/>
                    </a:cxn>
                    <a:cxn ang="0">
                      <a:pos x="38" y="190"/>
                    </a:cxn>
                    <a:cxn ang="0">
                      <a:pos x="36" y="196"/>
                    </a:cxn>
                    <a:cxn ang="0">
                      <a:pos x="34" y="202"/>
                    </a:cxn>
                    <a:cxn ang="0">
                      <a:pos x="34" y="208"/>
                    </a:cxn>
                    <a:cxn ang="0">
                      <a:pos x="28" y="208"/>
                    </a:cxn>
                    <a:cxn ang="0">
                      <a:pos x="23" y="208"/>
                    </a:cxn>
                    <a:cxn ang="0">
                      <a:pos x="15" y="208"/>
                    </a:cxn>
                    <a:cxn ang="0">
                      <a:pos x="7" y="208"/>
                    </a:cxn>
                    <a:cxn ang="0">
                      <a:pos x="4" y="200"/>
                    </a:cxn>
                    <a:cxn ang="0">
                      <a:pos x="0" y="192"/>
                    </a:cxn>
                    <a:cxn ang="0">
                      <a:pos x="0" y="189"/>
                    </a:cxn>
                    <a:cxn ang="0">
                      <a:pos x="0" y="185"/>
                    </a:cxn>
                    <a:cxn ang="0">
                      <a:pos x="0" y="181"/>
                    </a:cxn>
                    <a:cxn ang="0">
                      <a:pos x="0" y="175"/>
                    </a:cxn>
                    <a:cxn ang="0">
                      <a:pos x="2" y="164"/>
                    </a:cxn>
                    <a:cxn ang="0">
                      <a:pos x="6" y="151"/>
                    </a:cxn>
                    <a:cxn ang="0">
                      <a:pos x="6" y="137"/>
                    </a:cxn>
                    <a:cxn ang="0">
                      <a:pos x="7" y="126"/>
                    </a:cxn>
                    <a:cxn ang="0">
                      <a:pos x="9" y="112"/>
                    </a:cxn>
                    <a:cxn ang="0">
                      <a:pos x="11" y="101"/>
                    </a:cxn>
                    <a:cxn ang="0">
                      <a:pos x="13" y="90"/>
                    </a:cxn>
                    <a:cxn ang="0">
                      <a:pos x="15" y="78"/>
                    </a:cxn>
                    <a:cxn ang="0">
                      <a:pos x="17" y="67"/>
                    </a:cxn>
                    <a:cxn ang="0">
                      <a:pos x="21" y="57"/>
                    </a:cxn>
                    <a:cxn ang="0">
                      <a:pos x="25" y="48"/>
                    </a:cxn>
                    <a:cxn ang="0">
                      <a:pos x="30" y="36"/>
                    </a:cxn>
                    <a:cxn ang="0">
                      <a:pos x="36" y="27"/>
                    </a:cxn>
                    <a:cxn ang="0">
                      <a:pos x="45" y="19"/>
                    </a:cxn>
                    <a:cxn ang="0">
                      <a:pos x="53" y="8"/>
                    </a:cxn>
                    <a:cxn ang="0">
                      <a:pos x="64" y="0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104" h="208">
                      <a:moveTo>
                        <a:pt x="64" y="0"/>
                      </a:moveTo>
                      <a:lnTo>
                        <a:pt x="68" y="0"/>
                      </a:lnTo>
                      <a:lnTo>
                        <a:pt x="74" y="0"/>
                      </a:lnTo>
                      <a:lnTo>
                        <a:pt x="82" y="2"/>
                      </a:lnTo>
                      <a:lnTo>
                        <a:pt x="91" y="6"/>
                      </a:lnTo>
                      <a:lnTo>
                        <a:pt x="97" y="10"/>
                      </a:lnTo>
                      <a:lnTo>
                        <a:pt x="102" y="14"/>
                      </a:lnTo>
                      <a:lnTo>
                        <a:pt x="104" y="17"/>
                      </a:lnTo>
                      <a:lnTo>
                        <a:pt x="104" y="19"/>
                      </a:lnTo>
                      <a:lnTo>
                        <a:pt x="93" y="27"/>
                      </a:lnTo>
                      <a:lnTo>
                        <a:pt x="85" y="36"/>
                      </a:lnTo>
                      <a:lnTo>
                        <a:pt x="78" y="44"/>
                      </a:lnTo>
                      <a:lnTo>
                        <a:pt x="70" y="54"/>
                      </a:lnTo>
                      <a:lnTo>
                        <a:pt x="66" y="63"/>
                      </a:lnTo>
                      <a:lnTo>
                        <a:pt x="63" y="71"/>
                      </a:lnTo>
                      <a:lnTo>
                        <a:pt x="57" y="82"/>
                      </a:lnTo>
                      <a:lnTo>
                        <a:pt x="55" y="93"/>
                      </a:lnTo>
                      <a:lnTo>
                        <a:pt x="51" y="103"/>
                      </a:lnTo>
                      <a:lnTo>
                        <a:pt x="49" y="112"/>
                      </a:lnTo>
                      <a:lnTo>
                        <a:pt x="47" y="124"/>
                      </a:lnTo>
                      <a:lnTo>
                        <a:pt x="45" y="135"/>
                      </a:lnTo>
                      <a:lnTo>
                        <a:pt x="45" y="147"/>
                      </a:lnTo>
                      <a:lnTo>
                        <a:pt x="44" y="160"/>
                      </a:lnTo>
                      <a:lnTo>
                        <a:pt x="42" y="173"/>
                      </a:lnTo>
                      <a:lnTo>
                        <a:pt x="40" y="187"/>
                      </a:lnTo>
                      <a:lnTo>
                        <a:pt x="38" y="190"/>
                      </a:lnTo>
                      <a:lnTo>
                        <a:pt x="36" y="196"/>
                      </a:lnTo>
                      <a:lnTo>
                        <a:pt x="34" y="202"/>
                      </a:lnTo>
                      <a:lnTo>
                        <a:pt x="34" y="208"/>
                      </a:lnTo>
                      <a:lnTo>
                        <a:pt x="28" y="208"/>
                      </a:lnTo>
                      <a:lnTo>
                        <a:pt x="23" y="208"/>
                      </a:lnTo>
                      <a:lnTo>
                        <a:pt x="15" y="208"/>
                      </a:lnTo>
                      <a:lnTo>
                        <a:pt x="7" y="208"/>
                      </a:lnTo>
                      <a:lnTo>
                        <a:pt x="4" y="200"/>
                      </a:lnTo>
                      <a:lnTo>
                        <a:pt x="0" y="192"/>
                      </a:lnTo>
                      <a:lnTo>
                        <a:pt x="0" y="189"/>
                      </a:lnTo>
                      <a:lnTo>
                        <a:pt x="0" y="185"/>
                      </a:lnTo>
                      <a:lnTo>
                        <a:pt x="0" y="181"/>
                      </a:lnTo>
                      <a:lnTo>
                        <a:pt x="0" y="175"/>
                      </a:lnTo>
                      <a:lnTo>
                        <a:pt x="2" y="164"/>
                      </a:lnTo>
                      <a:lnTo>
                        <a:pt x="6" y="151"/>
                      </a:lnTo>
                      <a:lnTo>
                        <a:pt x="6" y="137"/>
                      </a:lnTo>
                      <a:lnTo>
                        <a:pt x="7" y="126"/>
                      </a:lnTo>
                      <a:lnTo>
                        <a:pt x="9" y="112"/>
                      </a:lnTo>
                      <a:lnTo>
                        <a:pt x="11" y="101"/>
                      </a:lnTo>
                      <a:lnTo>
                        <a:pt x="13" y="90"/>
                      </a:lnTo>
                      <a:lnTo>
                        <a:pt x="15" y="78"/>
                      </a:lnTo>
                      <a:lnTo>
                        <a:pt x="17" y="67"/>
                      </a:lnTo>
                      <a:lnTo>
                        <a:pt x="21" y="57"/>
                      </a:lnTo>
                      <a:lnTo>
                        <a:pt x="25" y="48"/>
                      </a:lnTo>
                      <a:lnTo>
                        <a:pt x="30" y="36"/>
                      </a:lnTo>
                      <a:lnTo>
                        <a:pt x="36" y="27"/>
                      </a:lnTo>
                      <a:lnTo>
                        <a:pt x="45" y="19"/>
                      </a:lnTo>
                      <a:lnTo>
                        <a:pt x="53" y="8"/>
                      </a:lnTo>
                      <a:lnTo>
                        <a:pt x="64" y="0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FF660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65" name="Freeform 431"/>
                <p:cNvSpPr>
                  <a:spLocks/>
                </p:cNvSpPr>
                <p:nvPr/>
              </p:nvSpPr>
              <p:spPr bwMode="auto">
                <a:xfrm>
                  <a:off x="4150" y="890"/>
                  <a:ext cx="28" cy="59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0" y="21"/>
                    </a:cxn>
                    <a:cxn ang="0">
                      <a:pos x="0" y="36"/>
                    </a:cxn>
                    <a:cxn ang="0">
                      <a:pos x="0" y="48"/>
                    </a:cxn>
                    <a:cxn ang="0">
                      <a:pos x="0" y="59"/>
                    </a:cxn>
                    <a:cxn ang="0">
                      <a:pos x="0" y="69"/>
                    </a:cxn>
                    <a:cxn ang="0">
                      <a:pos x="0" y="78"/>
                    </a:cxn>
                    <a:cxn ang="0">
                      <a:pos x="0" y="86"/>
                    </a:cxn>
                    <a:cxn ang="0">
                      <a:pos x="0" y="94"/>
                    </a:cxn>
                    <a:cxn ang="0">
                      <a:pos x="0" y="101"/>
                    </a:cxn>
                    <a:cxn ang="0">
                      <a:pos x="0" y="107"/>
                    </a:cxn>
                    <a:cxn ang="0">
                      <a:pos x="0" y="109"/>
                    </a:cxn>
                    <a:cxn ang="0">
                      <a:pos x="0" y="113"/>
                    </a:cxn>
                    <a:cxn ang="0">
                      <a:pos x="2" y="118"/>
                    </a:cxn>
                    <a:cxn ang="0">
                      <a:pos x="6" y="118"/>
                    </a:cxn>
                    <a:cxn ang="0">
                      <a:pos x="11" y="118"/>
                    </a:cxn>
                    <a:cxn ang="0">
                      <a:pos x="17" y="116"/>
                    </a:cxn>
                    <a:cxn ang="0">
                      <a:pos x="23" y="114"/>
                    </a:cxn>
                    <a:cxn ang="0">
                      <a:pos x="27" y="113"/>
                    </a:cxn>
                    <a:cxn ang="0">
                      <a:pos x="29" y="111"/>
                    </a:cxn>
                    <a:cxn ang="0">
                      <a:pos x="34" y="109"/>
                    </a:cxn>
                    <a:cxn ang="0">
                      <a:pos x="42" y="103"/>
                    </a:cxn>
                    <a:cxn ang="0">
                      <a:pos x="50" y="99"/>
                    </a:cxn>
                    <a:cxn ang="0">
                      <a:pos x="53" y="94"/>
                    </a:cxn>
                    <a:cxn ang="0">
                      <a:pos x="55" y="90"/>
                    </a:cxn>
                    <a:cxn ang="0">
                      <a:pos x="53" y="86"/>
                    </a:cxn>
                    <a:cxn ang="0">
                      <a:pos x="51" y="82"/>
                    </a:cxn>
                    <a:cxn ang="0">
                      <a:pos x="50" y="78"/>
                    </a:cxn>
                    <a:cxn ang="0">
                      <a:pos x="48" y="73"/>
                    </a:cxn>
                    <a:cxn ang="0">
                      <a:pos x="46" y="65"/>
                    </a:cxn>
                    <a:cxn ang="0">
                      <a:pos x="42" y="59"/>
                    </a:cxn>
                    <a:cxn ang="0">
                      <a:pos x="40" y="54"/>
                    </a:cxn>
                    <a:cxn ang="0">
                      <a:pos x="36" y="48"/>
                    </a:cxn>
                    <a:cxn ang="0">
                      <a:pos x="34" y="40"/>
                    </a:cxn>
                    <a:cxn ang="0">
                      <a:pos x="32" y="35"/>
                    </a:cxn>
                    <a:cxn ang="0">
                      <a:pos x="29" y="27"/>
                    </a:cxn>
                    <a:cxn ang="0">
                      <a:pos x="29" y="23"/>
                    </a:cxn>
                    <a:cxn ang="0">
                      <a:pos x="25" y="17"/>
                    </a:cxn>
                    <a:cxn ang="0">
                      <a:pos x="25" y="14"/>
                    </a:cxn>
                    <a:cxn ang="0">
                      <a:pos x="23" y="8"/>
                    </a:cxn>
                    <a:cxn ang="0">
                      <a:pos x="25" y="8"/>
                    </a:cxn>
                    <a:cxn ang="0">
                      <a:pos x="23" y="2"/>
                    </a:cxn>
                    <a:cxn ang="0">
                      <a:pos x="21" y="2"/>
                    </a:cxn>
                    <a:cxn ang="0">
                      <a:pos x="17" y="0"/>
                    </a:cxn>
                    <a:cxn ang="0">
                      <a:pos x="13" y="2"/>
                    </a:cxn>
                    <a:cxn ang="0">
                      <a:pos x="8" y="2"/>
                    </a:cxn>
                    <a:cxn ang="0">
                      <a:pos x="4" y="6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55" h="118">
                      <a:moveTo>
                        <a:pt x="0" y="8"/>
                      </a:moveTo>
                      <a:lnTo>
                        <a:pt x="0" y="21"/>
                      </a:lnTo>
                      <a:lnTo>
                        <a:pt x="0" y="36"/>
                      </a:lnTo>
                      <a:lnTo>
                        <a:pt x="0" y="48"/>
                      </a:lnTo>
                      <a:lnTo>
                        <a:pt x="0" y="59"/>
                      </a:lnTo>
                      <a:lnTo>
                        <a:pt x="0" y="69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4"/>
                      </a:lnTo>
                      <a:lnTo>
                        <a:pt x="0" y="101"/>
                      </a:lnTo>
                      <a:lnTo>
                        <a:pt x="0" y="107"/>
                      </a:lnTo>
                      <a:lnTo>
                        <a:pt x="0" y="109"/>
                      </a:lnTo>
                      <a:lnTo>
                        <a:pt x="0" y="113"/>
                      </a:lnTo>
                      <a:lnTo>
                        <a:pt x="2" y="118"/>
                      </a:lnTo>
                      <a:lnTo>
                        <a:pt x="6" y="118"/>
                      </a:lnTo>
                      <a:lnTo>
                        <a:pt x="11" y="118"/>
                      </a:lnTo>
                      <a:lnTo>
                        <a:pt x="17" y="116"/>
                      </a:lnTo>
                      <a:lnTo>
                        <a:pt x="23" y="114"/>
                      </a:lnTo>
                      <a:lnTo>
                        <a:pt x="27" y="113"/>
                      </a:lnTo>
                      <a:lnTo>
                        <a:pt x="29" y="111"/>
                      </a:lnTo>
                      <a:lnTo>
                        <a:pt x="34" y="109"/>
                      </a:lnTo>
                      <a:lnTo>
                        <a:pt x="42" y="103"/>
                      </a:lnTo>
                      <a:lnTo>
                        <a:pt x="50" y="99"/>
                      </a:lnTo>
                      <a:lnTo>
                        <a:pt x="53" y="94"/>
                      </a:lnTo>
                      <a:lnTo>
                        <a:pt x="55" y="90"/>
                      </a:lnTo>
                      <a:lnTo>
                        <a:pt x="53" y="86"/>
                      </a:lnTo>
                      <a:lnTo>
                        <a:pt x="51" y="82"/>
                      </a:lnTo>
                      <a:lnTo>
                        <a:pt x="50" y="78"/>
                      </a:lnTo>
                      <a:lnTo>
                        <a:pt x="48" y="73"/>
                      </a:lnTo>
                      <a:lnTo>
                        <a:pt x="46" y="65"/>
                      </a:lnTo>
                      <a:lnTo>
                        <a:pt x="42" y="59"/>
                      </a:lnTo>
                      <a:lnTo>
                        <a:pt x="40" y="54"/>
                      </a:lnTo>
                      <a:lnTo>
                        <a:pt x="36" y="48"/>
                      </a:lnTo>
                      <a:lnTo>
                        <a:pt x="34" y="40"/>
                      </a:lnTo>
                      <a:lnTo>
                        <a:pt x="32" y="35"/>
                      </a:lnTo>
                      <a:lnTo>
                        <a:pt x="29" y="27"/>
                      </a:lnTo>
                      <a:lnTo>
                        <a:pt x="29" y="23"/>
                      </a:lnTo>
                      <a:lnTo>
                        <a:pt x="25" y="17"/>
                      </a:lnTo>
                      <a:lnTo>
                        <a:pt x="25" y="14"/>
                      </a:lnTo>
                      <a:lnTo>
                        <a:pt x="23" y="8"/>
                      </a:lnTo>
                      <a:lnTo>
                        <a:pt x="25" y="8"/>
                      </a:lnTo>
                      <a:lnTo>
                        <a:pt x="23" y="2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8" y="2"/>
                      </a:ln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BD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66" name="Freeform 432"/>
                <p:cNvSpPr>
                  <a:spLocks/>
                </p:cNvSpPr>
                <p:nvPr/>
              </p:nvSpPr>
              <p:spPr bwMode="auto">
                <a:xfrm>
                  <a:off x="4193" y="940"/>
                  <a:ext cx="62" cy="411"/>
                </a:xfrm>
                <a:custGeom>
                  <a:avLst/>
                  <a:gdLst/>
                  <a:ahLst/>
                  <a:cxnLst>
                    <a:cxn ang="0">
                      <a:pos x="22" y="2"/>
                    </a:cxn>
                    <a:cxn ang="0">
                      <a:pos x="11" y="0"/>
                    </a:cxn>
                    <a:cxn ang="0">
                      <a:pos x="2" y="4"/>
                    </a:cxn>
                    <a:cxn ang="0">
                      <a:pos x="0" y="12"/>
                    </a:cxn>
                    <a:cxn ang="0">
                      <a:pos x="22" y="36"/>
                    </a:cxn>
                    <a:cxn ang="0">
                      <a:pos x="53" y="80"/>
                    </a:cxn>
                    <a:cxn ang="0">
                      <a:pos x="72" y="126"/>
                    </a:cxn>
                    <a:cxn ang="0">
                      <a:pos x="85" y="173"/>
                    </a:cxn>
                    <a:cxn ang="0">
                      <a:pos x="91" y="223"/>
                    </a:cxn>
                    <a:cxn ang="0">
                      <a:pos x="93" y="272"/>
                    </a:cxn>
                    <a:cxn ang="0">
                      <a:pos x="89" y="325"/>
                    </a:cxn>
                    <a:cxn ang="0">
                      <a:pos x="83" y="380"/>
                    </a:cxn>
                    <a:cxn ang="0">
                      <a:pos x="76" y="428"/>
                    </a:cxn>
                    <a:cxn ang="0">
                      <a:pos x="70" y="466"/>
                    </a:cxn>
                    <a:cxn ang="0">
                      <a:pos x="64" y="502"/>
                    </a:cxn>
                    <a:cxn ang="0">
                      <a:pos x="59" y="534"/>
                    </a:cxn>
                    <a:cxn ang="0">
                      <a:pos x="55" y="567"/>
                    </a:cxn>
                    <a:cxn ang="0">
                      <a:pos x="53" y="599"/>
                    </a:cxn>
                    <a:cxn ang="0">
                      <a:pos x="51" y="635"/>
                    </a:cxn>
                    <a:cxn ang="0">
                      <a:pos x="51" y="673"/>
                    </a:cxn>
                    <a:cxn ang="0">
                      <a:pos x="51" y="702"/>
                    </a:cxn>
                    <a:cxn ang="0">
                      <a:pos x="51" y="717"/>
                    </a:cxn>
                    <a:cxn ang="0">
                      <a:pos x="53" y="732"/>
                    </a:cxn>
                    <a:cxn ang="0">
                      <a:pos x="55" y="749"/>
                    </a:cxn>
                    <a:cxn ang="0">
                      <a:pos x="59" y="764"/>
                    </a:cxn>
                    <a:cxn ang="0">
                      <a:pos x="60" y="780"/>
                    </a:cxn>
                    <a:cxn ang="0">
                      <a:pos x="64" y="793"/>
                    </a:cxn>
                    <a:cxn ang="0">
                      <a:pos x="64" y="806"/>
                    </a:cxn>
                    <a:cxn ang="0">
                      <a:pos x="66" y="818"/>
                    </a:cxn>
                    <a:cxn ang="0">
                      <a:pos x="76" y="820"/>
                    </a:cxn>
                    <a:cxn ang="0">
                      <a:pos x="85" y="814"/>
                    </a:cxn>
                    <a:cxn ang="0">
                      <a:pos x="91" y="804"/>
                    </a:cxn>
                    <a:cxn ang="0">
                      <a:pos x="95" y="797"/>
                    </a:cxn>
                    <a:cxn ang="0">
                      <a:pos x="99" y="785"/>
                    </a:cxn>
                    <a:cxn ang="0">
                      <a:pos x="99" y="774"/>
                    </a:cxn>
                    <a:cxn ang="0">
                      <a:pos x="97" y="761"/>
                    </a:cxn>
                    <a:cxn ang="0">
                      <a:pos x="95" y="749"/>
                    </a:cxn>
                    <a:cxn ang="0">
                      <a:pos x="93" y="736"/>
                    </a:cxn>
                    <a:cxn ang="0">
                      <a:pos x="87" y="723"/>
                    </a:cxn>
                    <a:cxn ang="0">
                      <a:pos x="85" y="707"/>
                    </a:cxn>
                    <a:cxn ang="0">
                      <a:pos x="81" y="694"/>
                    </a:cxn>
                    <a:cxn ang="0">
                      <a:pos x="81" y="679"/>
                    </a:cxn>
                    <a:cxn ang="0">
                      <a:pos x="81" y="650"/>
                    </a:cxn>
                    <a:cxn ang="0">
                      <a:pos x="83" y="614"/>
                    </a:cxn>
                    <a:cxn ang="0">
                      <a:pos x="87" y="580"/>
                    </a:cxn>
                    <a:cxn ang="0">
                      <a:pos x="91" y="551"/>
                    </a:cxn>
                    <a:cxn ang="0">
                      <a:pos x="93" y="523"/>
                    </a:cxn>
                    <a:cxn ang="0">
                      <a:pos x="99" y="494"/>
                    </a:cxn>
                    <a:cxn ang="0">
                      <a:pos x="104" y="462"/>
                    </a:cxn>
                    <a:cxn ang="0">
                      <a:pos x="110" y="428"/>
                    </a:cxn>
                    <a:cxn ang="0">
                      <a:pos x="116" y="378"/>
                    </a:cxn>
                    <a:cxn ang="0">
                      <a:pos x="121" y="323"/>
                    </a:cxn>
                    <a:cxn ang="0">
                      <a:pos x="123" y="272"/>
                    </a:cxn>
                    <a:cxn ang="0">
                      <a:pos x="121" y="221"/>
                    </a:cxn>
                    <a:cxn ang="0">
                      <a:pos x="112" y="169"/>
                    </a:cxn>
                    <a:cxn ang="0">
                      <a:pos x="97" y="122"/>
                    </a:cxn>
                    <a:cxn ang="0">
                      <a:pos x="76" y="74"/>
                    </a:cxn>
                    <a:cxn ang="0">
                      <a:pos x="43" y="29"/>
                    </a:cxn>
                    <a:cxn ang="0">
                      <a:pos x="26" y="6"/>
                    </a:cxn>
                  </a:cxnLst>
                  <a:rect l="0" t="0" r="r" b="b"/>
                  <a:pathLst>
                    <a:path w="123" h="821">
                      <a:moveTo>
                        <a:pt x="26" y="6"/>
                      </a:moveTo>
                      <a:lnTo>
                        <a:pt x="22" y="2"/>
                      </a:lnTo>
                      <a:lnTo>
                        <a:pt x="17" y="2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5" y="17"/>
                      </a:lnTo>
                      <a:lnTo>
                        <a:pt x="22" y="36"/>
                      </a:lnTo>
                      <a:lnTo>
                        <a:pt x="38" y="57"/>
                      </a:lnTo>
                      <a:lnTo>
                        <a:pt x="53" y="80"/>
                      </a:lnTo>
                      <a:lnTo>
                        <a:pt x="64" y="103"/>
                      </a:lnTo>
                      <a:lnTo>
                        <a:pt x="72" y="126"/>
                      </a:lnTo>
                      <a:lnTo>
                        <a:pt x="80" y="148"/>
                      </a:lnTo>
                      <a:lnTo>
                        <a:pt x="85" y="173"/>
                      </a:lnTo>
                      <a:lnTo>
                        <a:pt x="89" y="198"/>
                      </a:lnTo>
                      <a:lnTo>
                        <a:pt x="91" y="223"/>
                      </a:lnTo>
                      <a:lnTo>
                        <a:pt x="93" y="249"/>
                      </a:lnTo>
                      <a:lnTo>
                        <a:pt x="93" y="272"/>
                      </a:lnTo>
                      <a:lnTo>
                        <a:pt x="93" y="301"/>
                      </a:lnTo>
                      <a:lnTo>
                        <a:pt x="89" y="325"/>
                      </a:lnTo>
                      <a:lnTo>
                        <a:pt x="87" y="354"/>
                      </a:lnTo>
                      <a:lnTo>
                        <a:pt x="83" y="380"/>
                      </a:lnTo>
                      <a:lnTo>
                        <a:pt x="81" y="407"/>
                      </a:lnTo>
                      <a:lnTo>
                        <a:pt x="76" y="428"/>
                      </a:lnTo>
                      <a:lnTo>
                        <a:pt x="74" y="449"/>
                      </a:lnTo>
                      <a:lnTo>
                        <a:pt x="70" y="466"/>
                      </a:lnTo>
                      <a:lnTo>
                        <a:pt x="68" y="485"/>
                      </a:lnTo>
                      <a:lnTo>
                        <a:pt x="64" y="502"/>
                      </a:lnTo>
                      <a:lnTo>
                        <a:pt x="62" y="519"/>
                      </a:lnTo>
                      <a:lnTo>
                        <a:pt x="59" y="534"/>
                      </a:lnTo>
                      <a:lnTo>
                        <a:pt x="59" y="551"/>
                      </a:lnTo>
                      <a:lnTo>
                        <a:pt x="55" y="567"/>
                      </a:lnTo>
                      <a:lnTo>
                        <a:pt x="53" y="584"/>
                      </a:lnTo>
                      <a:lnTo>
                        <a:pt x="53" y="599"/>
                      </a:lnTo>
                      <a:lnTo>
                        <a:pt x="53" y="616"/>
                      </a:lnTo>
                      <a:lnTo>
                        <a:pt x="51" y="635"/>
                      </a:lnTo>
                      <a:lnTo>
                        <a:pt x="51" y="654"/>
                      </a:lnTo>
                      <a:lnTo>
                        <a:pt x="51" y="673"/>
                      </a:lnTo>
                      <a:lnTo>
                        <a:pt x="51" y="694"/>
                      </a:lnTo>
                      <a:lnTo>
                        <a:pt x="51" y="702"/>
                      </a:lnTo>
                      <a:lnTo>
                        <a:pt x="51" y="709"/>
                      </a:lnTo>
                      <a:lnTo>
                        <a:pt x="51" y="717"/>
                      </a:lnTo>
                      <a:lnTo>
                        <a:pt x="53" y="724"/>
                      </a:lnTo>
                      <a:lnTo>
                        <a:pt x="53" y="732"/>
                      </a:lnTo>
                      <a:lnTo>
                        <a:pt x="55" y="742"/>
                      </a:lnTo>
                      <a:lnTo>
                        <a:pt x="55" y="749"/>
                      </a:lnTo>
                      <a:lnTo>
                        <a:pt x="59" y="757"/>
                      </a:lnTo>
                      <a:lnTo>
                        <a:pt x="59" y="764"/>
                      </a:lnTo>
                      <a:lnTo>
                        <a:pt x="60" y="772"/>
                      </a:lnTo>
                      <a:lnTo>
                        <a:pt x="60" y="780"/>
                      </a:lnTo>
                      <a:lnTo>
                        <a:pt x="62" y="787"/>
                      </a:lnTo>
                      <a:lnTo>
                        <a:pt x="64" y="793"/>
                      </a:lnTo>
                      <a:lnTo>
                        <a:pt x="64" y="801"/>
                      </a:lnTo>
                      <a:lnTo>
                        <a:pt x="64" y="806"/>
                      </a:lnTo>
                      <a:lnTo>
                        <a:pt x="64" y="814"/>
                      </a:lnTo>
                      <a:lnTo>
                        <a:pt x="66" y="818"/>
                      </a:lnTo>
                      <a:lnTo>
                        <a:pt x="70" y="821"/>
                      </a:lnTo>
                      <a:lnTo>
                        <a:pt x="76" y="820"/>
                      </a:lnTo>
                      <a:lnTo>
                        <a:pt x="81" y="816"/>
                      </a:lnTo>
                      <a:lnTo>
                        <a:pt x="85" y="814"/>
                      </a:lnTo>
                      <a:lnTo>
                        <a:pt x="87" y="810"/>
                      </a:lnTo>
                      <a:lnTo>
                        <a:pt x="91" y="804"/>
                      </a:lnTo>
                      <a:lnTo>
                        <a:pt x="93" y="802"/>
                      </a:lnTo>
                      <a:lnTo>
                        <a:pt x="95" y="797"/>
                      </a:lnTo>
                      <a:lnTo>
                        <a:pt x="99" y="791"/>
                      </a:lnTo>
                      <a:lnTo>
                        <a:pt x="99" y="785"/>
                      </a:lnTo>
                      <a:lnTo>
                        <a:pt x="100" y="780"/>
                      </a:lnTo>
                      <a:lnTo>
                        <a:pt x="99" y="774"/>
                      </a:lnTo>
                      <a:lnTo>
                        <a:pt x="99" y="766"/>
                      </a:lnTo>
                      <a:lnTo>
                        <a:pt x="97" y="761"/>
                      </a:lnTo>
                      <a:lnTo>
                        <a:pt x="97" y="755"/>
                      </a:lnTo>
                      <a:lnTo>
                        <a:pt x="95" y="749"/>
                      </a:lnTo>
                      <a:lnTo>
                        <a:pt x="93" y="742"/>
                      </a:lnTo>
                      <a:lnTo>
                        <a:pt x="93" y="736"/>
                      </a:lnTo>
                      <a:lnTo>
                        <a:pt x="91" y="730"/>
                      </a:lnTo>
                      <a:lnTo>
                        <a:pt x="87" y="723"/>
                      </a:lnTo>
                      <a:lnTo>
                        <a:pt x="87" y="715"/>
                      </a:lnTo>
                      <a:lnTo>
                        <a:pt x="85" y="707"/>
                      </a:lnTo>
                      <a:lnTo>
                        <a:pt x="83" y="702"/>
                      </a:lnTo>
                      <a:lnTo>
                        <a:pt x="81" y="694"/>
                      </a:lnTo>
                      <a:lnTo>
                        <a:pt x="81" y="686"/>
                      </a:lnTo>
                      <a:lnTo>
                        <a:pt x="81" y="679"/>
                      </a:lnTo>
                      <a:lnTo>
                        <a:pt x="81" y="671"/>
                      </a:lnTo>
                      <a:lnTo>
                        <a:pt x="81" y="650"/>
                      </a:lnTo>
                      <a:lnTo>
                        <a:pt x="83" y="631"/>
                      </a:lnTo>
                      <a:lnTo>
                        <a:pt x="83" y="614"/>
                      </a:lnTo>
                      <a:lnTo>
                        <a:pt x="85" y="597"/>
                      </a:lnTo>
                      <a:lnTo>
                        <a:pt x="87" y="580"/>
                      </a:lnTo>
                      <a:lnTo>
                        <a:pt x="87" y="567"/>
                      </a:lnTo>
                      <a:lnTo>
                        <a:pt x="91" y="551"/>
                      </a:lnTo>
                      <a:lnTo>
                        <a:pt x="93" y="538"/>
                      </a:lnTo>
                      <a:lnTo>
                        <a:pt x="93" y="523"/>
                      </a:lnTo>
                      <a:lnTo>
                        <a:pt x="95" y="510"/>
                      </a:lnTo>
                      <a:lnTo>
                        <a:pt x="99" y="494"/>
                      </a:lnTo>
                      <a:lnTo>
                        <a:pt x="100" y="479"/>
                      </a:lnTo>
                      <a:lnTo>
                        <a:pt x="104" y="462"/>
                      </a:lnTo>
                      <a:lnTo>
                        <a:pt x="104" y="445"/>
                      </a:lnTo>
                      <a:lnTo>
                        <a:pt x="110" y="428"/>
                      </a:lnTo>
                      <a:lnTo>
                        <a:pt x="112" y="407"/>
                      </a:lnTo>
                      <a:lnTo>
                        <a:pt x="116" y="378"/>
                      </a:lnTo>
                      <a:lnTo>
                        <a:pt x="119" y="350"/>
                      </a:lnTo>
                      <a:lnTo>
                        <a:pt x="121" y="323"/>
                      </a:lnTo>
                      <a:lnTo>
                        <a:pt x="123" y="297"/>
                      </a:lnTo>
                      <a:lnTo>
                        <a:pt x="123" y="272"/>
                      </a:lnTo>
                      <a:lnTo>
                        <a:pt x="121" y="245"/>
                      </a:lnTo>
                      <a:lnTo>
                        <a:pt x="121" y="221"/>
                      </a:lnTo>
                      <a:lnTo>
                        <a:pt x="118" y="196"/>
                      </a:lnTo>
                      <a:lnTo>
                        <a:pt x="112" y="169"/>
                      </a:lnTo>
                      <a:lnTo>
                        <a:pt x="104" y="147"/>
                      </a:lnTo>
                      <a:lnTo>
                        <a:pt x="97" y="122"/>
                      </a:lnTo>
                      <a:lnTo>
                        <a:pt x="87" y="99"/>
                      </a:lnTo>
                      <a:lnTo>
                        <a:pt x="76" y="74"/>
                      </a:lnTo>
                      <a:lnTo>
                        <a:pt x="60" y="51"/>
                      </a:lnTo>
                      <a:lnTo>
                        <a:pt x="43" y="29"/>
                      </a:lnTo>
                      <a:lnTo>
                        <a:pt x="26" y="6"/>
                      </a:lnTo>
                      <a:lnTo>
                        <a:pt x="26" y="6"/>
                      </a:lnTo>
                      <a:close/>
                    </a:path>
                  </a:pathLst>
                </a:custGeom>
                <a:solidFill>
                  <a:srgbClr val="26AB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67" name="Freeform 433"/>
                <p:cNvSpPr>
                  <a:spLocks/>
                </p:cNvSpPr>
                <p:nvPr/>
              </p:nvSpPr>
              <p:spPr bwMode="auto">
                <a:xfrm>
                  <a:off x="4143" y="980"/>
                  <a:ext cx="98" cy="342"/>
                </a:xfrm>
                <a:custGeom>
                  <a:avLst/>
                  <a:gdLst/>
                  <a:ahLst/>
                  <a:cxnLst>
                    <a:cxn ang="0">
                      <a:pos x="188" y="241"/>
                    </a:cxn>
                    <a:cxn ang="0">
                      <a:pos x="184" y="203"/>
                    </a:cxn>
                    <a:cxn ang="0">
                      <a:pos x="182" y="169"/>
                    </a:cxn>
                    <a:cxn ang="0">
                      <a:pos x="179" y="139"/>
                    </a:cxn>
                    <a:cxn ang="0">
                      <a:pos x="171" y="106"/>
                    </a:cxn>
                    <a:cxn ang="0">
                      <a:pos x="161" y="76"/>
                    </a:cxn>
                    <a:cxn ang="0">
                      <a:pos x="146" y="48"/>
                    </a:cxn>
                    <a:cxn ang="0">
                      <a:pos x="127" y="19"/>
                    </a:cxn>
                    <a:cxn ang="0">
                      <a:pos x="108" y="0"/>
                    </a:cxn>
                    <a:cxn ang="0">
                      <a:pos x="97" y="0"/>
                    </a:cxn>
                    <a:cxn ang="0">
                      <a:pos x="89" y="8"/>
                    </a:cxn>
                    <a:cxn ang="0">
                      <a:pos x="87" y="19"/>
                    </a:cxn>
                    <a:cxn ang="0">
                      <a:pos x="104" y="38"/>
                    </a:cxn>
                    <a:cxn ang="0">
                      <a:pos x="121" y="65"/>
                    </a:cxn>
                    <a:cxn ang="0">
                      <a:pos x="135" y="93"/>
                    </a:cxn>
                    <a:cxn ang="0">
                      <a:pos x="140" y="120"/>
                    </a:cxn>
                    <a:cxn ang="0">
                      <a:pos x="146" y="150"/>
                    </a:cxn>
                    <a:cxn ang="0">
                      <a:pos x="146" y="181"/>
                    </a:cxn>
                    <a:cxn ang="0">
                      <a:pos x="146" y="213"/>
                    </a:cxn>
                    <a:cxn ang="0">
                      <a:pos x="150" y="247"/>
                    </a:cxn>
                    <a:cxn ang="0">
                      <a:pos x="152" y="291"/>
                    </a:cxn>
                    <a:cxn ang="0">
                      <a:pos x="154" y="344"/>
                    </a:cxn>
                    <a:cxn ang="0">
                      <a:pos x="152" y="395"/>
                    </a:cxn>
                    <a:cxn ang="0">
                      <a:pos x="144" y="441"/>
                    </a:cxn>
                    <a:cxn ang="0">
                      <a:pos x="129" y="487"/>
                    </a:cxn>
                    <a:cxn ang="0">
                      <a:pos x="110" y="529"/>
                    </a:cxn>
                    <a:cxn ang="0">
                      <a:pos x="82" y="570"/>
                    </a:cxn>
                    <a:cxn ang="0">
                      <a:pos x="47" y="608"/>
                    </a:cxn>
                    <a:cxn ang="0">
                      <a:pos x="24" y="633"/>
                    </a:cxn>
                    <a:cxn ang="0">
                      <a:pos x="15" y="639"/>
                    </a:cxn>
                    <a:cxn ang="0">
                      <a:pos x="5" y="644"/>
                    </a:cxn>
                    <a:cxn ang="0">
                      <a:pos x="0" y="654"/>
                    </a:cxn>
                    <a:cxn ang="0">
                      <a:pos x="0" y="662"/>
                    </a:cxn>
                    <a:cxn ang="0">
                      <a:pos x="4" y="669"/>
                    </a:cxn>
                    <a:cxn ang="0">
                      <a:pos x="13" y="679"/>
                    </a:cxn>
                    <a:cxn ang="0">
                      <a:pos x="24" y="683"/>
                    </a:cxn>
                    <a:cxn ang="0">
                      <a:pos x="34" y="681"/>
                    </a:cxn>
                    <a:cxn ang="0">
                      <a:pos x="44" y="673"/>
                    </a:cxn>
                    <a:cxn ang="0">
                      <a:pos x="53" y="667"/>
                    </a:cxn>
                    <a:cxn ang="0">
                      <a:pos x="80" y="643"/>
                    </a:cxn>
                    <a:cxn ang="0">
                      <a:pos x="118" y="597"/>
                    </a:cxn>
                    <a:cxn ang="0">
                      <a:pos x="148" y="553"/>
                    </a:cxn>
                    <a:cxn ang="0">
                      <a:pos x="169" y="506"/>
                    </a:cxn>
                    <a:cxn ang="0">
                      <a:pos x="184" y="456"/>
                    </a:cxn>
                    <a:cxn ang="0">
                      <a:pos x="192" y="405"/>
                    </a:cxn>
                    <a:cxn ang="0">
                      <a:pos x="196" y="348"/>
                    </a:cxn>
                    <a:cxn ang="0">
                      <a:pos x="192" y="291"/>
                    </a:cxn>
                    <a:cxn ang="0">
                      <a:pos x="192" y="262"/>
                    </a:cxn>
                  </a:cxnLst>
                  <a:rect l="0" t="0" r="r" b="b"/>
                  <a:pathLst>
                    <a:path w="196" h="684">
                      <a:moveTo>
                        <a:pt x="192" y="262"/>
                      </a:moveTo>
                      <a:lnTo>
                        <a:pt x="188" y="241"/>
                      </a:lnTo>
                      <a:lnTo>
                        <a:pt x="186" y="222"/>
                      </a:lnTo>
                      <a:lnTo>
                        <a:pt x="184" y="203"/>
                      </a:lnTo>
                      <a:lnTo>
                        <a:pt x="184" y="188"/>
                      </a:lnTo>
                      <a:lnTo>
                        <a:pt x="182" y="169"/>
                      </a:lnTo>
                      <a:lnTo>
                        <a:pt x="180" y="154"/>
                      </a:lnTo>
                      <a:lnTo>
                        <a:pt x="179" y="139"/>
                      </a:lnTo>
                      <a:lnTo>
                        <a:pt x="177" y="122"/>
                      </a:lnTo>
                      <a:lnTo>
                        <a:pt x="171" y="106"/>
                      </a:lnTo>
                      <a:lnTo>
                        <a:pt x="169" y="91"/>
                      </a:lnTo>
                      <a:lnTo>
                        <a:pt x="161" y="76"/>
                      </a:lnTo>
                      <a:lnTo>
                        <a:pt x="156" y="61"/>
                      </a:lnTo>
                      <a:lnTo>
                        <a:pt x="146" y="48"/>
                      </a:lnTo>
                      <a:lnTo>
                        <a:pt x="139" y="32"/>
                      </a:lnTo>
                      <a:lnTo>
                        <a:pt x="127" y="19"/>
                      </a:lnTo>
                      <a:lnTo>
                        <a:pt x="114" y="6"/>
                      </a:lnTo>
                      <a:lnTo>
                        <a:pt x="108" y="0"/>
                      </a:lnTo>
                      <a:lnTo>
                        <a:pt x="102" y="0"/>
                      </a:lnTo>
                      <a:lnTo>
                        <a:pt x="97" y="0"/>
                      </a:lnTo>
                      <a:lnTo>
                        <a:pt x="93" y="6"/>
                      </a:lnTo>
                      <a:lnTo>
                        <a:pt x="89" y="8"/>
                      </a:lnTo>
                      <a:lnTo>
                        <a:pt x="87" y="13"/>
                      </a:lnTo>
                      <a:lnTo>
                        <a:pt x="87" y="19"/>
                      </a:lnTo>
                      <a:lnTo>
                        <a:pt x="93" y="25"/>
                      </a:lnTo>
                      <a:lnTo>
                        <a:pt x="104" y="38"/>
                      </a:lnTo>
                      <a:lnTo>
                        <a:pt x="116" y="51"/>
                      </a:lnTo>
                      <a:lnTo>
                        <a:pt x="121" y="65"/>
                      </a:lnTo>
                      <a:lnTo>
                        <a:pt x="129" y="78"/>
                      </a:lnTo>
                      <a:lnTo>
                        <a:pt x="135" y="93"/>
                      </a:lnTo>
                      <a:lnTo>
                        <a:pt x="139" y="106"/>
                      </a:lnTo>
                      <a:lnTo>
                        <a:pt x="140" y="120"/>
                      </a:lnTo>
                      <a:lnTo>
                        <a:pt x="144" y="135"/>
                      </a:lnTo>
                      <a:lnTo>
                        <a:pt x="146" y="150"/>
                      </a:lnTo>
                      <a:lnTo>
                        <a:pt x="146" y="165"/>
                      </a:lnTo>
                      <a:lnTo>
                        <a:pt x="146" y="181"/>
                      </a:lnTo>
                      <a:lnTo>
                        <a:pt x="146" y="198"/>
                      </a:lnTo>
                      <a:lnTo>
                        <a:pt x="146" y="213"/>
                      </a:lnTo>
                      <a:lnTo>
                        <a:pt x="148" y="230"/>
                      </a:lnTo>
                      <a:lnTo>
                        <a:pt x="150" y="247"/>
                      </a:lnTo>
                      <a:lnTo>
                        <a:pt x="152" y="264"/>
                      </a:lnTo>
                      <a:lnTo>
                        <a:pt x="152" y="291"/>
                      </a:lnTo>
                      <a:lnTo>
                        <a:pt x="156" y="319"/>
                      </a:lnTo>
                      <a:lnTo>
                        <a:pt x="154" y="344"/>
                      </a:lnTo>
                      <a:lnTo>
                        <a:pt x="154" y="371"/>
                      </a:lnTo>
                      <a:lnTo>
                        <a:pt x="152" y="395"/>
                      </a:lnTo>
                      <a:lnTo>
                        <a:pt x="150" y="418"/>
                      </a:lnTo>
                      <a:lnTo>
                        <a:pt x="144" y="441"/>
                      </a:lnTo>
                      <a:lnTo>
                        <a:pt x="139" y="464"/>
                      </a:lnTo>
                      <a:lnTo>
                        <a:pt x="129" y="487"/>
                      </a:lnTo>
                      <a:lnTo>
                        <a:pt x="121" y="509"/>
                      </a:lnTo>
                      <a:lnTo>
                        <a:pt x="110" y="529"/>
                      </a:lnTo>
                      <a:lnTo>
                        <a:pt x="97" y="551"/>
                      </a:lnTo>
                      <a:lnTo>
                        <a:pt x="82" y="570"/>
                      </a:lnTo>
                      <a:lnTo>
                        <a:pt x="66" y="591"/>
                      </a:lnTo>
                      <a:lnTo>
                        <a:pt x="47" y="608"/>
                      </a:lnTo>
                      <a:lnTo>
                        <a:pt x="28" y="629"/>
                      </a:lnTo>
                      <a:lnTo>
                        <a:pt x="24" y="633"/>
                      </a:lnTo>
                      <a:lnTo>
                        <a:pt x="19" y="635"/>
                      </a:lnTo>
                      <a:lnTo>
                        <a:pt x="15" y="639"/>
                      </a:lnTo>
                      <a:lnTo>
                        <a:pt x="11" y="643"/>
                      </a:lnTo>
                      <a:lnTo>
                        <a:pt x="5" y="644"/>
                      </a:lnTo>
                      <a:lnTo>
                        <a:pt x="4" y="650"/>
                      </a:lnTo>
                      <a:lnTo>
                        <a:pt x="0" y="654"/>
                      </a:lnTo>
                      <a:lnTo>
                        <a:pt x="0" y="658"/>
                      </a:lnTo>
                      <a:lnTo>
                        <a:pt x="0" y="662"/>
                      </a:lnTo>
                      <a:lnTo>
                        <a:pt x="2" y="665"/>
                      </a:lnTo>
                      <a:lnTo>
                        <a:pt x="4" y="669"/>
                      </a:lnTo>
                      <a:lnTo>
                        <a:pt x="5" y="673"/>
                      </a:lnTo>
                      <a:lnTo>
                        <a:pt x="13" y="679"/>
                      </a:lnTo>
                      <a:lnTo>
                        <a:pt x="21" y="684"/>
                      </a:lnTo>
                      <a:lnTo>
                        <a:pt x="24" y="683"/>
                      </a:lnTo>
                      <a:lnTo>
                        <a:pt x="30" y="683"/>
                      </a:lnTo>
                      <a:lnTo>
                        <a:pt x="34" y="681"/>
                      </a:lnTo>
                      <a:lnTo>
                        <a:pt x="40" y="679"/>
                      </a:lnTo>
                      <a:lnTo>
                        <a:pt x="44" y="673"/>
                      </a:lnTo>
                      <a:lnTo>
                        <a:pt x="49" y="671"/>
                      </a:lnTo>
                      <a:lnTo>
                        <a:pt x="53" y="667"/>
                      </a:lnTo>
                      <a:lnTo>
                        <a:pt x="59" y="663"/>
                      </a:lnTo>
                      <a:lnTo>
                        <a:pt x="80" y="643"/>
                      </a:lnTo>
                      <a:lnTo>
                        <a:pt x="99" y="622"/>
                      </a:lnTo>
                      <a:lnTo>
                        <a:pt x="118" y="597"/>
                      </a:lnTo>
                      <a:lnTo>
                        <a:pt x="135" y="576"/>
                      </a:lnTo>
                      <a:lnTo>
                        <a:pt x="148" y="553"/>
                      </a:lnTo>
                      <a:lnTo>
                        <a:pt x="159" y="530"/>
                      </a:lnTo>
                      <a:lnTo>
                        <a:pt x="169" y="506"/>
                      </a:lnTo>
                      <a:lnTo>
                        <a:pt x="179" y="481"/>
                      </a:lnTo>
                      <a:lnTo>
                        <a:pt x="184" y="456"/>
                      </a:lnTo>
                      <a:lnTo>
                        <a:pt x="190" y="430"/>
                      </a:lnTo>
                      <a:lnTo>
                        <a:pt x="192" y="405"/>
                      </a:lnTo>
                      <a:lnTo>
                        <a:pt x="196" y="378"/>
                      </a:lnTo>
                      <a:lnTo>
                        <a:pt x="196" y="348"/>
                      </a:lnTo>
                      <a:lnTo>
                        <a:pt x="196" y="319"/>
                      </a:lnTo>
                      <a:lnTo>
                        <a:pt x="192" y="291"/>
                      </a:lnTo>
                      <a:lnTo>
                        <a:pt x="192" y="262"/>
                      </a:lnTo>
                      <a:lnTo>
                        <a:pt x="192" y="262"/>
                      </a:lnTo>
                      <a:close/>
                    </a:path>
                  </a:pathLst>
                </a:custGeom>
                <a:solidFill>
                  <a:srgbClr val="26AB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68" name="Freeform 434"/>
                <p:cNvSpPr>
                  <a:spLocks/>
                </p:cNvSpPr>
                <p:nvPr/>
              </p:nvSpPr>
              <p:spPr bwMode="auto">
                <a:xfrm>
                  <a:off x="4137" y="974"/>
                  <a:ext cx="67" cy="272"/>
                </a:xfrm>
                <a:custGeom>
                  <a:avLst/>
                  <a:gdLst/>
                  <a:ahLst/>
                  <a:cxnLst>
                    <a:cxn ang="0">
                      <a:pos x="113" y="0"/>
                    </a:cxn>
                    <a:cxn ang="0">
                      <a:pos x="90" y="7"/>
                    </a:cxn>
                    <a:cxn ang="0">
                      <a:pos x="69" y="19"/>
                    </a:cxn>
                    <a:cxn ang="0">
                      <a:pos x="52" y="36"/>
                    </a:cxn>
                    <a:cxn ang="0">
                      <a:pos x="38" y="55"/>
                    </a:cxn>
                    <a:cxn ang="0">
                      <a:pos x="27" y="78"/>
                    </a:cxn>
                    <a:cxn ang="0">
                      <a:pos x="19" y="102"/>
                    </a:cxn>
                    <a:cxn ang="0">
                      <a:pos x="14" y="129"/>
                    </a:cxn>
                    <a:cxn ang="0">
                      <a:pos x="10" y="157"/>
                    </a:cxn>
                    <a:cxn ang="0">
                      <a:pos x="4" y="190"/>
                    </a:cxn>
                    <a:cxn ang="0">
                      <a:pos x="2" y="218"/>
                    </a:cxn>
                    <a:cxn ang="0">
                      <a:pos x="0" y="245"/>
                    </a:cxn>
                    <a:cxn ang="0">
                      <a:pos x="0" y="273"/>
                    </a:cxn>
                    <a:cxn ang="0">
                      <a:pos x="2" y="300"/>
                    </a:cxn>
                    <a:cxn ang="0">
                      <a:pos x="10" y="327"/>
                    </a:cxn>
                    <a:cxn ang="0">
                      <a:pos x="21" y="353"/>
                    </a:cxn>
                    <a:cxn ang="0">
                      <a:pos x="33" y="378"/>
                    </a:cxn>
                    <a:cxn ang="0">
                      <a:pos x="33" y="397"/>
                    </a:cxn>
                    <a:cxn ang="0">
                      <a:pos x="37" y="420"/>
                    </a:cxn>
                    <a:cxn ang="0">
                      <a:pos x="38" y="443"/>
                    </a:cxn>
                    <a:cxn ang="0">
                      <a:pos x="38" y="463"/>
                    </a:cxn>
                    <a:cxn ang="0">
                      <a:pos x="38" y="488"/>
                    </a:cxn>
                    <a:cxn ang="0">
                      <a:pos x="35" y="511"/>
                    </a:cxn>
                    <a:cxn ang="0">
                      <a:pos x="31" y="528"/>
                    </a:cxn>
                    <a:cxn ang="0">
                      <a:pos x="29" y="541"/>
                    </a:cxn>
                    <a:cxn ang="0">
                      <a:pos x="33" y="538"/>
                    </a:cxn>
                    <a:cxn ang="0">
                      <a:pos x="38" y="526"/>
                    </a:cxn>
                    <a:cxn ang="0">
                      <a:pos x="44" y="515"/>
                    </a:cxn>
                    <a:cxn ang="0">
                      <a:pos x="54" y="503"/>
                    </a:cxn>
                    <a:cxn ang="0">
                      <a:pos x="61" y="492"/>
                    </a:cxn>
                    <a:cxn ang="0">
                      <a:pos x="67" y="481"/>
                    </a:cxn>
                    <a:cxn ang="0">
                      <a:pos x="73" y="469"/>
                    </a:cxn>
                    <a:cxn ang="0">
                      <a:pos x="78" y="458"/>
                    </a:cxn>
                    <a:cxn ang="0">
                      <a:pos x="82" y="446"/>
                    </a:cxn>
                    <a:cxn ang="0">
                      <a:pos x="82" y="433"/>
                    </a:cxn>
                    <a:cxn ang="0">
                      <a:pos x="82" y="422"/>
                    </a:cxn>
                    <a:cxn ang="0">
                      <a:pos x="82" y="410"/>
                    </a:cxn>
                    <a:cxn ang="0">
                      <a:pos x="80" y="399"/>
                    </a:cxn>
                    <a:cxn ang="0">
                      <a:pos x="78" y="389"/>
                    </a:cxn>
                    <a:cxn ang="0">
                      <a:pos x="75" y="376"/>
                    </a:cxn>
                    <a:cxn ang="0">
                      <a:pos x="73" y="365"/>
                    </a:cxn>
                    <a:cxn ang="0">
                      <a:pos x="65" y="342"/>
                    </a:cxn>
                    <a:cxn ang="0">
                      <a:pos x="54" y="315"/>
                    </a:cxn>
                    <a:cxn ang="0">
                      <a:pos x="44" y="290"/>
                    </a:cxn>
                    <a:cxn ang="0">
                      <a:pos x="38" y="266"/>
                    </a:cxn>
                    <a:cxn ang="0">
                      <a:pos x="35" y="241"/>
                    </a:cxn>
                    <a:cxn ang="0">
                      <a:pos x="35" y="214"/>
                    </a:cxn>
                    <a:cxn ang="0">
                      <a:pos x="35" y="188"/>
                    </a:cxn>
                    <a:cxn ang="0">
                      <a:pos x="38" y="159"/>
                    </a:cxn>
                    <a:cxn ang="0">
                      <a:pos x="42" y="133"/>
                    </a:cxn>
                    <a:cxn ang="0">
                      <a:pos x="44" y="110"/>
                    </a:cxn>
                    <a:cxn ang="0">
                      <a:pos x="50" y="87"/>
                    </a:cxn>
                    <a:cxn ang="0">
                      <a:pos x="56" y="66"/>
                    </a:cxn>
                    <a:cxn ang="0">
                      <a:pos x="67" y="47"/>
                    </a:cxn>
                    <a:cxn ang="0">
                      <a:pos x="78" y="30"/>
                    </a:cxn>
                    <a:cxn ang="0">
                      <a:pos x="96" y="19"/>
                    </a:cxn>
                    <a:cxn ang="0">
                      <a:pos x="115" y="13"/>
                    </a:cxn>
                    <a:cxn ang="0">
                      <a:pos x="132" y="11"/>
                    </a:cxn>
                    <a:cxn ang="0">
                      <a:pos x="132" y="1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135" h="543">
                      <a:moveTo>
                        <a:pt x="128" y="0"/>
                      </a:moveTo>
                      <a:lnTo>
                        <a:pt x="113" y="0"/>
                      </a:lnTo>
                      <a:lnTo>
                        <a:pt x="101" y="3"/>
                      </a:lnTo>
                      <a:lnTo>
                        <a:pt x="90" y="7"/>
                      </a:lnTo>
                      <a:lnTo>
                        <a:pt x="78" y="11"/>
                      </a:lnTo>
                      <a:lnTo>
                        <a:pt x="69" y="19"/>
                      </a:lnTo>
                      <a:lnTo>
                        <a:pt x="61" y="26"/>
                      </a:lnTo>
                      <a:lnTo>
                        <a:pt x="52" y="36"/>
                      </a:lnTo>
                      <a:lnTo>
                        <a:pt x="44" y="47"/>
                      </a:lnTo>
                      <a:lnTo>
                        <a:pt x="38" y="55"/>
                      </a:lnTo>
                      <a:lnTo>
                        <a:pt x="33" y="66"/>
                      </a:lnTo>
                      <a:lnTo>
                        <a:pt x="27" y="78"/>
                      </a:lnTo>
                      <a:lnTo>
                        <a:pt x="23" y="91"/>
                      </a:lnTo>
                      <a:lnTo>
                        <a:pt x="19" y="102"/>
                      </a:lnTo>
                      <a:lnTo>
                        <a:pt x="18" y="116"/>
                      </a:lnTo>
                      <a:lnTo>
                        <a:pt x="14" y="129"/>
                      </a:lnTo>
                      <a:lnTo>
                        <a:pt x="14" y="142"/>
                      </a:lnTo>
                      <a:lnTo>
                        <a:pt x="10" y="157"/>
                      </a:lnTo>
                      <a:lnTo>
                        <a:pt x="8" y="174"/>
                      </a:lnTo>
                      <a:lnTo>
                        <a:pt x="4" y="190"/>
                      </a:lnTo>
                      <a:lnTo>
                        <a:pt x="2" y="203"/>
                      </a:lnTo>
                      <a:lnTo>
                        <a:pt x="2" y="218"/>
                      </a:lnTo>
                      <a:lnTo>
                        <a:pt x="0" y="232"/>
                      </a:lnTo>
                      <a:lnTo>
                        <a:pt x="0" y="245"/>
                      </a:lnTo>
                      <a:lnTo>
                        <a:pt x="0" y="260"/>
                      </a:lnTo>
                      <a:lnTo>
                        <a:pt x="0" y="273"/>
                      </a:lnTo>
                      <a:lnTo>
                        <a:pt x="0" y="287"/>
                      </a:lnTo>
                      <a:lnTo>
                        <a:pt x="2" y="300"/>
                      </a:lnTo>
                      <a:lnTo>
                        <a:pt x="6" y="313"/>
                      </a:lnTo>
                      <a:lnTo>
                        <a:pt x="10" y="327"/>
                      </a:lnTo>
                      <a:lnTo>
                        <a:pt x="16" y="342"/>
                      </a:lnTo>
                      <a:lnTo>
                        <a:pt x="21" y="353"/>
                      </a:lnTo>
                      <a:lnTo>
                        <a:pt x="31" y="370"/>
                      </a:lnTo>
                      <a:lnTo>
                        <a:pt x="33" y="378"/>
                      </a:lnTo>
                      <a:lnTo>
                        <a:pt x="33" y="389"/>
                      </a:lnTo>
                      <a:lnTo>
                        <a:pt x="33" y="397"/>
                      </a:lnTo>
                      <a:lnTo>
                        <a:pt x="35" y="408"/>
                      </a:lnTo>
                      <a:lnTo>
                        <a:pt x="37" y="420"/>
                      </a:lnTo>
                      <a:lnTo>
                        <a:pt x="38" y="431"/>
                      </a:lnTo>
                      <a:lnTo>
                        <a:pt x="38" y="443"/>
                      </a:lnTo>
                      <a:lnTo>
                        <a:pt x="38" y="454"/>
                      </a:lnTo>
                      <a:lnTo>
                        <a:pt x="38" y="463"/>
                      </a:lnTo>
                      <a:lnTo>
                        <a:pt x="38" y="475"/>
                      </a:lnTo>
                      <a:lnTo>
                        <a:pt x="38" y="488"/>
                      </a:lnTo>
                      <a:lnTo>
                        <a:pt x="38" y="500"/>
                      </a:lnTo>
                      <a:lnTo>
                        <a:pt x="35" y="511"/>
                      </a:lnTo>
                      <a:lnTo>
                        <a:pt x="33" y="520"/>
                      </a:lnTo>
                      <a:lnTo>
                        <a:pt x="31" y="528"/>
                      </a:lnTo>
                      <a:lnTo>
                        <a:pt x="29" y="540"/>
                      </a:lnTo>
                      <a:lnTo>
                        <a:pt x="29" y="541"/>
                      </a:lnTo>
                      <a:lnTo>
                        <a:pt x="33" y="543"/>
                      </a:lnTo>
                      <a:lnTo>
                        <a:pt x="33" y="538"/>
                      </a:lnTo>
                      <a:lnTo>
                        <a:pt x="37" y="532"/>
                      </a:lnTo>
                      <a:lnTo>
                        <a:pt x="38" y="526"/>
                      </a:lnTo>
                      <a:lnTo>
                        <a:pt x="42" y="522"/>
                      </a:lnTo>
                      <a:lnTo>
                        <a:pt x="44" y="515"/>
                      </a:lnTo>
                      <a:lnTo>
                        <a:pt x="50" y="511"/>
                      </a:lnTo>
                      <a:lnTo>
                        <a:pt x="54" y="503"/>
                      </a:lnTo>
                      <a:lnTo>
                        <a:pt x="58" y="498"/>
                      </a:lnTo>
                      <a:lnTo>
                        <a:pt x="61" y="492"/>
                      </a:lnTo>
                      <a:lnTo>
                        <a:pt x="65" y="486"/>
                      </a:lnTo>
                      <a:lnTo>
                        <a:pt x="67" y="481"/>
                      </a:lnTo>
                      <a:lnTo>
                        <a:pt x="73" y="475"/>
                      </a:lnTo>
                      <a:lnTo>
                        <a:pt x="73" y="469"/>
                      </a:lnTo>
                      <a:lnTo>
                        <a:pt x="77" y="463"/>
                      </a:lnTo>
                      <a:lnTo>
                        <a:pt x="78" y="458"/>
                      </a:lnTo>
                      <a:lnTo>
                        <a:pt x="82" y="452"/>
                      </a:lnTo>
                      <a:lnTo>
                        <a:pt x="82" y="446"/>
                      </a:lnTo>
                      <a:lnTo>
                        <a:pt x="82" y="441"/>
                      </a:lnTo>
                      <a:lnTo>
                        <a:pt x="82" y="433"/>
                      </a:lnTo>
                      <a:lnTo>
                        <a:pt x="82" y="427"/>
                      </a:lnTo>
                      <a:lnTo>
                        <a:pt x="82" y="422"/>
                      </a:lnTo>
                      <a:lnTo>
                        <a:pt x="82" y="416"/>
                      </a:lnTo>
                      <a:lnTo>
                        <a:pt x="82" y="410"/>
                      </a:lnTo>
                      <a:lnTo>
                        <a:pt x="82" y="405"/>
                      </a:lnTo>
                      <a:lnTo>
                        <a:pt x="80" y="399"/>
                      </a:lnTo>
                      <a:lnTo>
                        <a:pt x="78" y="393"/>
                      </a:lnTo>
                      <a:lnTo>
                        <a:pt x="78" y="389"/>
                      </a:lnTo>
                      <a:lnTo>
                        <a:pt x="77" y="382"/>
                      </a:lnTo>
                      <a:lnTo>
                        <a:pt x="75" y="376"/>
                      </a:lnTo>
                      <a:lnTo>
                        <a:pt x="75" y="370"/>
                      </a:lnTo>
                      <a:lnTo>
                        <a:pt x="73" y="365"/>
                      </a:lnTo>
                      <a:lnTo>
                        <a:pt x="73" y="359"/>
                      </a:lnTo>
                      <a:lnTo>
                        <a:pt x="65" y="342"/>
                      </a:lnTo>
                      <a:lnTo>
                        <a:pt x="59" y="330"/>
                      </a:lnTo>
                      <a:lnTo>
                        <a:pt x="54" y="315"/>
                      </a:lnTo>
                      <a:lnTo>
                        <a:pt x="50" y="304"/>
                      </a:lnTo>
                      <a:lnTo>
                        <a:pt x="44" y="290"/>
                      </a:lnTo>
                      <a:lnTo>
                        <a:pt x="42" y="279"/>
                      </a:lnTo>
                      <a:lnTo>
                        <a:pt x="38" y="266"/>
                      </a:lnTo>
                      <a:lnTo>
                        <a:pt x="38" y="254"/>
                      </a:lnTo>
                      <a:lnTo>
                        <a:pt x="35" y="241"/>
                      </a:lnTo>
                      <a:lnTo>
                        <a:pt x="35" y="228"/>
                      </a:lnTo>
                      <a:lnTo>
                        <a:pt x="35" y="214"/>
                      </a:lnTo>
                      <a:lnTo>
                        <a:pt x="35" y="203"/>
                      </a:lnTo>
                      <a:lnTo>
                        <a:pt x="35" y="188"/>
                      </a:lnTo>
                      <a:lnTo>
                        <a:pt x="38" y="174"/>
                      </a:lnTo>
                      <a:lnTo>
                        <a:pt x="38" y="159"/>
                      </a:lnTo>
                      <a:lnTo>
                        <a:pt x="42" y="146"/>
                      </a:lnTo>
                      <a:lnTo>
                        <a:pt x="42" y="133"/>
                      </a:lnTo>
                      <a:lnTo>
                        <a:pt x="44" y="121"/>
                      </a:lnTo>
                      <a:lnTo>
                        <a:pt x="44" y="110"/>
                      </a:lnTo>
                      <a:lnTo>
                        <a:pt x="48" y="98"/>
                      </a:lnTo>
                      <a:lnTo>
                        <a:pt x="50" y="87"/>
                      </a:lnTo>
                      <a:lnTo>
                        <a:pt x="54" y="76"/>
                      </a:lnTo>
                      <a:lnTo>
                        <a:pt x="56" y="66"/>
                      </a:lnTo>
                      <a:lnTo>
                        <a:pt x="61" y="57"/>
                      </a:lnTo>
                      <a:lnTo>
                        <a:pt x="67" y="47"/>
                      </a:lnTo>
                      <a:lnTo>
                        <a:pt x="73" y="38"/>
                      </a:lnTo>
                      <a:lnTo>
                        <a:pt x="78" y="30"/>
                      </a:lnTo>
                      <a:lnTo>
                        <a:pt x="88" y="24"/>
                      </a:lnTo>
                      <a:lnTo>
                        <a:pt x="96" y="19"/>
                      </a:lnTo>
                      <a:lnTo>
                        <a:pt x="105" y="17"/>
                      </a:lnTo>
                      <a:lnTo>
                        <a:pt x="115" y="13"/>
                      </a:lnTo>
                      <a:lnTo>
                        <a:pt x="128" y="13"/>
                      </a:lnTo>
                      <a:lnTo>
                        <a:pt x="132" y="11"/>
                      </a:lnTo>
                      <a:lnTo>
                        <a:pt x="135" y="5"/>
                      </a:lnTo>
                      <a:lnTo>
                        <a:pt x="132" y="1"/>
                      </a:lnTo>
                      <a:lnTo>
                        <a:pt x="128" y="0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26AB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69" name="Freeform 435"/>
                <p:cNvSpPr>
                  <a:spLocks/>
                </p:cNvSpPr>
                <p:nvPr/>
              </p:nvSpPr>
              <p:spPr bwMode="auto">
                <a:xfrm>
                  <a:off x="4030" y="941"/>
                  <a:ext cx="171" cy="382"/>
                </a:xfrm>
                <a:custGeom>
                  <a:avLst/>
                  <a:gdLst/>
                  <a:ahLst/>
                  <a:cxnLst>
                    <a:cxn ang="0">
                      <a:pos x="292" y="13"/>
                    </a:cxn>
                    <a:cxn ang="0">
                      <a:pos x="256" y="38"/>
                    </a:cxn>
                    <a:cxn ang="0">
                      <a:pos x="226" y="74"/>
                    </a:cxn>
                    <a:cxn ang="0">
                      <a:pos x="197" y="114"/>
                    </a:cxn>
                    <a:cxn ang="0">
                      <a:pos x="174" y="158"/>
                    </a:cxn>
                    <a:cxn ang="0">
                      <a:pos x="152" y="203"/>
                    </a:cxn>
                    <a:cxn ang="0">
                      <a:pos x="135" y="247"/>
                    </a:cxn>
                    <a:cxn ang="0">
                      <a:pos x="115" y="291"/>
                    </a:cxn>
                    <a:cxn ang="0">
                      <a:pos x="96" y="331"/>
                    </a:cxn>
                    <a:cxn ang="0">
                      <a:pos x="77" y="365"/>
                    </a:cxn>
                    <a:cxn ang="0">
                      <a:pos x="62" y="392"/>
                    </a:cxn>
                    <a:cxn ang="0">
                      <a:pos x="47" y="414"/>
                    </a:cxn>
                    <a:cxn ang="0">
                      <a:pos x="36" y="437"/>
                    </a:cxn>
                    <a:cxn ang="0">
                      <a:pos x="26" y="460"/>
                    </a:cxn>
                    <a:cxn ang="0">
                      <a:pos x="19" y="489"/>
                    </a:cxn>
                    <a:cxn ang="0">
                      <a:pos x="13" y="525"/>
                    </a:cxn>
                    <a:cxn ang="0">
                      <a:pos x="9" y="563"/>
                    </a:cxn>
                    <a:cxn ang="0">
                      <a:pos x="7" y="589"/>
                    </a:cxn>
                    <a:cxn ang="0">
                      <a:pos x="5" y="614"/>
                    </a:cxn>
                    <a:cxn ang="0">
                      <a:pos x="1" y="639"/>
                    </a:cxn>
                    <a:cxn ang="0">
                      <a:pos x="1" y="660"/>
                    </a:cxn>
                    <a:cxn ang="0">
                      <a:pos x="0" y="683"/>
                    </a:cxn>
                    <a:cxn ang="0">
                      <a:pos x="0" y="709"/>
                    </a:cxn>
                    <a:cxn ang="0">
                      <a:pos x="0" y="738"/>
                    </a:cxn>
                    <a:cxn ang="0">
                      <a:pos x="1" y="755"/>
                    </a:cxn>
                    <a:cxn ang="0">
                      <a:pos x="13" y="762"/>
                    </a:cxn>
                    <a:cxn ang="0">
                      <a:pos x="28" y="762"/>
                    </a:cxn>
                    <a:cxn ang="0">
                      <a:pos x="36" y="757"/>
                    </a:cxn>
                    <a:cxn ang="0">
                      <a:pos x="39" y="747"/>
                    </a:cxn>
                    <a:cxn ang="0">
                      <a:pos x="38" y="724"/>
                    </a:cxn>
                    <a:cxn ang="0">
                      <a:pos x="38" y="700"/>
                    </a:cxn>
                    <a:cxn ang="0">
                      <a:pos x="39" y="679"/>
                    </a:cxn>
                    <a:cxn ang="0">
                      <a:pos x="43" y="660"/>
                    </a:cxn>
                    <a:cxn ang="0">
                      <a:pos x="49" y="643"/>
                    </a:cxn>
                    <a:cxn ang="0">
                      <a:pos x="55" y="626"/>
                    </a:cxn>
                    <a:cxn ang="0">
                      <a:pos x="60" y="605"/>
                    </a:cxn>
                    <a:cxn ang="0">
                      <a:pos x="66" y="578"/>
                    </a:cxn>
                    <a:cxn ang="0">
                      <a:pos x="70" y="542"/>
                    </a:cxn>
                    <a:cxn ang="0">
                      <a:pos x="74" y="508"/>
                    </a:cxn>
                    <a:cxn ang="0">
                      <a:pos x="79" y="483"/>
                    </a:cxn>
                    <a:cxn ang="0">
                      <a:pos x="85" y="462"/>
                    </a:cxn>
                    <a:cxn ang="0">
                      <a:pos x="93" y="443"/>
                    </a:cxn>
                    <a:cxn ang="0">
                      <a:pos x="102" y="420"/>
                    </a:cxn>
                    <a:cxn ang="0">
                      <a:pos x="117" y="397"/>
                    </a:cxn>
                    <a:cxn ang="0">
                      <a:pos x="133" y="367"/>
                    </a:cxn>
                    <a:cxn ang="0">
                      <a:pos x="150" y="327"/>
                    </a:cxn>
                    <a:cxn ang="0">
                      <a:pos x="169" y="281"/>
                    </a:cxn>
                    <a:cxn ang="0">
                      <a:pos x="186" y="236"/>
                    </a:cxn>
                    <a:cxn ang="0">
                      <a:pos x="205" y="184"/>
                    </a:cxn>
                    <a:cxn ang="0">
                      <a:pos x="230" y="137"/>
                    </a:cxn>
                    <a:cxn ang="0">
                      <a:pos x="256" y="91"/>
                    </a:cxn>
                    <a:cxn ang="0">
                      <a:pos x="285" y="55"/>
                    </a:cxn>
                    <a:cxn ang="0">
                      <a:pos x="319" y="25"/>
                    </a:cxn>
                    <a:cxn ang="0">
                      <a:pos x="342" y="11"/>
                    </a:cxn>
                    <a:cxn ang="0">
                      <a:pos x="336" y="8"/>
                    </a:cxn>
                    <a:cxn ang="0">
                      <a:pos x="328" y="4"/>
                    </a:cxn>
                    <a:cxn ang="0">
                      <a:pos x="319" y="0"/>
                    </a:cxn>
                    <a:cxn ang="0">
                      <a:pos x="313" y="4"/>
                    </a:cxn>
                  </a:cxnLst>
                  <a:rect l="0" t="0" r="r" b="b"/>
                  <a:pathLst>
                    <a:path w="342" h="764">
                      <a:moveTo>
                        <a:pt x="313" y="4"/>
                      </a:moveTo>
                      <a:lnTo>
                        <a:pt x="292" y="13"/>
                      </a:lnTo>
                      <a:lnTo>
                        <a:pt x="273" y="25"/>
                      </a:lnTo>
                      <a:lnTo>
                        <a:pt x="256" y="38"/>
                      </a:lnTo>
                      <a:lnTo>
                        <a:pt x="241" y="55"/>
                      </a:lnTo>
                      <a:lnTo>
                        <a:pt x="226" y="74"/>
                      </a:lnTo>
                      <a:lnTo>
                        <a:pt x="211" y="95"/>
                      </a:lnTo>
                      <a:lnTo>
                        <a:pt x="197" y="114"/>
                      </a:lnTo>
                      <a:lnTo>
                        <a:pt x="186" y="137"/>
                      </a:lnTo>
                      <a:lnTo>
                        <a:pt x="174" y="158"/>
                      </a:lnTo>
                      <a:lnTo>
                        <a:pt x="163" y="181"/>
                      </a:lnTo>
                      <a:lnTo>
                        <a:pt x="152" y="203"/>
                      </a:lnTo>
                      <a:lnTo>
                        <a:pt x="142" y="226"/>
                      </a:lnTo>
                      <a:lnTo>
                        <a:pt x="135" y="247"/>
                      </a:lnTo>
                      <a:lnTo>
                        <a:pt x="123" y="270"/>
                      </a:lnTo>
                      <a:lnTo>
                        <a:pt x="115" y="291"/>
                      </a:lnTo>
                      <a:lnTo>
                        <a:pt x="106" y="312"/>
                      </a:lnTo>
                      <a:lnTo>
                        <a:pt x="96" y="331"/>
                      </a:lnTo>
                      <a:lnTo>
                        <a:pt x="87" y="350"/>
                      </a:lnTo>
                      <a:lnTo>
                        <a:pt x="77" y="365"/>
                      </a:lnTo>
                      <a:lnTo>
                        <a:pt x="70" y="380"/>
                      </a:lnTo>
                      <a:lnTo>
                        <a:pt x="62" y="392"/>
                      </a:lnTo>
                      <a:lnTo>
                        <a:pt x="55" y="403"/>
                      </a:lnTo>
                      <a:lnTo>
                        <a:pt x="47" y="414"/>
                      </a:lnTo>
                      <a:lnTo>
                        <a:pt x="41" y="426"/>
                      </a:lnTo>
                      <a:lnTo>
                        <a:pt x="36" y="437"/>
                      </a:lnTo>
                      <a:lnTo>
                        <a:pt x="30" y="449"/>
                      </a:lnTo>
                      <a:lnTo>
                        <a:pt x="26" y="460"/>
                      </a:lnTo>
                      <a:lnTo>
                        <a:pt x="22" y="473"/>
                      </a:lnTo>
                      <a:lnTo>
                        <a:pt x="19" y="489"/>
                      </a:lnTo>
                      <a:lnTo>
                        <a:pt x="17" y="506"/>
                      </a:lnTo>
                      <a:lnTo>
                        <a:pt x="13" y="525"/>
                      </a:lnTo>
                      <a:lnTo>
                        <a:pt x="11" y="548"/>
                      </a:lnTo>
                      <a:lnTo>
                        <a:pt x="9" y="563"/>
                      </a:lnTo>
                      <a:lnTo>
                        <a:pt x="7" y="578"/>
                      </a:lnTo>
                      <a:lnTo>
                        <a:pt x="7" y="589"/>
                      </a:lnTo>
                      <a:lnTo>
                        <a:pt x="7" y="603"/>
                      </a:lnTo>
                      <a:lnTo>
                        <a:pt x="5" y="614"/>
                      </a:lnTo>
                      <a:lnTo>
                        <a:pt x="3" y="627"/>
                      </a:lnTo>
                      <a:lnTo>
                        <a:pt x="1" y="639"/>
                      </a:lnTo>
                      <a:lnTo>
                        <a:pt x="1" y="650"/>
                      </a:lnTo>
                      <a:lnTo>
                        <a:pt x="1" y="660"/>
                      </a:lnTo>
                      <a:lnTo>
                        <a:pt x="1" y="671"/>
                      </a:lnTo>
                      <a:lnTo>
                        <a:pt x="0" y="683"/>
                      </a:lnTo>
                      <a:lnTo>
                        <a:pt x="0" y="696"/>
                      </a:lnTo>
                      <a:lnTo>
                        <a:pt x="0" y="709"/>
                      </a:lnTo>
                      <a:lnTo>
                        <a:pt x="0" y="722"/>
                      </a:lnTo>
                      <a:lnTo>
                        <a:pt x="0" y="738"/>
                      </a:lnTo>
                      <a:lnTo>
                        <a:pt x="0" y="753"/>
                      </a:lnTo>
                      <a:lnTo>
                        <a:pt x="1" y="755"/>
                      </a:lnTo>
                      <a:lnTo>
                        <a:pt x="7" y="759"/>
                      </a:lnTo>
                      <a:lnTo>
                        <a:pt x="13" y="762"/>
                      </a:lnTo>
                      <a:lnTo>
                        <a:pt x="20" y="764"/>
                      </a:lnTo>
                      <a:lnTo>
                        <a:pt x="28" y="762"/>
                      </a:lnTo>
                      <a:lnTo>
                        <a:pt x="36" y="761"/>
                      </a:lnTo>
                      <a:lnTo>
                        <a:pt x="36" y="757"/>
                      </a:lnTo>
                      <a:lnTo>
                        <a:pt x="39" y="753"/>
                      </a:lnTo>
                      <a:lnTo>
                        <a:pt x="39" y="747"/>
                      </a:lnTo>
                      <a:lnTo>
                        <a:pt x="39" y="740"/>
                      </a:lnTo>
                      <a:lnTo>
                        <a:pt x="38" y="724"/>
                      </a:lnTo>
                      <a:lnTo>
                        <a:pt x="38" y="711"/>
                      </a:lnTo>
                      <a:lnTo>
                        <a:pt x="38" y="700"/>
                      </a:lnTo>
                      <a:lnTo>
                        <a:pt x="39" y="688"/>
                      </a:lnTo>
                      <a:lnTo>
                        <a:pt x="39" y="679"/>
                      </a:lnTo>
                      <a:lnTo>
                        <a:pt x="41" y="669"/>
                      </a:lnTo>
                      <a:lnTo>
                        <a:pt x="43" y="660"/>
                      </a:lnTo>
                      <a:lnTo>
                        <a:pt x="47" y="652"/>
                      </a:lnTo>
                      <a:lnTo>
                        <a:pt x="49" y="643"/>
                      </a:lnTo>
                      <a:lnTo>
                        <a:pt x="53" y="635"/>
                      </a:lnTo>
                      <a:lnTo>
                        <a:pt x="55" y="626"/>
                      </a:lnTo>
                      <a:lnTo>
                        <a:pt x="58" y="616"/>
                      </a:lnTo>
                      <a:lnTo>
                        <a:pt x="60" y="605"/>
                      </a:lnTo>
                      <a:lnTo>
                        <a:pt x="64" y="593"/>
                      </a:lnTo>
                      <a:lnTo>
                        <a:pt x="66" y="578"/>
                      </a:lnTo>
                      <a:lnTo>
                        <a:pt x="68" y="565"/>
                      </a:lnTo>
                      <a:lnTo>
                        <a:pt x="70" y="542"/>
                      </a:lnTo>
                      <a:lnTo>
                        <a:pt x="70" y="525"/>
                      </a:lnTo>
                      <a:lnTo>
                        <a:pt x="74" y="508"/>
                      </a:lnTo>
                      <a:lnTo>
                        <a:pt x="76" y="496"/>
                      </a:lnTo>
                      <a:lnTo>
                        <a:pt x="79" y="483"/>
                      </a:lnTo>
                      <a:lnTo>
                        <a:pt x="81" y="472"/>
                      </a:lnTo>
                      <a:lnTo>
                        <a:pt x="85" y="462"/>
                      </a:lnTo>
                      <a:lnTo>
                        <a:pt x="89" y="453"/>
                      </a:lnTo>
                      <a:lnTo>
                        <a:pt x="93" y="443"/>
                      </a:lnTo>
                      <a:lnTo>
                        <a:pt x="98" y="432"/>
                      </a:lnTo>
                      <a:lnTo>
                        <a:pt x="102" y="420"/>
                      </a:lnTo>
                      <a:lnTo>
                        <a:pt x="110" y="411"/>
                      </a:lnTo>
                      <a:lnTo>
                        <a:pt x="117" y="397"/>
                      </a:lnTo>
                      <a:lnTo>
                        <a:pt x="123" y="382"/>
                      </a:lnTo>
                      <a:lnTo>
                        <a:pt x="133" y="367"/>
                      </a:lnTo>
                      <a:lnTo>
                        <a:pt x="142" y="346"/>
                      </a:lnTo>
                      <a:lnTo>
                        <a:pt x="150" y="327"/>
                      </a:lnTo>
                      <a:lnTo>
                        <a:pt x="157" y="304"/>
                      </a:lnTo>
                      <a:lnTo>
                        <a:pt x="169" y="281"/>
                      </a:lnTo>
                      <a:lnTo>
                        <a:pt x="176" y="259"/>
                      </a:lnTo>
                      <a:lnTo>
                        <a:pt x="186" y="236"/>
                      </a:lnTo>
                      <a:lnTo>
                        <a:pt x="195" y="209"/>
                      </a:lnTo>
                      <a:lnTo>
                        <a:pt x="205" y="184"/>
                      </a:lnTo>
                      <a:lnTo>
                        <a:pt x="216" y="160"/>
                      </a:lnTo>
                      <a:lnTo>
                        <a:pt x="230" y="137"/>
                      </a:lnTo>
                      <a:lnTo>
                        <a:pt x="241" y="114"/>
                      </a:lnTo>
                      <a:lnTo>
                        <a:pt x="256" y="91"/>
                      </a:lnTo>
                      <a:lnTo>
                        <a:pt x="270" y="72"/>
                      </a:lnTo>
                      <a:lnTo>
                        <a:pt x="285" y="55"/>
                      </a:lnTo>
                      <a:lnTo>
                        <a:pt x="302" y="38"/>
                      </a:lnTo>
                      <a:lnTo>
                        <a:pt x="319" y="25"/>
                      </a:lnTo>
                      <a:lnTo>
                        <a:pt x="338" y="15"/>
                      </a:lnTo>
                      <a:lnTo>
                        <a:pt x="342" y="11"/>
                      </a:lnTo>
                      <a:lnTo>
                        <a:pt x="340" y="10"/>
                      </a:lnTo>
                      <a:lnTo>
                        <a:pt x="336" y="8"/>
                      </a:lnTo>
                      <a:lnTo>
                        <a:pt x="334" y="4"/>
                      </a:lnTo>
                      <a:lnTo>
                        <a:pt x="328" y="4"/>
                      </a:lnTo>
                      <a:lnTo>
                        <a:pt x="323" y="0"/>
                      </a:lnTo>
                      <a:lnTo>
                        <a:pt x="319" y="0"/>
                      </a:lnTo>
                      <a:lnTo>
                        <a:pt x="313" y="4"/>
                      </a:lnTo>
                      <a:lnTo>
                        <a:pt x="313" y="4"/>
                      </a:lnTo>
                      <a:close/>
                    </a:path>
                  </a:pathLst>
                </a:custGeom>
                <a:solidFill>
                  <a:srgbClr val="26AB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70" name="Freeform 436"/>
                <p:cNvSpPr>
                  <a:spLocks/>
                </p:cNvSpPr>
                <p:nvPr/>
              </p:nvSpPr>
              <p:spPr bwMode="auto">
                <a:xfrm>
                  <a:off x="4025" y="966"/>
                  <a:ext cx="62" cy="108"/>
                </a:xfrm>
                <a:custGeom>
                  <a:avLst/>
                  <a:gdLst/>
                  <a:ahLst/>
                  <a:cxnLst>
                    <a:cxn ang="0">
                      <a:pos x="103" y="6"/>
                    </a:cxn>
                    <a:cxn ang="0">
                      <a:pos x="97" y="19"/>
                    </a:cxn>
                    <a:cxn ang="0">
                      <a:pos x="89" y="33"/>
                    </a:cxn>
                    <a:cxn ang="0">
                      <a:pos x="82" y="44"/>
                    </a:cxn>
                    <a:cxn ang="0">
                      <a:pos x="74" y="56"/>
                    </a:cxn>
                    <a:cxn ang="0">
                      <a:pos x="68" y="65"/>
                    </a:cxn>
                    <a:cxn ang="0">
                      <a:pos x="63" y="77"/>
                    </a:cxn>
                    <a:cxn ang="0">
                      <a:pos x="57" y="88"/>
                    </a:cxn>
                    <a:cxn ang="0">
                      <a:pos x="49" y="97"/>
                    </a:cxn>
                    <a:cxn ang="0">
                      <a:pos x="42" y="107"/>
                    </a:cxn>
                    <a:cxn ang="0">
                      <a:pos x="36" y="116"/>
                    </a:cxn>
                    <a:cxn ang="0">
                      <a:pos x="30" y="128"/>
                    </a:cxn>
                    <a:cxn ang="0">
                      <a:pos x="25" y="139"/>
                    </a:cxn>
                    <a:cxn ang="0">
                      <a:pos x="17" y="151"/>
                    </a:cxn>
                    <a:cxn ang="0">
                      <a:pos x="13" y="164"/>
                    </a:cxn>
                    <a:cxn ang="0">
                      <a:pos x="8" y="175"/>
                    </a:cxn>
                    <a:cxn ang="0">
                      <a:pos x="2" y="191"/>
                    </a:cxn>
                    <a:cxn ang="0">
                      <a:pos x="0" y="194"/>
                    </a:cxn>
                    <a:cxn ang="0">
                      <a:pos x="0" y="198"/>
                    </a:cxn>
                    <a:cxn ang="0">
                      <a:pos x="0" y="204"/>
                    </a:cxn>
                    <a:cxn ang="0">
                      <a:pos x="2" y="208"/>
                    </a:cxn>
                    <a:cxn ang="0">
                      <a:pos x="8" y="211"/>
                    </a:cxn>
                    <a:cxn ang="0">
                      <a:pos x="17" y="215"/>
                    </a:cxn>
                    <a:cxn ang="0">
                      <a:pos x="19" y="215"/>
                    </a:cxn>
                    <a:cxn ang="0">
                      <a:pos x="23" y="217"/>
                    </a:cxn>
                    <a:cxn ang="0">
                      <a:pos x="29" y="215"/>
                    </a:cxn>
                    <a:cxn ang="0">
                      <a:pos x="30" y="215"/>
                    </a:cxn>
                    <a:cxn ang="0">
                      <a:pos x="34" y="213"/>
                    </a:cxn>
                    <a:cxn ang="0">
                      <a:pos x="38" y="210"/>
                    </a:cxn>
                    <a:cxn ang="0">
                      <a:pos x="40" y="208"/>
                    </a:cxn>
                    <a:cxn ang="0">
                      <a:pos x="46" y="204"/>
                    </a:cxn>
                    <a:cxn ang="0">
                      <a:pos x="49" y="189"/>
                    </a:cxn>
                    <a:cxn ang="0">
                      <a:pos x="53" y="175"/>
                    </a:cxn>
                    <a:cxn ang="0">
                      <a:pos x="57" y="164"/>
                    </a:cxn>
                    <a:cxn ang="0">
                      <a:pos x="63" y="151"/>
                    </a:cxn>
                    <a:cxn ang="0">
                      <a:pos x="67" y="139"/>
                    </a:cxn>
                    <a:cxn ang="0">
                      <a:pos x="70" y="130"/>
                    </a:cxn>
                    <a:cxn ang="0">
                      <a:pos x="76" y="118"/>
                    </a:cxn>
                    <a:cxn ang="0">
                      <a:pos x="80" y="109"/>
                    </a:cxn>
                    <a:cxn ang="0">
                      <a:pos x="86" y="97"/>
                    </a:cxn>
                    <a:cxn ang="0">
                      <a:pos x="89" y="88"/>
                    </a:cxn>
                    <a:cxn ang="0">
                      <a:pos x="93" y="77"/>
                    </a:cxn>
                    <a:cxn ang="0">
                      <a:pos x="99" y="65"/>
                    </a:cxn>
                    <a:cxn ang="0">
                      <a:pos x="105" y="54"/>
                    </a:cxn>
                    <a:cxn ang="0">
                      <a:pos x="110" y="42"/>
                    </a:cxn>
                    <a:cxn ang="0">
                      <a:pos x="116" y="29"/>
                    </a:cxn>
                    <a:cxn ang="0">
                      <a:pos x="124" y="18"/>
                    </a:cxn>
                    <a:cxn ang="0">
                      <a:pos x="124" y="12"/>
                    </a:cxn>
                    <a:cxn ang="0">
                      <a:pos x="124" y="6"/>
                    </a:cxn>
                    <a:cxn ang="0">
                      <a:pos x="120" y="4"/>
                    </a:cxn>
                    <a:cxn ang="0">
                      <a:pos x="118" y="0"/>
                    </a:cxn>
                    <a:cxn ang="0">
                      <a:pos x="112" y="0"/>
                    </a:cxn>
                    <a:cxn ang="0">
                      <a:pos x="108" y="0"/>
                    </a:cxn>
                    <a:cxn ang="0">
                      <a:pos x="105" y="2"/>
                    </a:cxn>
                    <a:cxn ang="0">
                      <a:pos x="103" y="6"/>
                    </a:cxn>
                    <a:cxn ang="0">
                      <a:pos x="103" y="6"/>
                    </a:cxn>
                  </a:cxnLst>
                  <a:rect l="0" t="0" r="r" b="b"/>
                  <a:pathLst>
                    <a:path w="124" h="217">
                      <a:moveTo>
                        <a:pt x="103" y="6"/>
                      </a:moveTo>
                      <a:lnTo>
                        <a:pt x="97" y="19"/>
                      </a:lnTo>
                      <a:lnTo>
                        <a:pt x="89" y="33"/>
                      </a:lnTo>
                      <a:lnTo>
                        <a:pt x="82" y="44"/>
                      </a:lnTo>
                      <a:lnTo>
                        <a:pt x="74" y="56"/>
                      </a:lnTo>
                      <a:lnTo>
                        <a:pt x="68" y="65"/>
                      </a:lnTo>
                      <a:lnTo>
                        <a:pt x="63" y="77"/>
                      </a:lnTo>
                      <a:lnTo>
                        <a:pt x="57" y="88"/>
                      </a:lnTo>
                      <a:lnTo>
                        <a:pt x="49" y="97"/>
                      </a:lnTo>
                      <a:lnTo>
                        <a:pt x="42" y="107"/>
                      </a:lnTo>
                      <a:lnTo>
                        <a:pt x="36" y="116"/>
                      </a:lnTo>
                      <a:lnTo>
                        <a:pt x="30" y="128"/>
                      </a:lnTo>
                      <a:lnTo>
                        <a:pt x="25" y="139"/>
                      </a:lnTo>
                      <a:lnTo>
                        <a:pt x="17" y="151"/>
                      </a:lnTo>
                      <a:lnTo>
                        <a:pt x="13" y="164"/>
                      </a:lnTo>
                      <a:lnTo>
                        <a:pt x="8" y="175"/>
                      </a:lnTo>
                      <a:lnTo>
                        <a:pt x="2" y="191"/>
                      </a:lnTo>
                      <a:lnTo>
                        <a:pt x="0" y="194"/>
                      </a:lnTo>
                      <a:lnTo>
                        <a:pt x="0" y="198"/>
                      </a:lnTo>
                      <a:lnTo>
                        <a:pt x="0" y="204"/>
                      </a:lnTo>
                      <a:lnTo>
                        <a:pt x="2" y="208"/>
                      </a:lnTo>
                      <a:lnTo>
                        <a:pt x="8" y="211"/>
                      </a:lnTo>
                      <a:lnTo>
                        <a:pt x="17" y="215"/>
                      </a:lnTo>
                      <a:lnTo>
                        <a:pt x="19" y="215"/>
                      </a:lnTo>
                      <a:lnTo>
                        <a:pt x="23" y="217"/>
                      </a:lnTo>
                      <a:lnTo>
                        <a:pt x="29" y="215"/>
                      </a:lnTo>
                      <a:lnTo>
                        <a:pt x="30" y="215"/>
                      </a:lnTo>
                      <a:lnTo>
                        <a:pt x="34" y="213"/>
                      </a:lnTo>
                      <a:lnTo>
                        <a:pt x="38" y="210"/>
                      </a:lnTo>
                      <a:lnTo>
                        <a:pt x="40" y="208"/>
                      </a:lnTo>
                      <a:lnTo>
                        <a:pt x="46" y="204"/>
                      </a:lnTo>
                      <a:lnTo>
                        <a:pt x="49" y="189"/>
                      </a:lnTo>
                      <a:lnTo>
                        <a:pt x="53" y="175"/>
                      </a:lnTo>
                      <a:lnTo>
                        <a:pt x="57" y="164"/>
                      </a:lnTo>
                      <a:lnTo>
                        <a:pt x="63" y="151"/>
                      </a:lnTo>
                      <a:lnTo>
                        <a:pt x="67" y="139"/>
                      </a:lnTo>
                      <a:lnTo>
                        <a:pt x="70" y="130"/>
                      </a:lnTo>
                      <a:lnTo>
                        <a:pt x="76" y="118"/>
                      </a:lnTo>
                      <a:lnTo>
                        <a:pt x="80" y="109"/>
                      </a:lnTo>
                      <a:lnTo>
                        <a:pt x="86" y="97"/>
                      </a:lnTo>
                      <a:lnTo>
                        <a:pt x="89" y="88"/>
                      </a:lnTo>
                      <a:lnTo>
                        <a:pt x="93" y="77"/>
                      </a:lnTo>
                      <a:lnTo>
                        <a:pt x="99" y="65"/>
                      </a:lnTo>
                      <a:lnTo>
                        <a:pt x="105" y="54"/>
                      </a:lnTo>
                      <a:lnTo>
                        <a:pt x="110" y="42"/>
                      </a:lnTo>
                      <a:lnTo>
                        <a:pt x="116" y="29"/>
                      </a:lnTo>
                      <a:lnTo>
                        <a:pt x="124" y="18"/>
                      </a:lnTo>
                      <a:lnTo>
                        <a:pt x="124" y="12"/>
                      </a:lnTo>
                      <a:lnTo>
                        <a:pt x="124" y="6"/>
                      </a:lnTo>
                      <a:lnTo>
                        <a:pt x="120" y="4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8" y="0"/>
                      </a:lnTo>
                      <a:lnTo>
                        <a:pt x="105" y="2"/>
                      </a:lnTo>
                      <a:lnTo>
                        <a:pt x="103" y="6"/>
                      </a:lnTo>
                      <a:lnTo>
                        <a:pt x="103" y="6"/>
                      </a:lnTo>
                      <a:close/>
                    </a:path>
                  </a:pathLst>
                </a:custGeom>
                <a:solidFill>
                  <a:srgbClr val="26AB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71" name="Freeform 437"/>
                <p:cNvSpPr>
                  <a:spLocks/>
                </p:cNvSpPr>
                <p:nvPr/>
              </p:nvSpPr>
              <p:spPr bwMode="auto">
                <a:xfrm>
                  <a:off x="3984" y="966"/>
                  <a:ext cx="92" cy="190"/>
                </a:xfrm>
                <a:custGeom>
                  <a:avLst/>
                  <a:gdLst/>
                  <a:ahLst/>
                  <a:cxnLst>
                    <a:cxn ang="0">
                      <a:pos x="147" y="23"/>
                    </a:cxn>
                    <a:cxn ang="0">
                      <a:pos x="135" y="59"/>
                    </a:cxn>
                    <a:cxn ang="0">
                      <a:pos x="122" y="90"/>
                    </a:cxn>
                    <a:cxn ang="0">
                      <a:pos x="103" y="118"/>
                    </a:cxn>
                    <a:cxn ang="0">
                      <a:pos x="82" y="147"/>
                    </a:cxn>
                    <a:cxn ang="0">
                      <a:pos x="65" y="175"/>
                    </a:cxn>
                    <a:cxn ang="0">
                      <a:pos x="50" y="206"/>
                    </a:cxn>
                    <a:cxn ang="0">
                      <a:pos x="42" y="244"/>
                    </a:cxn>
                    <a:cxn ang="0">
                      <a:pos x="42" y="272"/>
                    </a:cxn>
                    <a:cxn ang="0">
                      <a:pos x="48" y="289"/>
                    </a:cxn>
                    <a:cxn ang="0">
                      <a:pos x="59" y="301"/>
                    </a:cxn>
                    <a:cxn ang="0">
                      <a:pos x="76" y="308"/>
                    </a:cxn>
                    <a:cxn ang="0">
                      <a:pos x="95" y="314"/>
                    </a:cxn>
                    <a:cxn ang="0">
                      <a:pos x="118" y="320"/>
                    </a:cxn>
                    <a:cxn ang="0">
                      <a:pos x="141" y="326"/>
                    </a:cxn>
                    <a:cxn ang="0">
                      <a:pos x="162" y="333"/>
                    </a:cxn>
                    <a:cxn ang="0">
                      <a:pos x="177" y="341"/>
                    </a:cxn>
                    <a:cxn ang="0">
                      <a:pos x="183" y="348"/>
                    </a:cxn>
                    <a:cxn ang="0">
                      <a:pos x="185" y="360"/>
                    </a:cxn>
                    <a:cxn ang="0">
                      <a:pos x="177" y="373"/>
                    </a:cxn>
                    <a:cxn ang="0">
                      <a:pos x="166" y="379"/>
                    </a:cxn>
                    <a:cxn ang="0">
                      <a:pos x="156" y="379"/>
                    </a:cxn>
                    <a:cxn ang="0">
                      <a:pos x="139" y="371"/>
                    </a:cxn>
                    <a:cxn ang="0">
                      <a:pos x="113" y="360"/>
                    </a:cxn>
                    <a:cxn ang="0">
                      <a:pos x="86" y="350"/>
                    </a:cxn>
                    <a:cxn ang="0">
                      <a:pos x="61" y="341"/>
                    </a:cxn>
                    <a:cxn ang="0">
                      <a:pos x="38" y="329"/>
                    </a:cxn>
                    <a:cxn ang="0">
                      <a:pos x="19" y="316"/>
                    </a:cxn>
                    <a:cxn ang="0">
                      <a:pos x="8" y="299"/>
                    </a:cxn>
                    <a:cxn ang="0">
                      <a:pos x="0" y="278"/>
                    </a:cxn>
                    <a:cxn ang="0">
                      <a:pos x="0" y="244"/>
                    </a:cxn>
                    <a:cxn ang="0">
                      <a:pos x="8" y="206"/>
                    </a:cxn>
                    <a:cxn ang="0">
                      <a:pos x="25" y="175"/>
                    </a:cxn>
                    <a:cxn ang="0">
                      <a:pos x="44" y="145"/>
                    </a:cxn>
                    <a:cxn ang="0">
                      <a:pos x="65" y="116"/>
                    </a:cxn>
                    <a:cxn ang="0">
                      <a:pos x="84" y="88"/>
                    </a:cxn>
                    <a:cxn ang="0">
                      <a:pos x="101" y="57"/>
                    </a:cxn>
                    <a:cxn ang="0">
                      <a:pos x="111" y="19"/>
                    </a:cxn>
                    <a:cxn ang="0">
                      <a:pos x="147" y="2"/>
                    </a:cxn>
                  </a:cxnLst>
                  <a:rect l="0" t="0" r="r" b="b"/>
                  <a:pathLst>
                    <a:path w="185" h="381">
                      <a:moveTo>
                        <a:pt x="147" y="2"/>
                      </a:moveTo>
                      <a:lnTo>
                        <a:pt x="147" y="23"/>
                      </a:lnTo>
                      <a:lnTo>
                        <a:pt x="141" y="42"/>
                      </a:lnTo>
                      <a:lnTo>
                        <a:pt x="135" y="59"/>
                      </a:lnTo>
                      <a:lnTo>
                        <a:pt x="130" y="77"/>
                      </a:lnTo>
                      <a:lnTo>
                        <a:pt x="122" y="90"/>
                      </a:lnTo>
                      <a:lnTo>
                        <a:pt x="113" y="105"/>
                      </a:lnTo>
                      <a:lnTo>
                        <a:pt x="103" y="118"/>
                      </a:lnTo>
                      <a:lnTo>
                        <a:pt x="95" y="134"/>
                      </a:lnTo>
                      <a:lnTo>
                        <a:pt x="82" y="147"/>
                      </a:lnTo>
                      <a:lnTo>
                        <a:pt x="74" y="160"/>
                      </a:lnTo>
                      <a:lnTo>
                        <a:pt x="65" y="175"/>
                      </a:lnTo>
                      <a:lnTo>
                        <a:pt x="57" y="191"/>
                      </a:lnTo>
                      <a:lnTo>
                        <a:pt x="50" y="206"/>
                      </a:lnTo>
                      <a:lnTo>
                        <a:pt x="44" y="223"/>
                      </a:lnTo>
                      <a:lnTo>
                        <a:pt x="42" y="244"/>
                      </a:lnTo>
                      <a:lnTo>
                        <a:pt x="42" y="265"/>
                      </a:lnTo>
                      <a:lnTo>
                        <a:pt x="42" y="272"/>
                      </a:lnTo>
                      <a:lnTo>
                        <a:pt x="44" y="282"/>
                      </a:lnTo>
                      <a:lnTo>
                        <a:pt x="48" y="289"/>
                      </a:lnTo>
                      <a:lnTo>
                        <a:pt x="54" y="297"/>
                      </a:lnTo>
                      <a:lnTo>
                        <a:pt x="59" y="301"/>
                      </a:lnTo>
                      <a:lnTo>
                        <a:pt x="69" y="307"/>
                      </a:lnTo>
                      <a:lnTo>
                        <a:pt x="76" y="308"/>
                      </a:lnTo>
                      <a:lnTo>
                        <a:pt x="86" y="312"/>
                      </a:lnTo>
                      <a:lnTo>
                        <a:pt x="95" y="314"/>
                      </a:lnTo>
                      <a:lnTo>
                        <a:pt x="107" y="318"/>
                      </a:lnTo>
                      <a:lnTo>
                        <a:pt x="118" y="320"/>
                      </a:lnTo>
                      <a:lnTo>
                        <a:pt x="130" y="324"/>
                      </a:lnTo>
                      <a:lnTo>
                        <a:pt x="141" y="326"/>
                      </a:lnTo>
                      <a:lnTo>
                        <a:pt x="152" y="329"/>
                      </a:lnTo>
                      <a:lnTo>
                        <a:pt x="162" y="333"/>
                      </a:lnTo>
                      <a:lnTo>
                        <a:pt x="173" y="339"/>
                      </a:lnTo>
                      <a:lnTo>
                        <a:pt x="177" y="341"/>
                      </a:lnTo>
                      <a:lnTo>
                        <a:pt x="181" y="345"/>
                      </a:lnTo>
                      <a:lnTo>
                        <a:pt x="183" y="348"/>
                      </a:lnTo>
                      <a:lnTo>
                        <a:pt x="185" y="352"/>
                      </a:lnTo>
                      <a:lnTo>
                        <a:pt x="185" y="360"/>
                      </a:lnTo>
                      <a:lnTo>
                        <a:pt x="183" y="367"/>
                      </a:lnTo>
                      <a:lnTo>
                        <a:pt x="177" y="373"/>
                      </a:lnTo>
                      <a:lnTo>
                        <a:pt x="170" y="379"/>
                      </a:lnTo>
                      <a:lnTo>
                        <a:pt x="166" y="379"/>
                      </a:lnTo>
                      <a:lnTo>
                        <a:pt x="162" y="381"/>
                      </a:lnTo>
                      <a:lnTo>
                        <a:pt x="156" y="379"/>
                      </a:lnTo>
                      <a:lnTo>
                        <a:pt x="152" y="379"/>
                      </a:lnTo>
                      <a:lnTo>
                        <a:pt x="139" y="371"/>
                      </a:lnTo>
                      <a:lnTo>
                        <a:pt x="126" y="365"/>
                      </a:lnTo>
                      <a:lnTo>
                        <a:pt x="113" y="360"/>
                      </a:lnTo>
                      <a:lnTo>
                        <a:pt x="99" y="356"/>
                      </a:lnTo>
                      <a:lnTo>
                        <a:pt x="86" y="350"/>
                      </a:lnTo>
                      <a:lnTo>
                        <a:pt x="73" y="346"/>
                      </a:lnTo>
                      <a:lnTo>
                        <a:pt x="61" y="341"/>
                      </a:lnTo>
                      <a:lnTo>
                        <a:pt x="50" y="337"/>
                      </a:lnTo>
                      <a:lnTo>
                        <a:pt x="38" y="329"/>
                      </a:lnTo>
                      <a:lnTo>
                        <a:pt x="31" y="324"/>
                      </a:lnTo>
                      <a:lnTo>
                        <a:pt x="19" y="316"/>
                      </a:lnTo>
                      <a:lnTo>
                        <a:pt x="14" y="308"/>
                      </a:lnTo>
                      <a:lnTo>
                        <a:pt x="8" y="299"/>
                      </a:lnTo>
                      <a:lnTo>
                        <a:pt x="2" y="289"/>
                      </a:lnTo>
                      <a:lnTo>
                        <a:pt x="0" y="278"/>
                      </a:lnTo>
                      <a:lnTo>
                        <a:pt x="0" y="265"/>
                      </a:lnTo>
                      <a:lnTo>
                        <a:pt x="0" y="244"/>
                      </a:lnTo>
                      <a:lnTo>
                        <a:pt x="4" y="223"/>
                      </a:lnTo>
                      <a:lnTo>
                        <a:pt x="8" y="206"/>
                      </a:lnTo>
                      <a:lnTo>
                        <a:pt x="17" y="191"/>
                      </a:lnTo>
                      <a:lnTo>
                        <a:pt x="25" y="175"/>
                      </a:lnTo>
                      <a:lnTo>
                        <a:pt x="35" y="160"/>
                      </a:lnTo>
                      <a:lnTo>
                        <a:pt x="44" y="145"/>
                      </a:lnTo>
                      <a:lnTo>
                        <a:pt x="54" y="132"/>
                      </a:lnTo>
                      <a:lnTo>
                        <a:pt x="65" y="116"/>
                      </a:lnTo>
                      <a:lnTo>
                        <a:pt x="74" y="103"/>
                      </a:lnTo>
                      <a:lnTo>
                        <a:pt x="84" y="88"/>
                      </a:lnTo>
                      <a:lnTo>
                        <a:pt x="94" y="75"/>
                      </a:lnTo>
                      <a:lnTo>
                        <a:pt x="101" y="57"/>
                      </a:lnTo>
                      <a:lnTo>
                        <a:pt x="107" y="40"/>
                      </a:lnTo>
                      <a:lnTo>
                        <a:pt x="111" y="19"/>
                      </a:lnTo>
                      <a:lnTo>
                        <a:pt x="113" y="0"/>
                      </a:lnTo>
                      <a:lnTo>
                        <a:pt x="147" y="2"/>
                      </a:lnTo>
                      <a:lnTo>
                        <a:pt x="147" y="2"/>
                      </a:lnTo>
                      <a:close/>
                    </a:path>
                  </a:pathLst>
                </a:custGeom>
                <a:solidFill>
                  <a:srgbClr val="26AB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72" name="Freeform 438"/>
                <p:cNvSpPr>
                  <a:spLocks/>
                </p:cNvSpPr>
                <p:nvPr/>
              </p:nvSpPr>
              <p:spPr bwMode="auto">
                <a:xfrm>
                  <a:off x="4095" y="1281"/>
                  <a:ext cx="77" cy="88"/>
                </a:xfrm>
                <a:custGeom>
                  <a:avLst/>
                  <a:gdLst/>
                  <a:ahLst/>
                  <a:cxnLst>
                    <a:cxn ang="0">
                      <a:pos x="146" y="163"/>
                    </a:cxn>
                    <a:cxn ang="0">
                      <a:pos x="139" y="157"/>
                    </a:cxn>
                    <a:cxn ang="0">
                      <a:pos x="131" y="152"/>
                    </a:cxn>
                    <a:cxn ang="0">
                      <a:pos x="120" y="142"/>
                    </a:cxn>
                    <a:cxn ang="0">
                      <a:pos x="108" y="131"/>
                    </a:cxn>
                    <a:cxn ang="0">
                      <a:pos x="93" y="121"/>
                    </a:cxn>
                    <a:cxn ang="0">
                      <a:pos x="80" y="108"/>
                    </a:cxn>
                    <a:cxn ang="0">
                      <a:pos x="64" y="97"/>
                    </a:cxn>
                    <a:cxn ang="0">
                      <a:pos x="55" y="81"/>
                    </a:cxn>
                    <a:cxn ang="0">
                      <a:pos x="45" y="70"/>
                    </a:cxn>
                    <a:cxn ang="0">
                      <a:pos x="38" y="53"/>
                    </a:cxn>
                    <a:cxn ang="0">
                      <a:pos x="30" y="38"/>
                    </a:cxn>
                    <a:cxn ang="0">
                      <a:pos x="25" y="19"/>
                    </a:cxn>
                    <a:cxn ang="0">
                      <a:pos x="21" y="5"/>
                    </a:cxn>
                    <a:cxn ang="0">
                      <a:pos x="11" y="0"/>
                    </a:cxn>
                    <a:cxn ang="0">
                      <a:pos x="4" y="2"/>
                    </a:cxn>
                    <a:cxn ang="0">
                      <a:pos x="0" y="9"/>
                    </a:cxn>
                    <a:cxn ang="0">
                      <a:pos x="2" y="26"/>
                    </a:cxn>
                    <a:cxn ang="0">
                      <a:pos x="6" y="47"/>
                    </a:cxn>
                    <a:cxn ang="0">
                      <a:pos x="11" y="66"/>
                    </a:cxn>
                    <a:cxn ang="0">
                      <a:pos x="19" y="87"/>
                    </a:cxn>
                    <a:cxn ang="0">
                      <a:pos x="26" y="104"/>
                    </a:cxn>
                    <a:cxn ang="0">
                      <a:pos x="36" y="121"/>
                    </a:cxn>
                    <a:cxn ang="0">
                      <a:pos x="49" y="137"/>
                    </a:cxn>
                    <a:cxn ang="0">
                      <a:pos x="66" y="152"/>
                    </a:cxn>
                    <a:cxn ang="0">
                      <a:pos x="83" y="163"/>
                    </a:cxn>
                    <a:cxn ang="0">
                      <a:pos x="97" y="165"/>
                    </a:cxn>
                    <a:cxn ang="0">
                      <a:pos x="104" y="167"/>
                    </a:cxn>
                    <a:cxn ang="0">
                      <a:pos x="116" y="169"/>
                    </a:cxn>
                    <a:cxn ang="0">
                      <a:pos x="123" y="169"/>
                    </a:cxn>
                    <a:cxn ang="0">
                      <a:pos x="133" y="169"/>
                    </a:cxn>
                    <a:cxn ang="0">
                      <a:pos x="142" y="171"/>
                    </a:cxn>
                    <a:cxn ang="0">
                      <a:pos x="152" y="173"/>
                    </a:cxn>
                    <a:cxn ang="0">
                      <a:pos x="154" y="167"/>
                    </a:cxn>
                    <a:cxn ang="0">
                      <a:pos x="152" y="163"/>
                    </a:cxn>
                  </a:cxnLst>
                  <a:rect l="0" t="0" r="r" b="b"/>
                  <a:pathLst>
                    <a:path w="154" h="175">
                      <a:moveTo>
                        <a:pt x="152" y="163"/>
                      </a:moveTo>
                      <a:lnTo>
                        <a:pt x="146" y="163"/>
                      </a:lnTo>
                      <a:lnTo>
                        <a:pt x="144" y="159"/>
                      </a:lnTo>
                      <a:lnTo>
                        <a:pt x="139" y="157"/>
                      </a:lnTo>
                      <a:lnTo>
                        <a:pt x="137" y="157"/>
                      </a:lnTo>
                      <a:lnTo>
                        <a:pt x="131" y="152"/>
                      </a:lnTo>
                      <a:lnTo>
                        <a:pt x="125" y="148"/>
                      </a:lnTo>
                      <a:lnTo>
                        <a:pt x="120" y="142"/>
                      </a:lnTo>
                      <a:lnTo>
                        <a:pt x="114" y="137"/>
                      </a:lnTo>
                      <a:lnTo>
                        <a:pt x="108" y="131"/>
                      </a:lnTo>
                      <a:lnTo>
                        <a:pt x="102" y="127"/>
                      </a:lnTo>
                      <a:lnTo>
                        <a:pt x="93" y="121"/>
                      </a:lnTo>
                      <a:lnTo>
                        <a:pt x="85" y="114"/>
                      </a:lnTo>
                      <a:lnTo>
                        <a:pt x="80" y="108"/>
                      </a:lnTo>
                      <a:lnTo>
                        <a:pt x="72" y="102"/>
                      </a:lnTo>
                      <a:lnTo>
                        <a:pt x="64" y="97"/>
                      </a:lnTo>
                      <a:lnTo>
                        <a:pt x="61" y="89"/>
                      </a:lnTo>
                      <a:lnTo>
                        <a:pt x="55" y="81"/>
                      </a:lnTo>
                      <a:lnTo>
                        <a:pt x="51" y="76"/>
                      </a:lnTo>
                      <a:lnTo>
                        <a:pt x="45" y="70"/>
                      </a:lnTo>
                      <a:lnTo>
                        <a:pt x="40" y="62"/>
                      </a:lnTo>
                      <a:lnTo>
                        <a:pt x="38" y="53"/>
                      </a:lnTo>
                      <a:lnTo>
                        <a:pt x="34" y="47"/>
                      </a:lnTo>
                      <a:lnTo>
                        <a:pt x="30" y="38"/>
                      </a:lnTo>
                      <a:lnTo>
                        <a:pt x="28" y="30"/>
                      </a:lnTo>
                      <a:lnTo>
                        <a:pt x="25" y="19"/>
                      </a:lnTo>
                      <a:lnTo>
                        <a:pt x="23" y="11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2" y="26"/>
                      </a:lnTo>
                      <a:lnTo>
                        <a:pt x="6" y="36"/>
                      </a:lnTo>
                      <a:lnTo>
                        <a:pt x="6" y="47"/>
                      </a:lnTo>
                      <a:lnTo>
                        <a:pt x="11" y="59"/>
                      </a:lnTo>
                      <a:lnTo>
                        <a:pt x="11" y="66"/>
                      </a:lnTo>
                      <a:lnTo>
                        <a:pt x="15" y="76"/>
                      </a:lnTo>
                      <a:lnTo>
                        <a:pt x="19" y="87"/>
                      </a:lnTo>
                      <a:lnTo>
                        <a:pt x="23" y="97"/>
                      </a:lnTo>
                      <a:lnTo>
                        <a:pt x="26" y="104"/>
                      </a:lnTo>
                      <a:lnTo>
                        <a:pt x="32" y="112"/>
                      </a:lnTo>
                      <a:lnTo>
                        <a:pt x="36" y="121"/>
                      </a:lnTo>
                      <a:lnTo>
                        <a:pt x="44" y="129"/>
                      </a:lnTo>
                      <a:lnTo>
                        <a:pt x="49" y="137"/>
                      </a:lnTo>
                      <a:lnTo>
                        <a:pt x="57" y="144"/>
                      </a:lnTo>
                      <a:lnTo>
                        <a:pt x="66" y="152"/>
                      </a:lnTo>
                      <a:lnTo>
                        <a:pt x="76" y="159"/>
                      </a:lnTo>
                      <a:lnTo>
                        <a:pt x="83" y="163"/>
                      </a:lnTo>
                      <a:lnTo>
                        <a:pt x="91" y="165"/>
                      </a:lnTo>
                      <a:lnTo>
                        <a:pt x="97" y="165"/>
                      </a:lnTo>
                      <a:lnTo>
                        <a:pt x="101" y="165"/>
                      </a:lnTo>
                      <a:lnTo>
                        <a:pt x="104" y="167"/>
                      </a:lnTo>
                      <a:lnTo>
                        <a:pt x="110" y="169"/>
                      </a:lnTo>
                      <a:lnTo>
                        <a:pt x="116" y="169"/>
                      </a:lnTo>
                      <a:lnTo>
                        <a:pt x="120" y="169"/>
                      </a:lnTo>
                      <a:lnTo>
                        <a:pt x="123" y="169"/>
                      </a:lnTo>
                      <a:lnTo>
                        <a:pt x="127" y="169"/>
                      </a:lnTo>
                      <a:lnTo>
                        <a:pt x="133" y="169"/>
                      </a:lnTo>
                      <a:lnTo>
                        <a:pt x="139" y="169"/>
                      </a:lnTo>
                      <a:lnTo>
                        <a:pt x="142" y="171"/>
                      </a:lnTo>
                      <a:lnTo>
                        <a:pt x="148" y="175"/>
                      </a:lnTo>
                      <a:lnTo>
                        <a:pt x="152" y="173"/>
                      </a:lnTo>
                      <a:lnTo>
                        <a:pt x="154" y="171"/>
                      </a:lnTo>
                      <a:lnTo>
                        <a:pt x="154" y="167"/>
                      </a:lnTo>
                      <a:lnTo>
                        <a:pt x="152" y="163"/>
                      </a:lnTo>
                      <a:lnTo>
                        <a:pt x="152" y="163"/>
                      </a:lnTo>
                      <a:close/>
                    </a:path>
                  </a:pathLst>
                </a:custGeom>
                <a:solidFill>
                  <a:srgbClr val="00B5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73" name="Freeform 439"/>
                <p:cNvSpPr>
                  <a:spLocks/>
                </p:cNvSpPr>
                <p:nvPr/>
              </p:nvSpPr>
              <p:spPr bwMode="auto">
                <a:xfrm>
                  <a:off x="4060" y="1317"/>
                  <a:ext cx="83" cy="441"/>
                </a:xfrm>
                <a:custGeom>
                  <a:avLst/>
                  <a:gdLst/>
                  <a:ahLst/>
                  <a:cxnLst>
                    <a:cxn ang="0">
                      <a:pos x="168" y="694"/>
                    </a:cxn>
                    <a:cxn ang="0">
                      <a:pos x="164" y="648"/>
                    </a:cxn>
                    <a:cxn ang="0">
                      <a:pos x="156" y="606"/>
                    </a:cxn>
                    <a:cxn ang="0">
                      <a:pos x="145" y="570"/>
                    </a:cxn>
                    <a:cxn ang="0">
                      <a:pos x="134" y="530"/>
                    </a:cxn>
                    <a:cxn ang="0">
                      <a:pos x="120" y="494"/>
                    </a:cxn>
                    <a:cxn ang="0">
                      <a:pos x="105" y="454"/>
                    </a:cxn>
                    <a:cxn ang="0">
                      <a:pos x="92" y="411"/>
                    </a:cxn>
                    <a:cxn ang="0">
                      <a:pos x="77" y="357"/>
                    </a:cxn>
                    <a:cxn ang="0">
                      <a:pos x="63" y="306"/>
                    </a:cxn>
                    <a:cxn ang="0">
                      <a:pos x="52" y="258"/>
                    </a:cxn>
                    <a:cxn ang="0">
                      <a:pos x="42" y="219"/>
                    </a:cxn>
                    <a:cxn ang="0">
                      <a:pos x="35" y="177"/>
                    </a:cxn>
                    <a:cxn ang="0">
                      <a:pos x="31" y="133"/>
                    </a:cxn>
                    <a:cxn ang="0">
                      <a:pos x="29" y="87"/>
                    </a:cxn>
                    <a:cxn ang="0">
                      <a:pos x="27" y="34"/>
                    </a:cxn>
                    <a:cxn ang="0">
                      <a:pos x="25" y="2"/>
                    </a:cxn>
                    <a:cxn ang="0">
                      <a:pos x="18" y="0"/>
                    </a:cxn>
                    <a:cxn ang="0">
                      <a:pos x="8" y="4"/>
                    </a:cxn>
                    <a:cxn ang="0">
                      <a:pos x="0" y="9"/>
                    </a:cxn>
                    <a:cxn ang="0">
                      <a:pos x="0" y="42"/>
                    </a:cxn>
                    <a:cxn ang="0">
                      <a:pos x="0" y="91"/>
                    </a:cxn>
                    <a:cxn ang="0">
                      <a:pos x="0" y="131"/>
                    </a:cxn>
                    <a:cxn ang="0">
                      <a:pos x="0" y="167"/>
                    </a:cxn>
                    <a:cxn ang="0">
                      <a:pos x="0" y="201"/>
                    </a:cxn>
                    <a:cxn ang="0">
                      <a:pos x="2" y="239"/>
                    </a:cxn>
                    <a:cxn ang="0">
                      <a:pos x="6" y="283"/>
                    </a:cxn>
                    <a:cxn ang="0">
                      <a:pos x="10" y="340"/>
                    </a:cxn>
                    <a:cxn ang="0">
                      <a:pos x="14" y="397"/>
                    </a:cxn>
                    <a:cxn ang="0">
                      <a:pos x="23" y="443"/>
                    </a:cxn>
                    <a:cxn ang="0">
                      <a:pos x="38" y="485"/>
                    </a:cxn>
                    <a:cxn ang="0">
                      <a:pos x="56" y="525"/>
                    </a:cxn>
                    <a:cxn ang="0">
                      <a:pos x="73" y="566"/>
                    </a:cxn>
                    <a:cxn ang="0">
                      <a:pos x="88" y="606"/>
                    </a:cxn>
                    <a:cxn ang="0">
                      <a:pos x="101" y="648"/>
                    </a:cxn>
                    <a:cxn ang="0">
                      <a:pos x="109" y="694"/>
                    </a:cxn>
                    <a:cxn ang="0">
                      <a:pos x="111" y="726"/>
                    </a:cxn>
                    <a:cxn ang="0">
                      <a:pos x="111" y="745"/>
                    </a:cxn>
                    <a:cxn ang="0">
                      <a:pos x="113" y="762"/>
                    </a:cxn>
                    <a:cxn ang="0">
                      <a:pos x="116" y="779"/>
                    </a:cxn>
                    <a:cxn ang="0">
                      <a:pos x="118" y="795"/>
                    </a:cxn>
                    <a:cxn ang="0">
                      <a:pos x="120" y="812"/>
                    </a:cxn>
                    <a:cxn ang="0">
                      <a:pos x="122" y="829"/>
                    </a:cxn>
                    <a:cxn ang="0">
                      <a:pos x="122" y="850"/>
                    </a:cxn>
                    <a:cxn ang="0">
                      <a:pos x="122" y="863"/>
                    </a:cxn>
                    <a:cxn ang="0">
                      <a:pos x="122" y="871"/>
                    </a:cxn>
                    <a:cxn ang="0">
                      <a:pos x="134" y="878"/>
                    </a:cxn>
                    <a:cxn ang="0">
                      <a:pos x="149" y="880"/>
                    </a:cxn>
                    <a:cxn ang="0">
                      <a:pos x="158" y="873"/>
                    </a:cxn>
                    <a:cxn ang="0">
                      <a:pos x="164" y="867"/>
                    </a:cxn>
                    <a:cxn ang="0">
                      <a:pos x="166" y="852"/>
                    </a:cxn>
                    <a:cxn ang="0">
                      <a:pos x="168" y="833"/>
                    </a:cxn>
                    <a:cxn ang="0">
                      <a:pos x="168" y="816"/>
                    </a:cxn>
                    <a:cxn ang="0">
                      <a:pos x="168" y="798"/>
                    </a:cxn>
                    <a:cxn ang="0">
                      <a:pos x="168" y="779"/>
                    </a:cxn>
                    <a:cxn ang="0">
                      <a:pos x="168" y="762"/>
                    </a:cxn>
                    <a:cxn ang="0">
                      <a:pos x="168" y="745"/>
                    </a:cxn>
                    <a:cxn ang="0">
                      <a:pos x="168" y="726"/>
                    </a:cxn>
                    <a:cxn ang="0">
                      <a:pos x="168" y="717"/>
                    </a:cxn>
                  </a:cxnLst>
                  <a:rect l="0" t="0" r="r" b="b"/>
                  <a:pathLst>
                    <a:path w="168" h="880">
                      <a:moveTo>
                        <a:pt x="168" y="717"/>
                      </a:moveTo>
                      <a:lnTo>
                        <a:pt x="168" y="694"/>
                      </a:lnTo>
                      <a:lnTo>
                        <a:pt x="168" y="669"/>
                      </a:lnTo>
                      <a:lnTo>
                        <a:pt x="164" y="648"/>
                      </a:lnTo>
                      <a:lnTo>
                        <a:pt x="162" y="629"/>
                      </a:lnTo>
                      <a:lnTo>
                        <a:pt x="156" y="606"/>
                      </a:lnTo>
                      <a:lnTo>
                        <a:pt x="151" y="589"/>
                      </a:lnTo>
                      <a:lnTo>
                        <a:pt x="145" y="570"/>
                      </a:lnTo>
                      <a:lnTo>
                        <a:pt x="139" y="551"/>
                      </a:lnTo>
                      <a:lnTo>
                        <a:pt x="134" y="530"/>
                      </a:lnTo>
                      <a:lnTo>
                        <a:pt x="126" y="513"/>
                      </a:lnTo>
                      <a:lnTo>
                        <a:pt x="120" y="494"/>
                      </a:lnTo>
                      <a:lnTo>
                        <a:pt x="113" y="473"/>
                      </a:lnTo>
                      <a:lnTo>
                        <a:pt x="105" y="454"/>
                      </a:lnTo>
                      <a:lnTo>
                        <a:pt x="97" y="433"/>
                      </a:lnTo>
                      <a:lnTo>
                        <a:pt x="92" y="411"/>
                      </a:lnTo>
                      <a:lnTo>
                        <a:pt x="84" y="388"/>
                      </a:lnTo>
                      <a:lnTo>
                        <a:pt x="77" y="357"/>
                      </a:lnTo>
                      <a:lnTo>
                        <a:pt x="71" y="331"/>
                      </a:lnTo>
                      <a:lnTo>
                        <a:pt x="63" y="306"/>
                      </a:lnTo>
                      <a:lnTo>
                        <a:pt x="57" y="281"/>
                      </a:lnTo>
                      <a:lnTo>
                        <a:pt x="52" y="258"/>
                      </a:lnTo>
                      <a:lnTo>
                        <a:pt x="46" y="239"/>
                      </a:lnTo>
                      <a:lnTo>
                        <a:pt x="42" y="219"/>
                      </a:lnTo>
                      <a:lnTo>
                        <a:pt x="40" y="198"/>
                      </a:lnTo>
                      <a:lnTo>
                        <a:pt x="35" y="177"/>
                      </a:lnTo>
                      <a:lnTo>
                        <a:pt x="33" y="156"/>
                      </a:lnTo>
                      <a:lnTo>
                        <a:pt x="31" y="133"/>
                      </a:lnTo>
                      <a:lnTo>
                        <a:pt x="29" y="112"/>
                      </a:lnTo>
                      <a:lnTo>
                        <a:pt x="29" y="87"/>
                      </a:lnTo>
                      <a:lnTo>
                        <a:pt x="27" y="61"/>
                      </a:lnTo>
                      <a:lnTo>
                        <a:pt x="27" y="34"/>
                      </a:lnTo>
                      <a:lnTo>
                        <a:pt x="27" y="6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42"/>
                      </a:lnTo>
                      <a:lnTo>
                        <a:pt x="0" y="68"/>
                      </a:lnTo>
                      <a:lnTo>
                        <a:pt x="0" y="91"/>
                      </a:lnTo>
                      <a:lnTo>
                        <a:pt x="0" y="114"/>
                      </a:lnTo>
                      <a:lnTo>
                        <a:pt x="0" y="131"/>
                      </a:lnTo>
                      <a:lnTo>
                        <a:pt x="0" y="150"/>
                      </a:lnTo>
                      <a:lnTo>
                        <a:pt x="0" y="167"/>
                      </a:lnTo>
                      <a:lnTo>
                        <a:pt x="0" y="186"/>
                      </a:lnTo>
                      <a:lnTo>
                        <a:pt x="0" y="201"/>
                      </a:lnTo>
                      <a:lnTo>
                        <a:pt x="0" y="220"/>
                      </a:lnTo>
                      <a:lnTo>
                        <a:pt x="2" y="239"/>
                      </a:lnTo>
                      <a:lnTo>
                        <a:pt x="4" y="260"/>
                      </a:lnTo>
                      <a:lnTo>
                        <a:pt x="6" y="283"/>
                      </a:lnTo>
                      <a:lnTo>
                        <a:pt x="6" y="312"/>
                      </a:lnTo>
                      <a:lnTo>
                        <a:pt x="10" y="340"/>
                      </a:lnTo>
                      <a:lnTo>
                        <a:pt x="12" y="374"/>
                      </a:lnTo>
                      <a:lnTo>
                        <a:pt x="14" y="397"/>
                      </a:lnTo>
                      <a:lnTo>
                        <a:pt x="19" y="420"/>
                      </a:lnTo>
                      <a:lnTo>
                        <a:pt x="23" y="443"/>
                      </a:lnTo>
                      <a:lnTo>
                        <a:pt x="31" y="464"/>
                      </a:lnTo>
                      <a:lnTo>
                        <a:pt x="38" y="485"/>
                      </a:lnTo>
                      <a:lnTo>
                        <a:pt x="46" y="506"/>
                      </a:lnTo>
                      <a:lnTo>
                        <a:pt x="56" y="525"/>
                      </a:lnTo>
                      <a:lnTo>
                        <a:pt x="65" y="547"/>
                      </a:lnTo>
                      <a:lnTo>
                        <a:pt x="73" y="566"/>
                      </a:lnTo>
                      <a:lnTo>
                        <a:pt x="82" y="587"/>
                      </a:lnTo>
                      <a:lnTo>
                        <a:pt x="88" y="606"/>
                      </a:lnTo>
                      <a:lnTo>
                        <a:pt x="96" y="629"/>
                      </a:lnTo>
                      <a:lnTo>
                        <a:pt x="101" y="648"/>
                      </a:lnTo>
                      <a:lnTo>
                        <a:pt x="105" y="669"/>
                      </a:lnTo>
                      <a:lnTo>
                        <a:pt x="109" y="694"/>
                      </a:lnTo>
                      <a:lnTo>
                        <a:pt x="111" y="717"/>
                      </a:lnTo>
                      <a:lnTo>
                        <a:pt x="111" y="726"/>
                      </a:lnTo>
                      <a:lnTo>
                        <a:pt x="111" y="736"/>
                      </a:lnTo>
                      <a:lnTo>
                        <a:pt x="111" y="745"/>
                      </a:lnTo>
                      <a:lnTo>
                        <a:pt x="111" y="755"/>
                      </a:lnTo>
                      <a:lnTo>
                        <a:pt x="113" y="762"/>
                      </a:lnTo>
                      <a:lnTo>
                        <a:pt x="115" y="770"/>
                      </a:lnTo>
                      <a:lnTo>
                        <a:pt x="116" y="779"/>
                      </a:lnTo>
                      <a:lnTo>
                        <a:pt x="116" y="787"/>
                      </a:lnTo>
                      <a:lnTo>
                        <a:pt x="118" y="795"/>
                      </a:lnTo>
                      <a:lnTo>
                        <a:pt x="120" y="804"/>
                      </a:lnTo>
                      <a:lnTo>
                        <a:pt x="120" y="812"/>
                      </a:lnTo>
                      <a:lnTo>
                        <a:pt x="122" y="821"/>
                      </a:lnTo>
                      <a:lnTo>
                        <a:pt x="122" y="829"/>
                      </a:lnTo>
                      <a:lnTo>
                        <a:pt x="122" y="838"/>
                      </a:lnTo>
                      <a:lnTo>
                        <a:pt x="122" y="850"/>
                      </a:lnTo>
                      <a:lnTo>
                        <a:pt x="122" y="859"/>
                      </a:lnTo>
                      <a:lnTo>
                        <a:pt x="122" y="863"/>
                      </a:lnTo>
                      <a:lnTo>
                        <a:pt x="122" y="867"/>
                      </a:lnTo>
                      <a:lnTo>
                        <a:pt x="122" y="871"/>
                      </a:lnTo>
                      <a:lnTo>
                        <a:pt x="126" y="873"/>
                      </a:lnTo>
                      <a:lnTo>
                        <a:pt x="134" y="878"/>
                      </a:lnTo>
                      <a:lnTo>
                        <a:pt x="141" y="880"/>
                      </a:lnTo>
                      <a:lnTo>
                        <a:pt x="149" y="880"/>
                      </a:lnTo>
                      <a:lnTo>
                        <a:pt x="156" y="876"/>
                      </a:lnTo>
                      <a:lnTo>
                        <a:pt x="158" y="873"/>
                      </a:lnTo>
                      <a:lnTo>
                        <a:pt x="162" y="871"/>
                      </a:lnTo>
                      <a:lnTo>
                        <a:pt x="164" y="867"/>
                      </a:lnTo>
                      <a:lnTo>
                        <a:pt x="166" y="863"/>
                      </a:lnTo>
                      <a:lnTo>
                        <a:pt x="166" y="852"/>
                      </a:lnTo>
                      <a:lnTo>
                        <a:pt x="168" y="842"/>
                      </a:lnTo>
                      <a:lnTo>
                        <a:pt x="168" y="833"/>
                      </a:lnTo>
                      <a:lnTo>
                        <a:pt x="168" y="823"/>
                      </a:lnTo>
                      <a:lnTo>
                        <a:pt x="168" y="816"/>
                      </a:lnTo>
                      <a:lnTo>
                        <a:pt x="168" y="806"/>
                      </a:lnTo>
                      <a:lnTo>
                        <a:pt x="168" y="798"/>
                      </a:lnTo>
                      <a:lnTo>
                        <a:pt x="168" y="791"/>
                      </a:lnTo>
                      <a:lnTo>
                        <a:pt x="168" y="779"/>
                      </a:lnTo>
                      <a:lnTo>
                        <a:pt x="168" y="772"/>
                      </a:lnTo>
                      <a:lnTo>
                        <a:pt x="168" y="762"/>
                      </a:lnTo>
                      <a:lnTo>
                        <a:pt x="168" y="755"/>
                      </a:lnTo>
                      <a:lnTo>
                        <a:pt x="168" y="745"/>
                      </a:lnTo>
                      <a:lnTo>
                        <a:pt x="168" y="738"/>
                      </a:lnTo>
                      <a:lnTo>
                        <a:pt x="168" y="726"/>
                      </a:lnTo>
                      <a:lnTo>
                        <a:pt x="168" y="717"/>
                      </a:lnTo>
                      <a:lnTo>
                        <a:pt x="168" y="717"/>
                      </a:lnTo>
                      <a:close/>
                    </a:path>
                  </a:pathLst>
                </a:custGeom>
                <a:solidFill>
                  <a:srgbClr val="00B5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74" name="Freeform 440"/>
                <p:cNvSpPr>
                  <a:spLocks/>
                </p:cNvSpPr>
                <p:nvPr/>
              </p:nvSpPr>
              <p:spPr bwMode="auto">
                <a:xfrm>
                  <a:off x="4128" y="971"/>
                  <a:ext cx="68" cy="271"/>
                </a:xfrm>
                <a:custGeom>
                  <a:avLst/>
                  <a:gdLst/>
                  <a:ahLst/>
                  <a:cxnLst>
                    <a:cxn ang="0">
                      <a:pos x="114" y="0"/>
                    </a:cxn>
                    <a:cxn ang="0">
                      <a:pos x="90" y="6"/>
                    </a:cxn>
                    <a:cxn ang="0">
                      <a:pos x="69" y="17"/>
                    </a:cxn>
                    <a:cxn ang="0">
                      <a:pos x="52" y="36"/>
                    </a:cxn>
                    <a:cxn ang="0">
                      <a:pos x="38" y="55"/>
                    </a:cxn>
                    <a:cxn ang="0">
                      <a:pos x="27" y="78"/>
                    </a:cxn>
                    <a:cxn ang="0">
                      <a:pos x="19" y="104"/>
                    </a:cxn>
                    <a:cxn ang="0">
                      <a:pos x="14" y="129"/>
                    </a:cxn>
                    <a:cxn ang="0">
                      <a:pos x="10" y="158"/>
                    </a:cxn>
                    <a:cxn ang="0">
                      <a:pos x="6" y="190"/>
                    </a:cxn>
                    <a:cxn ang="0">
                      <a:pos x="2" y="218"/>
                    </a:cxn>
                    <a:cxn ang="0">
                      <a:pos x="0" y="247"/>
                    </a:cxn>
                    <a:cxn ang="0">
                      <a:pos x="2" y="274"/>
                    </a:cxn>
                    <a:cxn ang="0">
                      <a:pos x="4" y="300"/>
                    </a:cxn>
                    <a:cxn ang="0">
                      <a:pos x="10" y="327"/>
                    </a:cxn>
                    <a:cxn ang="0">
                      <a:pos x="21" y="355"/>
                    </a:cxn>
                    <a:cxn ang="0">
                      <a:pos x="31" y="380"/>
                    </a:cxn>
                    <a:cxn ang="0">
                      <a:pos x="35" y="399"/>
                    </a:cxn>
                    <a:cxn ang="0">
                      <a:pos x="36" y="420"/>
                    </a:cxn>
                    <a:cxn ang="0">
                      <a:pos x="36" y="443"/>
                    </a:cxn>
                    <a:cxn ang="0">
                      <a:pos x="36" y="466"/>
                    </a:cxn>
                    <a:cxn ang="0">
                      <a:pos x="36" y="488"/>
                    </a:cxn>
                    <a:cxn ang="0">
                      <a:pos x="35" y="509"/>
                    </a:cxn>
                    <a:cxn ang="0">
                      <a:pos x="31" y="530"/>
                    </a:cxn>
                    <a:cxn ang="0">
                      <a:pos x="31" y="542"/>
                    </a:cxn>
                    <a:cxn ang="0">
                      <a:pos x="36" y="536"/>
                    </a:cxn>
                    <a:cxn ang="0">
                      <a:pos x="40" y="526"/>
                    </a:cxn>
                    <a:cxn ang="0">
                      <a:pos x="48" y="515"/>
                    </a:cxn>
                    <a:cxn ang="0">
                      <a:pos x="55" y="504"/>
                    </a:cxn>
                    <a:cxn ang="0">
                      <a:pos x="61" y="492"/>
                    </a:cxn>
                    <a:cxn ang="0">
                      <a:pos x="69" y="481"/>
                    </a:cxn>
                    <a:cxn ang="0">
                      <a:pos x="76" y="469"/>
                    </a:cxn>
                    <a:cxn ang="0">
                      <a:pos x="80" y="458"/>
                    </a:cxn>
                    <a:cxn ang="0">
                      <a:pos x="84" y="447"/>
                    </a:cxn>
                    <a:cxn ang="0">
                      <a:pos x="84" y="435"/>
                    </a:cxn>
                    <a:cxn ang="0">
                      <a:pos x="84" y="422"/>
                    </a:cxn>
                    <a:cxn ang="0">
                      <a:pos x="82" y="411"/>
                    </a:cxn>
                    <a:cxn ang="0">
                      <a:pos x="80" y="399"/>
                    </a:cxn>
                    <a:cxn ang="0">
                      <a:pos x="78" y="388"/>
                    </a:cxn>
                    <a:cxn ang="0">
                      <a:pos x="78" y="376"/>
                    </a:cxn>
                    <a:cxn ang="0">
                      <a:pos x="75" y="365"/>
                    </a:cxn>
                    <a:cxn ang="0">
                      <a:pos x="67" y="344"/>
                    </a:cxn>
                    <a:cxn ang="0">
                      <a:pos x="55" y="317"/>
                    </a:cxn>
                    <a:cxn ang="0">
                      <a:pos x="44" y="293"/>
                    </a:cxn>
                    <a:cxn ang="0">
                      <a:pos x="38" y="266"/>
                    </a:cxn>
                    <a:cxn ang="0">
                      <a:pos x="36" y="241"/>
                    </a:cxn>
                    <a:cxn ang="0">
                      <a:pos x="36" y="215"/>
                    </a:cxn>
                    <a:cxn ang="0">
                      <a:pos x="36" y="190"/>
                    </a:cxn>
                    <a:cxn ang="0">
                      <a:pos x="38" y="161"/>
                    </a:cxn>
                    <a:cxn ang="0">
                      <a:pos x="42" y="133"/>
                    </a:cxn>
                    <a:cxn ang="0">
                      <a:pos x="46" y="110"/>
                    </a:cxn>
                    <a:cxn ang="0">
                      <a:pos x="50" y="87"/>
                    </a:cxn>
                    <a:cxn ang="0">
                      <a:pos x="59" y="66"/>
                    </a:cxn>
                    <a:cxn ang="0">
                      <a:pos x="67" y="47"/>
                    </a:cxn>
                    <a:cxn ang="0">
                      <a:pos x="80" y="32"/>
                    </a:cxn>
                    <a:cxn ang="0">
                      <a:pos x="95" y="19"/>
                    </a:cxn>
                    <a:cxn ang="0">
                      <a:pos x="118" y="13"/>
                    </a:cxn>
                    <a:cxn ang="0">
                      <a:pos x="133" y="11"/>
                    </a:cxn>
                    <a:cxn ang="0">
                      <a:pos x="133" y="2"/>
                    </a:cxn>
                    <a:cxn ang="0">
                      <a:pos x="130" y="0"/>
                    </a:cxn>
                  </a:cxnLst>
                  <a:rect l="0" t="0" r="r" b="b"/>
                  <a:pathLst>
                    <a:path w="135" h="542">
                      <a:moveTo>
                        <a:pt x="130" y="0"/>
                      </a:moveTo>
                      <a:lnTo>
                        <a:pt x="114" y="0"/>
                      </a:lnTo>
                      <a:lnTo>
                        <a:pt x="101" y="4"/>
                      </a:lnTo>
                      <a:lnTo>
                        <a:pt x="90" y="6"/>
                      </a:lnTo>
                      <a:lnTo>
                        <a:pt x="78" y="11"/>
                      </a:lnTo>
                      <a:lnTo>
                        <a:pt x="69" y="17"/>
                      </a:lnTo>
                      <a:lnTo>
                        <a:pt x="61" y="26"/>
                      </a:lnTo>
                      <a:lnTo>
                        <a:pt x="52" y="36"/>
                      </a:lnTo>
                      <a:lnTo>
                        <a:pt x="46" y="45"/>
                      </a:lnTo>
                      <a:lnTo>
                        <a:pt x="38" y="55"/>
                      </a:lnTo>
                      <a:lnTo>
                        <a:pt x="33" y="66"/>
                      </a:lnTo>
                      <a:lnTo>
                        <a:pt x="27" y="78"/>
                      </a:lnTo>
                      <a:lnTo>
                        <a:pt x="25" y="91"/>
                      </a:lnTo>
                      <a:lnTo>
                        <a:pt x="19" y="104"/>
                      </a:lnTo>
                      <a:lnTo>
                        <a:pt x="17" y="116"/>
                      </a:lnTo>
                      <a:lnTo>
                        <a:pt x="14" y="129"/>
                      </a:lnTo>
                      <a:lnTo>
                        <a:pt x="14" y="144"/>
                      </a:lnTo>
                      <a:lnTo>
                        <a:pt x="10" y="158"/>
                      </a:lnTo>
                      <a:lnTo>
                        <a:pt x="8" y="175"/>
                      </a:lnTo>
                      <a:lnTo>
                        <a:pt x="6" y="190"/>
                      </a:lnTo>
                      <a:lnTo>
                        <a:pt x="4" y="205"/>
                      </a:lnTo>
                      <a:lnTo>
                        <a:pt x="2" y="218"/>
                      </a:lnTo>
                      <a:lnTo>
                        <a:pt x="2" y="232"/>
                      </a:lnTo>
                      <a:lnTo>
                        <a:pt x="0" y="247"/>
                      </a:lnTo>
                      <a:lnTo>
                        <a:pt x="2" y="260"/>
                      </a:lnTo>
                      <a:lnTo>
                        <a:pt x="2" y="274"/>
                      </a:lnTo>
                      <a:lnTo>
                        <a:pt x="2" y="287"/>
                      </a:lnTo>
                      <a:lnTo>
                        <a:pt x="4" y="300"/>
                      </a:lnTo>
                      <a:lnTo>
                        <a:pt x="8" y="314"/>
                      </a:lnTo>
                      <a:lnTo>
                        <a:pt x="10" y="327"/>
                      </a:lnTo>
                      <a:lnTo>
                        <a:pt x="16" y="342"/>
                      </a:lnTo>
                      <a:lnTo>
                        <a:pt x="21" y="355"/>
                      </a:lnTo>
                      <a:lnTo>
                        <a:pt x="31" y="371"/>
                      </a:lnTo>
                      <a:lnTo>
                        <a:pt x="31" y="380"/>
                      </a:lnTo>
                      <a:lnTo>
                        <a:pt x="33" y="388"/>
                      </a:lnTo>
                      <a:lnTo>
                        <a:pt x="35" y="399"/>
                      </a:lnTo>
                      <a:lnTo>
                        <a:pt x="36" y="409"/>
                      </a:lnTo>
                      <a:lnTo>
                        <a:pt x="36" y="420"/>
                      </a:lnTo>
                      <a:lnTo>
                        <a:pt x="36" y="431"/>
                      </a:lnTo>
                      <a:lnTo>
                        <a:pt x="36" y="443"/>
                      </a:lnTo>
                      <a:lnTo>
                        <a:pt x="38" y="456"/>
                      </a:lnTo>
                      <a:lnTo>
                        <a:pt x="36" y="466"/>
                      </a:lnTo>
                      <a:lnTo>
                        <a:pt x="36" y="477"/>
                      </a:lnTo>
                      <a:lnTo>
                        <a:pt x="36" y="488"/>
                      </a:lnTo>
                      <a:lnTo>
                        <a:pt x="36" y="500"/>
                      </a:lnTo>
                      <a:lnTo>
                        <a:pt x="35" y="509"/>
                      </a:lnTo>
                      <a:lnTo>
                        <a:pt x="33" y="521"/>
                      </a:lnTo>
                      <a:lnTo>
                        <a:pt x="31" y="530"/>
                      </a:lnTo>
                      <a:lnTo>
                        <a:pt x="29" y="540"/>
                      </a:lnTo>
                      <a:lnTo>
                        <a:pt x="31" y="542"/>
                      </a:lnTo>
                      <a:lnTo>
                        <a:pt x="35" y="542"/>
                      </a:lnTo>
                      <a:lnTo>
                        <a:pt x="36" y="536"/>
                      </a:lnTo>
                      <a:lnTo>
                        <a:pt x="36" y="532"/>
                      </a:lnTo>
                      <a:lnTo>
                        <a:pt x="40" y="526"/>
                      </a:lnTo>
                      <a:lnTo>
                        <a:pt x="44" y="521"/>
                      </a:lnTo>
                      <a:lnTo>
                        <a:pt x="48" y="515"/>
                      </a:lnTo>
                      <a:lnTo>
                        <a:pt x="50" y="509"/>
                      </a:lnTo>
                      <a:lnTo>
                        <a:pt x="55" y="504"/>
                      </a:lnTo>
                      <a:lnTo>
                        <a:pt x="59" y="498"/>
                      </a:lnTo>
                      <a:lnTo>
                        <a:pt x="61" y="492"/>
                      </a:lnTo>
                      <a:lnTo>
                        <a:pt x="67" y="487"/>
                      </a:lnTo>
                      <a:lnTo>
                        <a:pt x="69" y="481"/>
                      </a:lnTo>
                      <a:lnTo>
                        <a:pt x="73" y="475"/>
                      </a:lnTo>
                      <a:lnTo>
                        <a:pt x="76" y="469"/>
                      </a:lnTo>
                      <a:lnTo>
                        <a:pt x="78" y="464"/>
                      </a:lnTo>
                      <a:lnTo>
                        <a:pt x="80" y="458"/>
                      </a:lnTo>
                      <a:lnTo>
                        <a:pt x="84" y="454"/>
                      </a:lnTo>
                      <a:lnTo>
                        <a:pt x="84" y="447"/>
                      </a:lnTo>
                      <a:lnTo>
                        <a:pt x="84" y="441"/>
                      </a:lnTo>
                      <a:lnTo>
                        <a:pt x="84" y="435"/>
                      </a:lnTo>
                      <a:lnTo>
                        <a:pt x="84" y="430"/>
                      </a:lnTo>
                      <a:lnTo>
                        <a:pt x="84" y="422"/>
                      </a:lnTo>
                      <a:lnTo>
                        <a:pt x="84" y="418"/>
                      </a:lnTo>
                      <a:lnTo>
                        <a:pt x="82" y="411"/>
                      </a:lnTo>
                      <a:lnTo>
                        <a:pt x="82" y="407"/>
                      </a:lnTo>
                      <a:lnTo>
                        <a:pt x="80" y="399"/>
                      </a:lnTo>
                      <a:lnTo>
                        <a:pt x="80" y="395"/>
                      </a:lnTo>
                      <a:lnTo>
                        <a:pt x="78" y="388"/>
                      </a:lnTo>
                      <a:lnTo>
                        <a:pt x="78" y="382"/>
                      </a:lnTo>
                      <a:lnTo>
                        <a:pt x="78" y="376"/>
                      </a:lnTo>
                      <a:lnTo>
                        <a:pt x="76" y="371"/>
                      </a:lnTo>
                      <a:lnTo>
                        <a:pt x="75" y="365"/>
                      </a:lnTo>
                      <a:lnTo>
                        <a:pt x="73" y="359"/>
                      </a:lnTo>
                      <a:lnTo>
                        <a:pt x="67" y="344"/>
                      </a:lnTo>
                      <a:lnTo>
                        <a:pt x="59" y="331"/>
                      </a:lnTo>
                      <a:lnTo>
                        <a:pt x="55" y="317"/>
                      </a:lnTo>
                      <a:lnTo>
                        <a:pt x="50" y="306"/>
                      </a:lnTo>
                      <a:lnTo>
                        <a:pt x="44" y="293"/>
                      </a:lnTo>
                      <a:lnTo>
                        <a:pt x="42" y="279"/>
                      </a:lnTo>
                      <a:lnTo>
                        <a:pt x="38" y="266"/>
                      </a:lnTo>
                      <a:lnTo>
                        <a:pt x="36" y="255"/>
                      </a:lnTo>
                      <a:lnTo>
                        <a:pt x="36" y="241"/>
                      </a:lnTo>
                      <a:lnTo>
                        <a:pt x="36" y="228"/>
                      </a:lnTo>
                      <a:lnTo>
                        <a:pt x="36" y="215"/>
                      </a:lnTo>
                      <a:lnTo>
                        <a:pt x="36" y="203"/>
                      </a:lnTo>
                      <a:lnTo>
                        <a:pt x="36" y="190"/>
                      </a:lnTo>
                      <a:lnTo>
                        <a:pt x="36" y="175"/>
                      </a:lnTo>
                      <a:lnTo>
                        <a:pt x="38" y="161"/>
                      </a:lnTo>
                      <a:lnTo>
                        <a:pt x="42" y="146"/>
                      </a:lnTo>
                      <a:lnTo>
                        <a:pt x="42" y="133"/>
                      </a:lnTo>
                      <a:lnTo>
                        <a:pt x="44" y="122"/>
                      </a:lnTo>
                      <a:lnTo>
                        <a:pt x="46" y="110"/>
                      </a:lnTo>
                      <a:lnTo>
                        <a:pt x="50" y="99"/>
                      </a:lnTo>
                      <a:lnTo>
                        <a:pt x="50" y="87"/>
                      </a:lnTo>
                      <a:lnTo>
                        <a:pt x="55" y="76"/>
                      </a:lnTo>
                      <a:lnTo>
                        <a:pt x="59" y="66"/>
                      </a:lnTo>
                      <a:lnTo>
                        <a:pt x="63" y="57"/>
                      </a:lnTo>
                      <a:lnTo>
                        <a:pt x="67" y="47"/>
                      </a:lnTo>
                      <a:lnTo>
                        <a:pt x="73" y="38"/>
                      </a:lnTo>
                      <a:lnTo>
                        <a:pt x="80" y="32"/>
                      </a:lnTo>
                      <a:lnTo>
                        <a:pt x="90" y="25"/>
                      </a:lnTo>
                      <a:lnTo>
                        <a:pt x="95" y="19"/>
                      </a:lnTo>
                      <a:lnTo>
                        <a:pt x="107" y="17"/>
                      </a:lnTo>
                      <a:lnTo>
                        <a:pt x="118" y="13"/>
                      </a:lnTo>
                      <a:lnTo>
                        <a:pt x="130" y="13"/>
                      </a:lnTo>
                      <a:lnTo>
                        <a:pt x="133" y="11"/>
                      </a:lnTo>
                      <a:lnTo>
                        <a:pt x="135" y="6"/>
                      </a:lnTo>
                      <a:lnTo>
                        <a:pt x="133" y="2"/>
                      </a:lnTo>
                      <a:lnTo>
                        <a:pt x="130" y="0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75" name="Freeform 441"/>
                <p:cNvSpPr>
                  <a:spLocks/>
                </p:cNvSpPr>
                <p:nvPr/>
              </p:nvSpPr>
              <p:spPr bwMode="auto">
                <a:xfrm>
                  <a:off x="4214" y="954"/>
                  <a:ext cx="44" cy="39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18" y="26"/>
                    </a:cxn>
                    <a:cxn ang="0">
                      <a:pos x="40" y="70"/>
                    </a:cxn>
                    <a:cxn ang="0">
                      <a:pos x="58" y="112"/>
                    </a:cxn>
                    <a:cxn ang="0">
                      <a:pos x="63" y="156"/>
                    </a:cxn>
                    <a:cxn ang="0">
                      <a:pos x="67" y="201"/>
                    </a:cxn>
                    <a:cxn ang="0">
                      <a:pos x="63" y="249"/>
                    </a:cxn>
                    <a:cxn ang="0">
                      <a:pos x="58" y="294"/>
                    </a:cxn>
                    <a:cxn ang="0">
                      <a:pos x="50" y="348"/>
                    </a:cxn>
                    <a:cxn ang="0">
                      <a:pos x="40" y="395"/>
                    </a:cxn>
                    <a:cxn ang="0">
                      <a:pos x="37" y="435"/>
                    </a:cxn>
                    <a:cxn ang="0">
                      <a:pos x="31" y="471"/>
                    </a:cxn>
                    <a:cxn ang="0">
                      <a:pos x="29" y="505"/>
                    </a:cxn>
                    <a:cxn ang="0">
                      <a:pos x="25" y="541"/>
                    </a:cxn>
                    <a:cxn ang="0">
                      <a:pos x="23" y="576"/>
                    </a:cxn>
                    <a:cxn ang="0">
                      <a:pos x="23" y="614"/>
                    </a:cxn>
                    <a:cxn ang="0">
                      <a:pos x="23" y="654"/>
                    </a:cxn>
                    <a:cxn ang="0">
                      <a:pos x="23" y="682"/>
                    </a:cxn>
                    <a:cxn ang="0">
                      <a:pos x="23" y="695"/>
                    </a:cxn>
                    <a:cxn ang="0">
                      <a:pos x="29" y="711"/>
                    </a:cxn>
                    <a:cxn ang="0">
                      <a:pos x="33" y="724"/>
                    </a:cxn>
                    <a:cxn ang="0">
                      <a:pos x="39" y="737"/>
                    </a:cxn>
                    <a:cxn ang="0">
                      <a:pos x="42" y="753"/>
                    </a:cxn>
                    <a:cxn ang="0">
                      <a:pos x="46" y="764"/>
                    </a:cxn>
                    <a:cxn ang="0">
                      <a:pos x="48" y="775"/>
                    </a:cxn>
                    <a:cxn ang="0">
                      <a:pos x="52" y="785"/>
                    </a:cxn>
                    <a:cxn ang="0">
                      <a:pos x="54" y="777"/>
                    </a:cxn>
                    <a:cxn ang="0">
                      <a:pos x="58" y="770"/>
                    </a:cxn>
                    <a:cxn ang="0">
                      <a:pos x="63" y="762"/>
                    </a:cxn>
                    <a:cxn ang="0">
                      <a:pos x="67" y="753"/>
                    </a:cxn>
                    <a:cxn ang="0">
                      <a:pos x="69" y="743"/>
                    </a:cxn>
                    <a:cxn ang="0">
                      <a:pos x="67" y="734"/>
                    </a:cxn>
                    <a:cxn ang="0">
                      <a:pos x="63" y="724"/>
                    </a:cxn>
                    <a:cxn ang="0">
                      <a:pos x="63" y="716"/>
                    </a:cxn>
                    <a:cxn ang="0">
                      <a:pos x="59" y="707"/>
                    </a:cxn>
                    <a:cxn ang="0">
                      <a:pos x="58" y="697"/>
                    </a:cxn>
                    <a:cxn ang="0">
                      <a:pos x="56" y="690"/>
                    </a:cxn>
                    <a:cxn ang="0">
                      <a:pos x="56" y="678"/>
                    </a:cxn>
                    <a:cxn ang="0">
                      <a:pos x="56" y="654"/>
                    </a:cxn>
                    <a:cxn ang="0">
                      <a:pos x="56" y="614"/>
                    </a:cxn>
                    <a:cxn ang="0">
                      <a:pos x="56" y="576"/>
                    </a:cxn>
                    <a:cxn ang="0">
                      <a:pos x="58" y="543"/>
                    </a:cxn>
                    <a:cxn ang="0">
                      <a:pos x="58" y="509"/>
                    </a:cxn>
                    <a:cxn ang="0">
                      <a:pos x="61" y="475"/>
                    </a:cxn>
                    <a:cxn ang="0">
                      <a:pos x="67" y="437"/>
                    </a:cxn>
                    <a:cxn ang="0">
                      <a:pos x="71" y="399"/>
                    </a:cxn>
                    <a:cxn ang="0">
                      <a:pos x="78" y="349"/>
                    </a:cxn>
                    <a:cxn ang="0">
                      <a:pos x="84" y="298"/>
                    </a:cxn>
                    <a:cxn ang="0">
                      <a:pos x="88" y="249"/>
                    </a:cxn>
                    <a:cxn ang="0">
                      <a:pos x="88" y="201"/>
                    </a:cxn>
                    <a:cxn ang="0">
                      <a:pos x="80" y="156"/>
                    </a:cxn>
                    <a:cxn ang="0">
                      <a:pos x="69" y="110"/>
                    </a:cxn>
                    <a:cxn ang="0">
                      <a:pos x="50" y="66"/>
                    </a:cxn>
                    <a:cxn ang="0">
                      <a:pos x="23" y="22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90" h="785">
                      <a:moveTo>
                        <a:pt x="6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8" y="26"/>
                      </a:lnTo>
                      <a:lnTo>
                        <a:pt x="29" y="47"/>
                      </a:lnTo>
                      <a:lnTo>
                        <a:pt x="40" y="70"/>
                      </a:lnTo>
                      <a:lnTo>
                        <a:pt x="50" y="91"/>
                      </a:lnTo>
                      <a:lnTo>
                        <a:pt x="58" y="112"/>
                      </a:lnTo>
                      <a:lnTo>
                        <a:pt x="61" y="133"/>
                      </a:lnTo>
                      <a:lnTo>
                        <a:pt x="63" y="156"/>
                      </a:lnTo>
                      <a:lnTo>
                        <a:pt x="67" y="178"/>
                      </a:lnTo>
                      <a:lnTo>
                        <a:pt x="67" y="201"/>
                      </a:lnTo>
                      <a:lnTo>
                        <a:pt x="65" y="224"/>
                      </a:lnTo>
                      <a:lnTo>
                        <a:pt x="63" y="249"/>
                      </a:lnTo>
                      <a:lnTo>
                        <a:pt x="61" y="272"/>
                      </a:lnTo>
                      <a:lnTo>
                        <a:pt x="58" y="294"/>
                      </a:lnTo>
                      <a:lnTo>
                        <a:pt x="52" y="321"/>
                      </a:lnTo>
                      <a:lnTo>
                        <a:pt x="50" y="348"/>
                      </a:lnTo>
                      <a:lnTo>
                        <a:pt x="46" y="374"/>
                      </a:lnTo>
                      <a:lnTo>
                        <a:pt x="40" y="395"/>
                      </a:lnTo>
                      <a:lnTo>
                        <a:pt x="39" y="416"/>
                      </a:lnTo>
                      <a:lnTo>
                        <a:pt x="37" y="435"/>
                      </a:lnTo>
                      <a:lnTo>
                        <a:pt x="35" y="454"/>
                      </a:lnTo>
                      <a:lnTo>
                        <a:pt x="31" y="471"/>
                      </a:lnTo>
                      <a:lnTo>
                        <a:pt x="29" y="490"/>
                      </a:lnTo>
                      <a:lnTo>
                        <a:pt x="29" y="505"/>
                      </a:lnTo>
                      <a:lnTo>
                        <a:pt x="27" y="524"/>
                      </a:lnTo>
                      <a:lnTo>
                        <a:pt x="25" y="541"/>
                      </a:lnTo>
                      <a:lnTo>
                        <a:pt x="23" y="559"/>
                      </a:lnTo>
                      <a:lnTo>
                        <a:pt x="23" y="576"/>
                      </a:lnTo>
                      <a:lnTo>
                        <a:pt x="23" y="595"/>
                      </a:lnTo>
                      <a:lnTo>
                        <a:pt x="23" y="614"/>
                      </a:lnTo>
                      <a:lnTo>
                        <a:pt x="23" y="631"/>
                      </a:lnTo>
                      <a:lnTo>
                        <a:pt x="23" y="654"/>
                      </a:lnTo>
                      <a:lnTo>
                        <a:pt x="23" y="675"/>
                      </a:lnTo>
                      <a:lnTo>
                        <a:pt x="23" y="682"/>
                      </a:lnTo>
                      <a:lnTo>
                        <a:pt x="23" y="688"/>
                      </a:lnTo>
                      <a:lnTo>
                        <a:pt x="23" y="695"/>
                      </a:lnTo>
                      <a:lnTo>
                        <a:pt x="27" y="703"/>
                      </a:lnTo>
                      <a:lnTo>
                        <a:pt x="29" y="711"/>
                      </a:lnTo>
                      <a:lnTo>
                        <a:pt x="31" y="718"/>
                      </a:lnTo>
                      <a:lnTo>
                        <a:pt x="33" y="724"/>
                      </a:lnTo>
                      <a:lnTo>
                        <a:pt x="37" y="732"/>
                      </a:lnTo>
                      <a:lnTo>
                        <a:pt x="39" y="737"/>
                      </a:lnTo>
                      <a:lnTo>
                        <a:pt x="40" y="745"/>
                      </a:lnTo>
                      <a:lnTo>
                        <a:pt x="42" y="753"/>
                      </a:lnTo>
                      <a:lnTo>
                        <a:pt x="46" y="758"/>
                      </a:lnTo>
                      <a:lnTo>
                        <a:pt x="46" y="764"/>
                      </a:lnTo>
                      <a:lnTo>
                        <a:pt x="48" y="770"/>
                      </a:lnTo>
                      <a:lnTo>
                        <a:pt x="48" y="775"/>
                      </a:lnTo>
                      <a:lnTo>
                        <a:pt x="50" y="783"/>
                      </a:lnTo>
                      <a:lnTo>
                        <a:pt x="52" y="785"/>
                      </a:lnTo>
                      <a:lnTo>
                        <a:pt x="54" y="783"/>
                      </a:lnTo>
                      <a:lnTo>
                        <a:pt x="54" y="777"/>
                      </a:lnTo>
                      <a:lnTo>
                        <a:pt x="56" y="773"/>
                      </a:lnTo>
                      <a:lnTo>
                        <a:pt x="58" y="770"/>
                      </a:lnTo>
                      <a:lnTo>
                        <a:pt x="61" y="766"/>
                      </a:lnTo>
                      <a:lnTo>
                        <a:pt x="63" y="762"/>
                      </a:lnTo>
                      <a:lnTo>
                        <a:pt x="67" y="758"/>
                      </a:lnTo>
                      <a:lnTo>
                        <a:pt x="67" y="753"/>
                      </a:lnTo>
                      <a:lnTo>
                        <a:pt x="69" y="751"/>
                      </a:lnTo>
                      <a:lnTo>
                        <a:pt x="69" y="743"/>
                      </a:lnTo>
                      <a:lnTo>
                        <a:pt x="67" y="737"/>
                      </a:lnTo>
                      <a:lnTo>
                        <a:pt x="67" y="734"/>
                      </a:lnTo>
                      <a:lnTo>
                        <a:pt x="67" y="730"/>
                      </a:lnTo>
                      <a:lnTo>
                        <a:pt x="63" y="724"/>
                      </a:lnTo>
                      <a:lnTo>
                        <a:pt x="63" y="720"/>
                      </a:lnTo>
                      <a:lnTo>
                        <a:pt x="63" y="716"/>
                      </a:lnTo>
                      <a:lnTo>
                        <a:pt x="61" y="713"/>
                      </a:lnTo>
                      <a:lnTo>
                        <a:pt x="59" y="707"/>
                      </a:lnTo>
                      <a:lnTo>
                        <a:pt x="59" y="703"/>
                      </a:lnTo>
                      <a:lnTo>
                        <a:pt x="58" y="697"/>
                      </a:lnTo>
                      <a:lnTo>
                        <a:pt x="58" y="695"/>
                      </a:lnTo>
                      <a:lnTo>
                        <a:pt x="56" y="690"/>
                      </a:lnTo>
                      <a:lnTo>
                        <a:pt x="56" y="684"/>
                      </a:lnTo>
                      <a:lnTo>
                        <a:pt x="56" y="678"/>
                      </a:lnTo>
                      <a:lnTo>
                        <a:pt x="56" y="675"/>
                      </a:lnTo>
                      <a:lnTo>
                        <a:pt x="56" y="654"/>
                      </a:lnTo>
                      <a:lnTo>
                        <a:pt x="56" y="633"/>
                      </a:lnTo>
                      <a:lnTo>
                        <a:pt x="56" y="614"/>
                      </a:lnTo>
                      <a:lnTo>
                        <a:pt x="56" y="595"/>
                      </a:lnTo>
                      <a:lnTo>
                        <a:pt x="56" y="576"/>
                      </a:lnTo>
                      <a:lnTo>
                        <a:pt x="56" y="560"/>
                      </a:lnTo>
                      <a:lnTo>
                        <a:pt x="58" y="543"/>
                      </a:lnTo>
                      <a:lnTo>
                        <a:pt x="58" y="526"/>
                      </a:lnTo>
                      <a:lnTo>
                        <a:pt x="58" y="509"/>
                      </a:lnTo>
                      <a:lnTo>
                        <a:pt x="59" y="492"/>
                      </a:lnTo>
                      <a:lnTo>
                        <a:pt x="61" y="475"/>
                      </a:lnTo>
                      <a:lnTo>
                        <a:pt x="63" y="458"/>
                      </a:lnTo>
                      <a:lnTo>
                        <a:pt x="67" y="437"/>
                      </a:lnTo>
                      <a:lnTo>
                        <a:pt x="69" y="418"/>
                      </a:lnTo>
                      <a:lnTo>
                        <a:pt x="71" y="399"/>
                      </a:lnTo>
                      <a:lnTo>
                        <a:pt x="75" y="378"/>
                      </a:lnTo>
                      <a:lnTo>
                        <a:pt x="78" y="349"/>
                      </a:lnTo>
                      <a:lnTo>
                        <a:pt x="82" y="325"/>
                      </a:lnTo>
                      <a:lnTo>
                        <a:pt x="84" y="298"/>
                      </a:lnTo>
                      <a:lnTo>
                        <a:pt x="88" y="272"/>
                      </a:lnTo>
                      <a:lnTo>
                        <a:pt x="88" y="249"/>
                      </a:lnTo>
                      <a:lnTo>
                        <a:pt x="90" y="224"/>
                      </a:lnTo>
                      <a:lnTo>
                        <a:pt x="88" y="201"/>
                      </a:lnTo>
                      <a:lnTo>
                        <a:pt x="86" y="178"/>
                      </a:lnTo>
                      <a:lnTo>
                        <a:pt x="80" y="156"/>
                      </a:lnTo>
                      <a:lnTo>
                        <a:pt x="77" y="133"/>
                      </a:lnTo>
                      <a:lnTo>
                        <a:pt x="69" y="110"/>
                      </a:lnTo>
                      <a:lnTo>
                        <a:pt x="61" y="89"/>
                      </a:lnTo>
                      <a:lnTo>
                        <a:pt x="50" y="66"/>
                      </a:lnTo>
                      <a:lnTo>
                        <a:pt x="39" y="45"/>
                      </a:lnTo>
                      <a:lnTo>
                        <a:pt x="23" y="22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76" name="Freeform 442"/>
                <p:cNvSpPr>
                  <a:spLocks/>
                </p:cNvSpPr>
                <p:nvPr/>
              </p:nvSpPr>
              <p:spPr bwMode="auto">
                <a:xfrm>
                  <a:off x="4085" y="1284"/>
                  <a:ext cx="79" cy="87"/>
                </a:xfrm>
                <a:custGeom>
                  <a:avLst/>
                  <a:gdLst/>
                  <a:ahLst/>
                  <a:cxnLst>
                    <a:cxn ang="0">
                      <a:pos x="152" y="164"/>
                    </a:cxn>
                    <a:cxn ang="0">
                      <a:pos x="142" y="158"/>
                    </a:cxn>
                    <a:cxn ang="0">
                      <a:pos x="133" y="152"/>
                    </a:cxn>
                    <a:cxn ang="0">
                      <a:pos x="121" y="143"/>
                    </a:cxn>
                    <a:cxn ang="0">
                      <a:pos x="110" y="133"/>
                    </a:cxn>
                    <a:cxn ang="0">
                      <a:pos x="95" y="122"/>
                    </a:cxn>
                    <a:cxn ang="0">
                      <a:pos x="82" y="109"/>
                    </a:cxn>
                    <a:cxn ang="0">
                      <a:pos x="68" y="95"/>
                    </a:cxn>
                    <a:cxn ang="0">
                      <a:pos x="57" y="82"/>
                    </a:cxn>
                    <a:cxn ang="0">
                      <a:pos x="47" y="69"/>
                    </a:cxn>
                    <a:cxn ang="0">
                      <a:pos x="40" y="54"/>
                    </a:cxn>
                    <a:cxn ang="0">
                      <a:pos x="32" y="36"/>
                    </a:cxn>
                    <a:cxn ang="0">
                      <a:pos x="28" y="19"/>
                    </a:cxn>
                    <a:cxn ang="0">
                      <a:pos x="23" y="4"/>
                    </a:cxn>
                    <a:cxn ang="0">
                      <a:pos x="13" y="0"/>
                    </a:cxn>
                    <a:cxn ang="0">
                      <a:pos x="7" y="2"/>
                    </a:cxn>
                    <a:cxn ang="0">
                      <a:pos x="0" y="10"/>
                    </a:cxn>
                    <a:cxn ang="0">
                      <a:pos x="4" y="25"/>
                    </a:cxn>
                    <a:cxn ang="0">
                      <a:pos x="9" y="48"/>
                    </a:cxn>
                    <a:cxn ang="0">
                      <a:pos x="15" y="67"/>
                    </a:cxn>
                    <a:cxn ang="0">
                      <a:pos x="21" y="88"/>
                    </a:cxn>
                    <a:cxn ang="0">
                      <a:pos x="30" y="105"/>
                    </a:cxn>
                    <a:cxn ang="0">
                      <a:pos x="40" y="122"/>
                    </a:cxn>
                    <a:cxn ang="0">
                      <a:pos x="53" y="137"/>
                    </a:cxn>
                    <a:cxn ang="0">
                      <a:pos x="68" y="152"/>
                    </a:cxn>
                    <a:cxn ang="0">
                      <a:pos x="85" y="164"/>
                    </a:cxn>
                    <a:cxn ang="0">
                      <a:pos x="99" y="166"/>
                    </a:cxn>
                    <a:cxn ang="0">
                      <a:pos x="106" y="166"/>
                    </a:cxn>
                    <a:cxn ang="0">
                      <a:pos x="116" y="168"/>
                    </a:cxn>
                    <a:cxn ang="0">
                      <a:pos x="125" y="168"/>
                    </a:cxn>
                    <a:cxn ang="0">
                      <a:pos x="135" y="168"/>
                    </a:cxn>
                    <a:cxn ang="0">
                      <a:pos x="144" y="171"/>
                    </a:cxn>
                    <a:cxn ang="0">
                      <a:pos x="154" y="173"/>
                    </a:cxn>
                    <a:cxn ang="0">
                      <a:pos x="158" y="168"/>
                    </a:cxn>
                    <a:cxn ang="0">
                      <a:pos x="156" y="164"/>
                    </a:cxn>
                  </a:cxnLst>
                  <a:rect l="0" t="0" r="r" b="b"/>
                  <a:pathLst>
                    <a:path w="158" h="173">
                      <a:moveTo>
                        <a:pt x="156" y="164"/>
                      </a:moveTo>
                      <a:lnTo>
                        <a:pt x="152" y="164"/>
                      </a:lnTo>
                      <a:lnTo>
                        <a:pt x="146" y="160"/>
                      </a:lnTo>
                      <a:lnTo>
                        <a:pt x="142" y="158"/>
                      </a:lnTo>
                      <a:lnTo>
                        <a:pt x="140" y="156"/>
                      </a:lnTo>
                      <a:lnTo>
                        <a:pt x="133" y="152"/>
                      </a:lnTo>
                      <a:lnTo>
                        <a:pt x="127" y="147"/>
                      </a:lnTo>
                      <a:lnTo>
                        <a:pt x="121" y="143"/>
                      </a:lnTo>
                      <a:lnTo>
                        <a:pt x="116" y="137"/>
                      </a:lnTo>
                      <a:lnTo>
                        <a:pt x="110" y="133"/>
                      </a:lnTo>
                      <a:lnTo>
                        <a:pt x="104" y="128"/>
                      </a:lnTo>
                      <a:lnTo>
                        <a:pt x="95" y="122"/>
                      </a:lnTo>
                      <a:lnTo>
                        <a:pt x="87" y="116"/>
                      </a:lnTo>
                      <a:lnTo>
                        <a:pt x="82" y="109"/>
                      </a:lnTo>
                      <a:lnTo>
                        <a:pt x="74" y="103"/>
                      </a:lnTo>
                      <a:lnTo>
                        <a:pt x="68" y="95"/>
                      </a:lnTo>
                      <a:lnTo>
                        <a:pt x="63" y="88"/>
                      </a:lnTo>
                      <a:lnTo>
                        <a:pt x="57" y="82"/>
                      </a:lnTo>
                      <a:lnTo>
                        <a:pt x="53" y="76"/>
                      </a:lnTo>
                      <a:lnTo>
                        <a:pt x="47" y="69"/>
                      </a:lnTo>
                      <a:lnTo>
                        <a:pt x="42" y="61"/>
                      </a:lnTo>
                      <a:lnTo>
                        <a:pt x="40" y="54"/>
                      </a:lnTo>
                      <a:lnTo>
                        <a:pt x="36" y="46"/>
                      </a:lnTo>
                      <a:lnTo>
                        <a:pt x="32" y="36"/>
                      </a:lnTo>
                      <a:lnTo>
                        <a:pt x="30" y="29"/>
                      </a:lnTo>
                      <a:lnTo>
                        <a:pt x="28" y="19"/>
                      </a:lnTo>
                      <a:lnTo>
                        <a:pt x="25" y="10"/>
                      </a:lnTo>
                      <a:lnTo>
                        <a:pt x="23" y="4"/>
                      </a:lnTo>
                      <a:lnTo>
                        <a:pt x="19" y="2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7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4" y="25"/>
                      </a:lnTo>
                      <a:lnTo>
                        <a:pt x="7" y="36"/>
                      </a:lnTo>
                      <a:lnTo>
                        <a:pt x="9" y="48"/>
                      </a:lnTo>
                      <a:lnTo>
                        <a:pt x="13" y="59"/>
                      </a:lnTo>
                      <a:lnTo>
                        <a:pt x="15" y="67"/>
                      </a:lnTo>
                      <a:lnTo>
                        <a:pt x="19" y="76"/>
                      </a:lnTo>
                      <a:lnTo>
                        <a:pt x="21" y="88"/>
                      </a:lnTo>
                      <a:lnTo>
                        <a:pt x="25" y="97"/>
                      </a:lnTo>
                      <a:lnTo>
                        <a:pt x="30" y="105"/>
                      </a:lnTo>
                      <a:lnTo>
                        <a:pt x="34" y="113"/>
                      </a:lnTo>
                      <a:lnTo>
                        <a:pt x="40" y="122"/>
                      </a:lnTo>
                      <a:lnTo>
                        <a:pt x="45" y="130"/>
                      </a:lnTo>
                      <a:lnTo>
                        <a:pt x="53" y="137"/>
                      </a:lnTo>
                      <a:lnTo>
                        <a:pt x="59" y="145"/>
                      </a:lnTo>
                      <a:lnTo>
                        <a:pt x="68" y="152"/>
                      </a:lnTo>
                      <a:lnTo>
                        <a:pt x="78" y="158"/>
                      </a:lnTo>
                      <a:lnTo>
                        <a:pt x="85" y="164"/>
                      </a:lnTo>
                      <a:lnTo>
                        <a:pt x="93" y="166"/>
                      </a:lnTo>
                      <a:lnTo>
                        <a:pt x="99" y="166"/>
                      </a:lnTo>
                      <a:lnTo>
                        <a:pt x="102" y="166"/>
                      </a:lnTo>
                      <a:lnTo>
                        <a:pt x="106" y="166"/>
                      </a:lnTo>
                      <a:lnTo>
                        <a:pt x="112" y="168"/>
                      </a:lnTo>
                      <a:lnTo>
                        <a:pt x="116" y="168"/>
                      </a:lnTo>
                      <a:lnTo>
                        <a:pt x="121" y="168"/>
                      </a:lnTo>
                      <a:lnTo>
                        <a:pt x="125" y="168"/>
                      </a:lnTo>
                      <a:lnTo>
                        <a:pt x="131" y="168"/>
                      </a:lnTo>
                      <a:lnTo>
                        <a:pt x="135" y="168"/>
                      </a:lnTo>
                      <a:lnTo>
                        <a:pt x="140" y="170"/>
                      </a:lnTo>
                      <a:lnTo>
                        <a:pt x="144" y="171"/>
                      </a:lnTo>
                      <a:lnTo>
                        <a:pt x="150" y="173"/>
                      </a:lnTo>
                      <a:lnTo>
                        <a:pt x="154" y="173"/>
                      </a:lnTo>
                      <a:lnTo>
                        <a:pt x="158" y="171"/>
                      </a:lnTo>
                      <a:lnTo>
                        <a:pt x="158" y="168"/>
                      </a:lnTo>
                      <a:lnTo>
                        <a:pt x="156" y="164"/>
                      </a:lnTo>
                      <a:lnTo>
                        <a:pt x="156" y="1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77" name="Freeform 443"/>
                <p:cNvSpPr>
                  <a:spLocks/>
                </p:cNvSpPr>
                <p:nvPr/>
              </p:nvSpPr>
              <p:spPr bwMode="auto">
                <a:xfrm>
                  <a:off x="4028" y="943"/>
                  <a:ext cx="159" cy="380"/>
                </a:xfrm>
                <a:custGeom>
                  <a:avLst/>
                  <a:gdLst/>
                  <a:ahLst/>
                  <a:cxnLst>
                    <a:cxn ang="0">
                      <a:pos x="283" y="11"/>
                    </a:cxn>
                    <a:cxn ang="0">
                      <a:pos x="249" y="32"/>
                    </a:cxn>
                    <a:cxn ang="0">
                      <a:pos x="222" y="57"/>
                    </a:cxn>
                    <a:cxn ang="0">
                      <a:pos x="201" y="83"/>
                    </a:cxn>
                    <a:cxn ang="0">
                      <a:pos x="182" y="114"/>
                    </a:cxn>
                    <a:cxn ang="0">
                      <a:pos x="165" y="144"/>
                    </a:cxn>
                    <a:cxn ang="0">
                      <a:pos x="150" y="180"/>
                    </a:cxn>
                    <a:cxn ang="0">
                      <a:pos x="135" y="218"/>
                    </a:cxn>
                    <a:cxn ang="0">
                      <a:pos x="116" y="260"/>
                    </a:cxn>
                    <a:cxn ang="0">
                      <a:pos x="95" y="296"/>
                    </a:cxn>
                    <a:cxn ang="0">
                      <a:pos x="74" y="334"/>
                    </a:cxn>
                    <a:cxn ang="0">
                      <a:pos x="57" y="369"/>
                    </a:cxn>
                    <a:cxn ang="0">
                      <a:pos x="40" y="401"/>
                    </a:cxn>
                    <a:cxn ang="0">
                      <a:pos x="24" y="437"/>
                    </a:cxn>
                    <a:cxn ang="0">
                      <a:pos x="13" y="475"/>
                    </a:cxn>
                    <a:cxn ang="0">
                      <a:pos x="5" y="515"/>
                    </a:cxn>
                    <a:cxn ang="0">
                      <a:pos x="2" y="555"/>
                    </a:cxn>
                    <a:cxn ang="0">
                      <a:pos x="0" y="583"/>
                    </a:cxn>
                    <a:cxn ang="0">
                      <a:pos x="0" y="608"/>
                    </a:cxn>
                    <a:cxn ang="0">
                      <a:pos x="0" y="637"/>
                    </a:cxn>
                    <a:cxn ang="0">
                      <a:pos x="2" y="660"/>
                    </a:cxn>
                    <a:cxn ang="0">
                      <a:pos x="4" y="686"/>
                    </a:cxn>
                    <a:cxn ang="0">
                      <a:pos x="5" y="713"/>
                    </a:cxn>
                    <a:cxn ang="0">
                      <a:pos x="7" y="741"/>
                    </a:cxn>
                    <a:cxn ang="0">
                      <a:pos x="9" y="758"/>
                    </a:cxn>
                    <a:cxn ang="0">
                      <a:pos x="13" y="758"/>
                    </a:cxn>
                    <a:cxn ang="0">
                      <a:pos x="15" y="741"/>
                    </a:cxn>
                    <a:cxn ang="0">
                      <a:pos x="17" y="713"/>
                    </a:cxn>
                    <a:cxn ang="0">
                      <a:pos x="23" y="686"/>
                    </a:cxn>
                    <a:cxn ang="0">
                      <a:pos x="26" y="661"/>
                    </a:cxn>
                    <a:cxn ang="0">
                      <a:pos x="34" y="637"/>
                    </a:cxn>
                    <a:cxn ang="0">
                      <a:pos x="40" y="612"/>
                    </a:cxn>
                    <a:cxn ang="0">
                      <a:pos x="45" y="585"/>
                    </a:cxn>
                    <a:cxn ang="0">
                      <a:pos x="51" y="557"/>
                    </a:cxn>
                    <a:cxn ang="0">
                      <a:pos x="55" y="521"/>
                    </a:cxn>
                    <a:cxn ang="0">
                      <a:pos x="62" y="481"/>
                    </a:cxn>
                    <a:cxn ang="0">
                      <a:pos x="72" y="443"/>
                    </a:cxn>
                    <a:cxn ang="0">
                      <a:pos x="85" y="410"/>
                    </a:cxn>
                    <a:cxn ang="0">
                      <a:pos x="102" y="376"/>
                    </a:cxn>
                    <a:cxn ang="0">
                      <a:pos x="119" y="344"/>
                    </a:cxn>
                    <a:cxn ang="0">
                      <a:pos x="139" y="310"/>
                    </a:cxn>
                    <a:cxn ang="0">
                      <a:pos x="156" y="272"/>
                    </a:cxn>
                    <a:cxn ang="0">
                      <a:pos x="173" y="234"/>
                    </a:cxn>
                    <a:cxn ang="0">
                      <a:pos x="188" y="196"/>
                    </a:cxn>
                    <a:cxn ang="0">
                      <a:pos x="199" y="161"/>
                    </a:cxn>
                    <a:cxn ang="0">
                      <a:pos x="211" y="129"/>
                    </a:cxn>
                    <a:cxn ang="0">
                      <a:pos x="224" y="99"/>
                    </a:cxn>
                    <a:cxn ang="0">
                      <a:pos x="241" y="70"/>
                    </a:cxn>
                    <a:cxn ang="0">
                      <a:pos x="264" y="45"/>
                    </a:cxn>
                    <a:cxn ang="0">
                      <a:pos x="294" y="23"/>
                    </a:cxn>
                    <a:cxn ang="0">
                      <a:pos x="317" y="9"/>
                    </a:cxn>
                    <a:cxn ang="0">
                      <a:pos x="312" y="0"/>
                    </a:cxn>
                    <a:cxn ang="0">
                      <a:pos x="304" y="0"/>
                    </a:cxn>
                  </a:cxnLst>
                  <a:rect l="0" t="0" r="r" b="b"/>
                  <a:pathLst>
                    <a:path w="317" h="760">
                      <a:moveTo>
                        <a:pt x="304" y="0"/>
                      </a:moveTo>
                      <a:lnTo>
                        <a:pt x="283" y="11"/>
                      </a:lnTo>
                      <a:lnTo>
                        <a:pt x="266" y="21"/>
                      </a:lnTo>
                      <a:lnTo>
                        <a:pt x="249" y="32"/>
                      </a:lnTo>
                      <a:lnTo>
                        <a:pt x="235" y="44"/>
                      </a:lnTo>
                      <a:lnTo>
                        <a:pt x="222" y="57"/>
                      </a:lnTo>
                      <a:lnTo>
                        <a:pt x="213" y="70"/>
                      </a:lnTo>
                      <a:lnTo>
                        <a:pt x="201" y="83"/>
                      </a:lnTo>
                      <a:lnTo>
                        <a:pt x="192" y="99"/>
                      </a:lnTo>
                      <a:lnTo>
                        <a:pt x="182" y="114"/>
                      </a:lnTo>
                      <a:lnTo>
                        <a:pt x="173" y="129"/>
                      </a:lnTo>
                      <a:lnTo>
                        <a:pt x="165" y="144"/>
                      </a:lnTo>
                      <a:lnTo>
                        <a:pt x="158" y="163"/>
                      </a:lnTo>
                      <a:lnTo>
                        <a:pt x="150" y="180"/>
                      </a:lnTo>
                      <a:lnTo>
                        <a:pt x="144" y="199"/>
                      </a:lnTo>
                      <a:lnTo>
                        <a:pt x="135" y="218"/>
                      </a:lnTo>
                      <a:lnTo>
                        <a:pt x="127" y="237"/>
                      </a:lnTo>
                      <a:lnTo>
                        <a:pt x="116" y="260"/>
                      </a:lnTo>
                      <a:lnTo>
                        <a:pt x="106" y="277"/>
                      </a:lnTo>
                      <a:lnTo>
                        <a:pt x="95" y="296"/>
                      </a:lnTo>
                      <a:lnTo>
                        <a:pt x="85" y="317"/>
                      </a:lnTo>
                      <a:lnTo>
                        <a:pt x="74" y="334"/>
                      </a:lnTo>
                      <a:lnTo>
                        <a:pt x="66" y="352"/>
                      </a:lnTo>
                      <a:lnTo>
                        <a:pt x="57" y="369"/>
                      </a:lnTo>
                      <a:lnTo>
                        <a:pt x="47" y="386"/>
                      </a:lnTo>
                      <a:lnTo>
                        <a:pt x="40" y="401"/>
                      </a:lnTo>
                      <a:lnTo>
                        <a:pt x="32" y="418"/>
                      </a:lnTo>
                      <a:lnTo>
                        <a:pt x="24" y="437"/>
                      </a:lnTo>
                      <a:lnTo>
                        <a:pt x="19" y="456"/>
                      </a:lnTo>
                      <a:lnTo>
                        <a:pt x="13" y="475"/>
                      </a:lnTo>
                      <a:lnTo>
                        <a:pt x="9" y="494"/>
                      </a:lnTo>
                      <a:lnTo>
                        <a:pt x="5" y="515"/>
                      </a:lnTo>
                      <a:lnTo>
                        <a:pt x="4" y="538"/>
                      </a:lnTo>
                      <a:lnTo>
                        <a:pt x="2" y="555"/>
                      </a:lnTo>
                      <a:lnTo>
                        <a:pt x="0" y="568"/>
                      </a:lnTo>
                      <a:lnTo>
                        <a:pt x="0" y="583"/>
                      </a:lnTo>
                      <a:lnTo>
                        <a:pt x="0" y="597"/>
                      </a:lnTo>
                      <a:lnTo>
                        <a:pt x="0" y="608"/>
                      </a:lnTo>
                      <a:lnTo>
                        <a:pt x="0" y="623"/>
                      </a:lnTo>
                      <a:lnTo>
                        <a:pt x="0" y="637"/>
                      </a:lnTo>
                      <a:lnTo>
                        <a:pt x="2" y="648"/>
                      </a:lnTo>
                      <a:lnTo>
                        <a:pt x="2" y="660"/>
                      </a:lnTo>
                      <a:lnTo>
                        <a:pt x="4" y="673"/>
                      </a:lnTo>
                      <a:lnTo>
                        <a:pt x="4" y="686"/>
                      </a:lnTo>
                      <a:lnTo>
                        <a:pt x="5" y="699"/>
                      </a:lnTo>
                      <a:lnTo>
                        <a:pt x="5" y="713"/>
                      </a:lnTo>
                      <a:lnTo>
                        <a:pt x="7" y="728"/>
                      </a:lnTo>
                      <a:lnTo>
                        <a:pt x="7" y="741"/>
                      </a:lnTo>
                      <a:lnTo>
                        <a:pt x="7" y="758"/>
                      </a:lnTo>
                      <a:lnTo>
                        <a:pt x="9" y="758"/>
                      </a:lnTo>
                      <a:lnTo>
                        <a:pt x="11" y="760"/>
                      </a:lnTo>
                      <a:lnTo>
                        <a:pt x="13" y="758"/>
                      </a:lnTo>
                      <a:lnTo>
                        <a:pt x="15" y="758"/>
                      </a:lnTo>
                      <a:lnTo>
                        <a:pt x="15" y="741"/>
                      </a:lnTo>
                      <a:lnTo>
                        <a:pt x="17" y="728"/>
                      </a:lnTo>
                      <a:lnTo>
                        <a:pt x="17" y="713"/>
                      </a:lnTo>
                      <a:lnTo>
                        <a:pt x="19" y="699"/>
                      </a:lnTo>
                      <a:lnTo>
                        <a:pt x="23" y="686"/>
                      </a:lnTo>
                      <a:lnTo>
                        <a:pt x="23" y="673"/>
                      </a:lnTo>
                      <a:lnTo>
                        <a:pt x="26" y="661"/>
                      </a:lnTo>
                      <a:lnTo>
                        <a:pt x="30" y="648"/>
                      </a:lnTo>
                      <a:lnTo>
                        <a:pt x="34" y="637"/>
                      </a:lnTo>
                      <a:lnTo>
                        <a:pt x="36" y="625"/>
                      </a:lnTo>
                      <a:lnTo>
                        <a:pt x="40" y="612"/>
                      </a:lnTo>
                      <a:lnTo>
                        <a:pt x="43" y="599"/>
                      </a:lnTo>
                      <a:lnTo>
                        <a:pt x="45" y="585"/>
                      </a:lnTo>
                      <a:lnTo>
                        <a:pt x="47" y="574"/>
                      </a:lnTo>
                      <a:lnTo>
                        <a:pt x="51" y="557"/>
                      </a:lnTo>
                      <a:lnTo>
                        <a:pt x="53" y="544"/>
                      </a:lnTo>
                      <a:lnTo>
                        <a:pt x="55" y="521"/>
                      </a:lnTo>
                      <a:lnTo>
                        <a:pt x="57" y="500"/>
                      </a:lnTo>
                      <a:lnTo>
                        <a:pt x="62" y="481"/>
                      </a:lnTo>
                      <a:lnTo>
                        <a:pt x="68" y="462"/>
                      </a:lnTo>
                      <a:lnTo>
                        <a:pt x="72" y="443"/>
                      </a:lnTo>
                      <a:lnTo>
                        <a:pt x="80" y="428"/>
                      </a:lnTo>
                      <a:lnTo>
                        <a:pt x="85" y="410"/>
                      </a:lnTo>
                      <a:lnTo>
                        <a:pt x="95" y="393"/>
                      </a:lnTo>
                      <a:lnTo>
                        <a:pt x="102" y="376"/>
                      </a:lnTo>
                      <a:lnTo>
                        <a:pt x="110" y="361"/>
                      </a:lnTo>
                      <a:lnTo>
                        <a:pt x="119" y="344"/>
                      </a:lnTo>
                      <a:lnTo>
                        <a:pt x="127" y="329"/>
                      </a:lnTo>
                      <a:lnTo>
                        <a:pt x="139" y="310"/>
                      </a:lnTo>
                      <a:lnTo>
                        <a:pt x="146" y="293"/>
                      </a:lnTo>
                      <a:lnTo>
                        <a:pt x="156" y="272"/>
                      </a:lnTo>
                      <a:lnTo>
                        <a:pt x="167" y="255"/>
                      </a:lnTo>
                      <a:lnTo>
                        <a:pt x="173" y="234"/>
                      </a:lnTo>
                      <a:lnTo>
                        <a:pt x="182" y="215"/>
                      </a:lnTo>
                      <a:lnTo>
                        <a:pt x="188" y="196"/>
                      </a:lnTo>
                      <a:lnTo>
                        <a:pt x="194" y="180"/>
                      </a:lnTo>
                      <a:lnTo>
                        <a:pt x="199" y="161"/>
                      </a:lnTo>
                      <a:lnTo>
                        <a:pt x="205" y="146"/>
                      </a:lnTo>
                      <a:lnTo>
                        <a:pt x="211" y="129"/>
                      </a:lnTo>
                      <a:lnTo>
                        <a:pt x="218" y="116"/>
                      </a:lnTo>
                      <a:lnTo>
                        <a:pt x="224" y="99"/>
                      </a:lnTo>
                      <a:lnTo>
                        <a:pt x="232" y="85"/>
                      </a:lnTo>
                      <a:lnTo>
                        <a:pt x="241" y="70"/>
                      </a:lnTo>
                      <a:lnTo>
                        <a:pt x="253" y="57"/>
                      </a:lnTo>
                      <a:lnTo>
                        <a:pt x="264" y="45"/>
                      </a:lnTo>
                      <a:lnTo>
                        <a:pt x="277" y="34"/>
                      </a:lnTo>
                      <a:lnTo>
                        <a:pt x="294" y="23"/>
                      </a:lnTo>
                      <a:lnTo>
                        <a:pt x="312" y="15"/>
                      </a:lnTo>
                      <a:lnTo>
                        <a:pt x="317" y="9"/>
                      </a:lnTo>
                      <a:lnTo>
                        <a:pt x="317" y="4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78" name="Freeform 444"/>
                <p:cNvSpPr>
                  <a:spLocks/>
                </p:cNvSpPr>
                <p:nvPr/>
              </p:nvSpPr>
              <p:spPr bwMode="auto">
                <a:xfrm>
                  <a:off x="4018" y="1250"/>
                  <a:ext cx="123" cy="78"/>
                </a:xfrm>
                <a:custGeom>
                  <a:avLst/>
                  <a:gdLst/>
                  <a:ahLst/>
                  <a:cxnLst>
                    <a:cxn ang="0">
                      <a:pos x="215" y="2"/>
                    </a:cxn>
                    <a:cxn ang="0">
                      <a:pos x="199" y="0"/>
                    </a:cxn>
                    <a:cxn ang="0">
                      <a:pos x="190" y="2"/>
                    </a:cxn>
                    <a:cxn ang="0">
                      <a:pos x="184" y="8"/>
                    </a:cxn>
                    <a:cxn ang="0">
                      <a:pos x="180" y="11"/>
                    </a:cxn>
                    <a:cxn ang="0">
                      <a:pos x="160" y="11"/>
                    </a:cxn>
                    <a:cxn ang="0">
                      <a:pos x="135" y="23"/>
                    </a:cxn>
                    <a:cxn ang="0">
                      <a:pos x="118" y="44"/>
                    </a:cxn>
                    <a:cxn ang="0">
                      <a:pos x="101" y="70"/>
                    </a:cxn>
                    <a:cxn ang="0">
                      <a:pos x="87" y="97"/>
                    </a:cxn>
                    <a:cxn ang="0">
                      <a:pos x="72" y="120"/>
                    </a:cxn>
                    <a:cxn ang="0">
                      <a:pos x="53" y="135"/>
                    </a:cxn>
                    <a:cxn ang="0">
                      <a:pos x="30" y="139"/>
                    </a:cxn>
                    <a:cxn ang="0">
                      <a:pos x="9" y="133"/>
                    </a:cxn>
                    <a:cxn ang="0">
                      <a:pos x="2" y="137"/>
                    </a:cxn>
                    <a:cxn ang="0">
                      <a:pos x="0" y="143"/>
                    </a:cxn>
                    <a:cxn ang="0">
                      <a:pos x="2" y="150"/>
                    </a:cxn>
                    <a:cxn ang="0">
                      <a:pos x="21" y="156"/>
                    </a:cxn>
                    <a:cxn ang="0">
                      <a:pos x="47" y="154"/>
                    </a:cxn>
                    <a:cxn ang="0">
                      <a:pos x="68" y="143"/>
                    </a:cxn>
                    <a:cxn ang="0">
                      <a:pos x="91" y="123"/>
                    </a:cxn>
                    <a:cxn ang="0">
                      <a:pos x="112" y="103"/>
                    </a:cxn>
                    <a:cxn ang="0">
                      <a:pos x="133" y="82"/>
                    </a:cxn>
                    <a:cxn ang="0">
                      <a:pos x="158" y="63"/>
                    </a:cxn>
                    <a:cxn ang="0">
                      <a:pos x="184" y="53"/>
                    </a:cxn>
                    <a:cxn ang="0">
                      <a:pos x="205" y="51"/>
                    </a:cxn>
                    <a:cxn ang="0">
                      <a:pos x="215" y="49"/>
                    </a:cxn>
                    <a:cxn ang="0">
                      <a:pos x="224" y="46"/>
                    </a:cxn>
                    <a:cxn ang="0">
                      <a:pos x="234" y="42"/>
                    </a:cxn>
                    <a:cxn ang="0">
                      <a:pos x="239" y="32"/>
                    </a:cxn>
                    <a:cxn ang="0">
                      <a:pos x="241" y="19"/>
                    </a:cxn>
                    <a:cxn ang="0">
                      <a:pos x="236" y="9"/>
                    </a:cxn>
                    <a:cxn ang="0">
                      <a:pos x="228" y="4"/>
                    </a:cxn>
                    <a:cxn ang="0">
                      <a:pos x="224" y="4"/>
                    </a:cxn>
                  </a:cxnLst>
                  <a:rect l="0" t="0" r="r" b="b"/>
                  <a:pathLst>
                    <a:path w="245" h="156">
                      <a:moveTo>
                        <a:pt x="224" y="4"/>
                      </a:moveTo>
                      <a:lnTo>
                        <a:pt x="215" y="2"/>
                      </a:lnTo>
                      <a:lnTo>
                        <a:pt x="207" y="0"/>
                      </a:lnTo>
                      <a:lnTo>
                        <a:pt x="199" y="0"/>
                      </a:lnTo>
                      <a:lnTo>
                        <a:pt x="196" y="0"/>
                      </a:lnTo>
                      <a:lnTo>
                        <a:pt x="190" y="2"/>
                      </a:lnTo>
                      <a:lnTo>
                        <a:pt x="188" y="6"/>
                      </a:lnTo>
                      <a:lnTo>
                        <a:pt x="184" y="8"/>
                      </a:lnTo>
                      <a:lnTo>
                        <a:pt x="182" y="9"/>
                      </a:lnTo>
                      <a:lnTo>
                        <a:pt x="180" y="11"/>
                      </a:lnTo>
                      <a:lnTo>
                        <a:pt x="175" y="11"/>
                      </a:lnTo>
                      <a:lnTo>
                        <a:pt x="160" y="11"/>
                      </a:lnTo>
                      <a:lnTo>
                        <a:pt x="148" y="17"/>
                      </a:lnTo>
                      <a:lnTo>
                        <a:pt x="135" y="23"/>
                      </a:lnTo>
                      <a:lnTo>
                        <a:pt x="125" y="34"/>
                      </a:lnTo>
                      <a:lnTo>
                        <a:pt x="118" y="44"/>
                      </a:lnTo>
                      <a:lnTo>
                        <a:pt x="108" y="57"/>
                      </a:lnTo>
                      <a:lnTo>
                        <a:pt x="101" y="70"/>
                      </a:lnTo>
                      <a:lnTo>
                        <a:pt x="95" y="84"/>
                      </a:lnTo>
                      <a:lnTo>
                        <a:pt x="87" y="97"/>
                      </a:lnTo>
                      <a:lnTo>
                        <a:pt x="80" y="110"/>
                      </a:lnTo>
                      <a:lnTo>
                        <a:pt x="72" y="120"/>
                      </a:lnTo>
                      <a:lnTo>
                        <a:pt x="63" y="129"/>
                      </a:lnTo>
                      <a:lnTo>
                        <a:pt x="53" y="135"/>
                      </a:lnTo>
                      <a:lnTo>
                        <a:pt x="44" y="139"/>
                      </a:lnTo>
                      <a:lnTo>
                        <a:pt x="30" y="139"/>
                      </a:lnTo>
                      <a:lnTo>
                        <a:pt x="15" y="135"/>
                      </a:lnTo>
                      <a:lnTo>
                        <a:pt x="9" y="133"/>
                      </a:lnTo>
                      <a:lnTo>
                        <a:pt x="5" y="135"/>
                      </a:lnTo>
                      <a:lnTo>
                        <a:pt x="2" y="137"/>
                      </a:lnTo>
                      <a:lnTo>
                        <a:pt x="2" y="139"/>
                      </a:lnTo>
                      <a:lnTo>
                        <a:pt x="0" y="143"/>
                      </a:lnTo>
                      <a:lnTo>
                        <a:pt x="2" y="146"/>
                      </a:lnTo>
                      <a:lnTo>
                        <a:pt x="2" y="150"/>
                      </a:lnTo>
                      <a:lnTo>
                        <a:pt x="7" y="152"/>
                      </a:lnTo>
                      <a:lnTo>
                        <a:pt x="21" y="156"/>
                      </a:lnTo>
                      <a:lnTo>
                        <a:pt x="34" y="156"/>
                      </a:lnTo>
                      <a:lnTo>
                        <a:pt x="47" y="154"/>
                      </a:lnTo>
                      <a:lnTo>
                        <a:pt x="61" y="150"/>
                      </a:lnTo>
                      <a:lnTo>
                        <a:pt x="68" y="143"/>
                      </a:lnTo>
                      <a:lnTo>
                        <a:pt x="80" y="133"/>
                      </a:lnTo>
                      <a:lnTo>
                        <a:pt x="91" y="123"/>
                      </a:lnTo>
                      <a:lnTo>
                        <a:pt x="101" y="114"/>
                      </a:lnTo>
                      <a:lnTo>
                        <a:pt x="112" y="103"/>
                      </a:lnTo>
                      <a:lnTo>
                        <a:pt x="123" y="93"/>
                      </a:lnTo>
                      <a:lnTo>
                        <a:pt x="133" y="82"/>
                      </a:lnTo>
                      <a:lnTo>
                        <a:pt x="146" y="72"/>
                      </a:lnTo>
                      <a:lnTo>
                        <a:pt x="158" y="63"/>
                      </a:lnTo>
                      <a:lnTo>
                        <a:pt x="171" y="57"/>
                      </a:lnTo>
                      <a:lnTo>
                        <a:pt x="184" y="53"/>
                      </a:lnTo>
                      <a:lnTo>
                        <a:pt x="201" y="53"/>
                      </a:lnTo>
                      <a:lnTo>
                        <a:pt x="205" y="51"/>
                      </a:lnTo>
                      <a:lnTo>
                        <a:pt x="211" y="51"/>
                      </a:lnTo>
                      <a:lnTo>
                        <a:pt x="215" y="49"/>
                      </a:lnTo>
                      <a:lnTo>
                        <a:pt x="220" y="49"/>
                      </a:lnTo>
                      <a:lnTo>
                        <a:pt x="224" y="46"/>
                      </a:lnTo>
                      <a:lnTo>
                        <a:pt x="228" y="46"/>
                      </a:lnTo>
                      <a:lnTo>
                        <a:pt x="234" y="42"/>
                      </a:lnTo>
                      <a:lnTo>
                        <a:pt x="236" y="40"/>
                      </a:lnTo>
                      <a:lnTo>
                        <a:pt x="239" y="32"/>
                      </a:lnTo>
                      <a:lnTo>
                        <a:pt x="245" y="27"/>
                      </a:lnTo>
                      <a:lnTo>
                        <a:pt x="241" y="19"/>
                      </a:lnTo>
                      <a:lnTo>
                        <a:pt x="239" y="11"/>
                      </a:lnTo>
                      <a:lnTo>
                        <a:pt x="236" y="9"/>
                      </a:lnTo>
                      <a:lnTo>
                        <a:pt x="234" y="6"/>
                      </a:lnTo>
                      <a:lnTo>
                        <a:pt x="228" y="4"/>
                      </a:lnTo>
                      <a:lnTo>
                        <a:pt x="224" y="4"/>
                      </a:lnTo>
                      <a:lnTo>
                        <a:pt x="22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79" name="Freeform 445"/>
                <p:cNvSpPr>
                  <a:spLocks/>
                </p:cNvSpPr>
                <p:nvPr/>
              </p:nvSpPr>
              <p:spPr bwMode="auto">
                <a:xfrm>
                  <a:off x="4051" y="1325"/>
                  <a:ext cx="81" cy="463"/>
                </a:xfrm>
                <a:custGeom>
                  <a:avLst/>
                  <a:gdLst/>
                  <a:ahLst/>
                  <a:cxnLst>
                    <a:cxn ang="0">
                      <a:pos x="162" y="738"/>
                    </a:cxn>
                    <a:cxn ang="0">
                      <a:pos x="156" y="694"/>
                    </a:cxn>
                    <a:cxn ang="0">
                      <a:pos x="149" y="652"/>
                    </a:cxn>
                    <a:cxn ang="0">
                      <a:pos x="139" y="614"/>
                    </a:cxn>
                    <a:cxn ang="0">
                      <a:pos x="126" y="576"/>
                    </a:cxn>
                    <a:cxn ang="0">
                      <a:pos x="111" y="540"/>
                    </a:cxn>
                    <a:cxn ang="0">
                      <a:pos x="97" y="498"/>
                    </a:cxn>
                    <a:cxn ang="0">
                      <a:pos x="82" y="456"/>
                    </a:cxn>
                    <a:cxn ang="0">
                      <a:pos x="69" y="401"/>
                    </a:cxn>
                    <a:cxn ang="0">
                      <a:pos x="55" y="346"/>
                    </a:cxn>
                    <a:cxn ang="0">
                      <a:pos x="46" y="295"/>
                    </a:cxn>
                    <a:cxn ang="0">
                      <a:pos x="38" y="243"/>
                    </a:cxn>
                    <a:cxn ang="0">
                      <a:pos x="33" y="196"/>
                    </a:cxn>
                    <a:cxn ang="0">
                      <a:pos x="29" y="145"/>
                    </a:cxn>
                    <a:cxn ang="0">
                      <a:pos x="29" y="93"/>
                    </a:cxn>
                    <a:cxn ang="0">
                      <a:pos x="29" y="34"/>
                    </a:cxn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16" y="34"/>
                    </a:cxn>
                    <a:cxn ang="0">
                      <a:pos x="12" y="93"/>
                    </a:cxn>
                    <a:cxn ang="0">
                      <a:pos x="8" y="148"/>
                    </a:cxn>
                    <a:cxn ang="0">
                      <a:pos x="4" y="200"/>
                    </a:cxn>
                    <a:cxn ang="0">
                      <a:pos x="0" y="251"/>
                    </a:cxn>
                    <a:cxn ang="0">
                      <a:pos x="0" y="302"/>
                    </a:cxn>
                    <a:cxn ang="0">
                      <a:pos x="6" y="354"/>
                    </a:cxn>
                    <a:cxn ang="0">
                      <a:pos x="16" y="413"/>
                    </a:cxn>
                    <a:cxn ang="0">
                      <a:pos x="29" y="466"/>
                    </a:cxn>
                    <a:cxn ang="0">
                      <a:pos x="42" y="508"/>
                    </a:cxn>
                    <a:cxn ang="0">
                      <a:pos x="55" y="546"/>
                    </a:cxn>
                    <a:cxn ang="0">
                      <a:pos x="69" y="584"/>
                    </a:cxn>
                    <a:cxn ang="0">
                      <a:pos x="80" y="620"/>
                    </a:cxn>
                    <a:cxn ang="0">
                      <a:pos x="88" y="656"/>
                    </a:cxn>
                    <a:cxn ang="0">
                      <a:pos x="95" y="696"/>
                    </a:cxn>
                    <a:cxn ang="0">
                      <a:pos x="99" y="738"/>
                    </a:cxn>
                    <a:cxn ang="0">
                      <a:pos x="101" y="770"/>
                    </a:cxn>
                    <a:cxn ang="0">
                      <a:pos x="101" y="791"/>
                    </a:cxn>
                    <a:cxn ang="0">
                      <a:pos x="105" y="808"/>
                    </a:cxn>
                    <a:cxn ang="0">
                      <a:pos x="107" y="825"/>
                    </a:cxn>
                    <a:cxn ang="0">
                      <a:pos x="111" y="840"/>
                    </a:cxn>
                    <a:cxn ang="0">
                      <a:pos x="111" y="858"/>
                    </a:cxn>
                    <a:cxn ang="0">
                      <a:pos x="113" y="875"/>
                    </a:cxn>
                    <a:cxn ang="0">
                      <a:pos x="114" y="892"/>
                    </a:cxn>
                    <a:cxn ang="0">
                      <a:pos x="113" y="907"/>
                    </a:cxn>
                    <a:cxn ang="0">
                      <a:pos x="116" y="916"/>
                    </a:cxn>
                    <a:cxn ang="0">
                      <a:pos x="126" y="922"/>
                    </a:cxn>
                    <a:cxn ang="0">
                      <a:pos x="141" y="926"/>
                    </a:cxn>
                    <a:cxn ang="0">
                      <a:pos x="151" y="918"/>
                    </a:cxn>
                    <a:cxn ang="0">
                      <a:pos x="156" y="911"/>
                    </a:cxn>
                    <a:cxn ang="0">
                      <a:pos x="158" y="897"/>
                    </a:cxn>
                    <a:cxn ang="0">
                      <a:pos x="160" y="877"/>
                    </a:cxn>
                    <a:cxn ang="0">
                      <a:pos x="160" y="859"/>
                    </a:cxn>
                    <a:cxn ang="0">
                      <a:pos x="162" y="842"/>
                    </a:cxn>
                    <a:cxn ang="0">
                      <a:pos x="162" y="827"/>
                    </a:cxn>
                    <a:cxn ang="0">
                      <a:pos x="162" y="810"/>
                    </a:cxn>
                    <a:cxn ang="0">
                      <a:pos x="162" y="791"/>
                    </a:cxn>
                    <a:cxn ang="0">
                      <a:pos x="162" y="772"/>
                    </a:cxn>
                    <a:cxn ang="0">
                      <a:pos x="162" y="762"/>
                    </a:cxn>
                  </a:cxnLst>
                  <a:rect l="0" t="0" r="r" b="b"/>
                  <a:pathLst>
                    <a:path w="162" h="926">
                      <a:moveTo>
                        <a:pt x="162" y="762"/>
                      </a:moveTo>
                      <a:lnTo>
                        <a:pt x="162" y="738"/>
                      </a:lnTo>
                      <a:lnTo>
                        <a:pt x="160" y="715"/>
                      </a:lnTo>
                      <a:lnTo>
                        <a:pt x="156" y="694"/>
                      </a:lnTo>
                      <a:lnTo>
                        <a:pt x="152" y="673"/>
                      </a:lnTo>
                      <a:lnTo>
                        <a:pt x="149" y="652"/>
                      </a:lnTo>
                      <a:lnTo>
                        <a:pt x="145" y="633"/>
                      </a:lnTo>
                      <a:lnTo>
                        <a:pt x="139" y="614"/>
                      </a:lnTo>
                      <a:lnTo>
                        <a:pt x="133" y="597"/>
                      </a:lnTo>
                      <a:lnTo>
                        <a:pt x="126" y="576"/>
                      </a:lnTo>
                      <a:lnTo>
                        <a:pt x="118" y="557"/>
                      </a:lnTo>
                      <a:lnTo>
                        <a:pt x="111" y="540"/>
                      </a:lnTo>
                      <a:lnTo>
                        <a:pt x="105" y="519"/>
                      </a:lnTo>
                      <a:lnTo>
                        <a:pt x="97" y="498"/>
                      </a:lnTo>
                      <a:lnTo>
                        <a:pt x="90" y="477"/>
                      </a:lnTo>
                      <a:lnTo>
                        <a:pt x="82" y="456"/>
                      </a:lnTo>
                      <a:lnTo>
                        <a:pt x="76" y="434"/>
                      </a:lnTo>
                      <a:lnTo>
                        <a:pt x="69" y="401"/>
                      </a:lnTo>
                      <a:lnTo>
                        <a:pt x="61" y="375"/>
                      </a:lnTo>
                      <a:lnTo>
                        <a:pt x="55" y="346"/>
                      </a:lnTo>
                      <a:lnTo>
                        <a:pt x="50" y="320"/>
                      </a:lnTo>
                      <a:lnTo>
                        <a:pt x="46" y="295"/>
                      </a:lnTo>
                      <a:lnTo>
                        <a:pt x="40" y="268"/>
                      </a:lnTo>
                      <a:lnTo>
                        <a:pt x="38" y="243"/>
                      </a:lnTo>
                      <a:lnTo>
                        <a:pt x="35" y="221"/>
                      </a:lnTo>
                      <a:lnTo>
                        <a:pt x="33" y="196"/>
                      </a:lnTo>
                      <a:lnTo>
                        <a:pt x="31" y="171"/>
                      </a:lnTo>
                      <a:lnTo>
                        <a:pt x="29" y="145"/>
                      </a:lnTo>
                      <a:lnTo>
                        <a:pt x="29" y="120"/>
                      </a:lnTo>
                      <a:lnTo>
                        <a:pt x="29" y="93"/>
                      </a:lnTo>
                      <a:lnTo>
                        <a:pt x="29" y="65"/>
                      </a:lnTo>
                      <a:lnTo>
                        <a:pt x="29" y="34"/>
                      </a:lnTo>
                      <a:lnTo>
                        <a:pt x="29" y="6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6" y="6"/>
                      </a:lnTo>
                      <a:lnTo>
                        <a:pt x="16" y="34"/>
                      </a:lnTo>
                      <a:lnTo>
                        <a:pt x="14" y="67"/>
                      </a:lnTo>
                      <a:lnTo>
                        <a:pt x="12" y="93"/>
                      </a:lnTo>
                      <a:lnTo>
                        <a:pt x="10" y="122"/>
                      </a:lnTo>
                      <a:lnTo>
                        <a:pt x="8" y="148"/>
                      </a:lnTo>
                      <a:lnTo>
                        <a:pt x="6" y="175"/>
                      </a:lnTo>
                      <a:lnTo>
                        <a:pt x="4" y="200"/>
                      </a:lnTo>
                      <a:lnTo>
                        <a:pt x="2" y="226"/>
                      </a:lnTo>
                      <a:lnTo>
                        <a:pt x="0" y="251"/>
                      </a:lnTo>
                      <a:lnTo>
                        <a:pt x="0" y="276"/>
                      </a:lnTo>
                      <a:lnTo>
                        <a:pt x="0" y="302"/>
                      </a:lnTo>
                      <a:lnTo>
                        <a:pt x="2" y="329"/>
                      </a:lnTo>
                      <a:lnTo>
                        <a:pt x="6" y="354"/>
                      </a:lnTo>
                      <a:lnTo>
                        <a:pt x="10" y="382"/>
                      </a:lnTo>
                      <a:lnTo>
                        <a:pt x="16" y="413"/>
                      </a:lnTo>
                      <a:lnTo>
                        <a:pt x="23" y="445"/>
                      </a:lnTo>
                      <a:lnTo>
                        <a:pt x="29" y="466"/>
                      </a:lnTo>
                      <a:lnTo>
                        <a:pt x="36" y="487"/>
                      </a:lnTo>
                      <a:lnTo>
                        <a:pt x="42" y="508"/>
                      </a:lnTo>
                      <a:lnTo>
                        <a:pt x="50" y="527"/>
                      </a:lnTo>
                      <a:lnTo>
                        <a:pt x="55" y="546"/>
                      </a:lnTo>
                      <a:lnTo>
                        <a:pt x="61" y="567"/>
                      </a:lnTo>
                      <a:lnTo>
                        <a:pt x="69" y="584"/>
                      </a:lnTo>
                      <a:lnTo>
                        <a:pt x="76" y="603"/>
                      </a:lnTo>
                      <a:lnTo>
                        <a:pt x="80" y="620"/>
                      </a:lnTo>
                      <a:lnTo>
                        <a:pt x="86" y="637"/>
                      </a:lnTo>
                      <a:lnTo>
                        <a:pt x="88" y="656"/>
                      </a:lnTo>
                      <a:lnTo>
                        <a:pt x="94" y="677"/>
                      </a:lnTo>
                      <a:lnTo>
                        <a:pt x="95" y="696"/>
                      </a:lnTo>
                      <a:lnTo>
                        <a:pt x="99" y="717"/>
                      </a:lnTo>
                      <a:lnTo>
                        <a:pt x="99" y="738"/>
                      </a:lnTo>
                      <a:lnTo>
                        <a:pt x="101" y="762"/>
                      </a:lnTo>
                      <a:lnTo>
                        <a:pt x="101" y="770"/>
                      </a:lnTo>
                      <a:lnTo>
                        <a:pt x="101" y="782"/>
                      </a:lnTo>
                      <a:lnTo>
                        <a:pt x="101" y="791"/>
                      </a:lnTo>
                      <a:lnTo>
                        <a:pt x="103" y="801"/>
                      </a:lnTo>
                      <a:lnTo>
                        <a:pt x="105" y="808"/>
                      </a:lnTo>
                      <a:lnTo>
                        <a:pt x="105" y="818"/>
                      </a:lnTo>
                      <a:lnTo>
                        <a:pt x="107" y="825"/>
                      </a:lnTo>
                      <a:lnTo>
                        <a:pt x="109" y="835"/>
                      </a:lnTo>
                      <a:lnTo>
                        <a:pt x="111" y="840"/>
                      </a:lnTo>
                      <a:lnTo>
                        <a:pt x="111" y="850"/>
                      </a:lnTo>
                      <a:lnTo>
                        <a:pt x="111" y="858"/>
                      </a:lnTo>
                      <a:lnTo>
                        <a:pt x="113" y="865"/>
                      </a:lnTo>
                      <a:lnTo>
                        <a:pt x="113" y="875"/>
                      </a:lnTo>
                      <a:lnTo>
                        <a:pt x="114" y="884"/>
                      </a:lnTo>
                      <a:lnTo>
                        <a:pt x="114" y="892"/>
                      </a:lnTo>
                      <a:lnTo>
                        <a:pt x="114" y="903"/>
                      </a:lnTo>
                      <a:lnTo>
                        <a:pt x="113" y="907"/>
                      </a:lnTo>
                      <a:lnTo>
                        <a:pt x="114" y="911"/>
                      </a:lnTo>
                      <a:lnTo>
                        <a:pt x="116" y="916"/>
                      </a:lnTo>
                      <a:lnTo>
                        <a:pt x="118" y="918"/>
                      </a:lnTo>
                      <a:lnTo>
                        <a:pt x="126" y="922"/>
                      </a:lnTo>
                      <a:lnTo>
                        <a:pt x="133" y="926"/>
                      </a:lnTo>
                      <a:lnTo>
                        <a:pt x="141" y="926"/>
                      </a:lnTo>
                      <a:lnTo>
                        <a:pt x="149" y="922"/>
                      </a:lnTo>
                      <a:lnTo>
                        <a:pt x="151" y="918"/>
                      </a:lnTo>
                      <a:lnTo>
                        <a:pt x="154" y="916"/>
                      </a:lnTo>
                      <a:lnTo>
                        <a:pt x="156" y="911"/>
                      </a:lnTo>
                      <a:lnTo>
                        <a:pt x="158" y="907"/>
                      </a:lnTo>
                      <a:lnTo>
                        <a:pt x="158" y="897"/>
                      </a:lnTo>
                      <a:lnTo>
                        <a:pt x="158" y="886"/>
                      </a:lnTo>
                      <a:lnTo>
                        <a:pt x="160" y="877"/>
                      </a:lnTo>
                      <a:lnTo>
                        <a:pt x="160" y="869"/>
                      </a:lnTo>
                      <a:lnTo>
                        <a:pt x="160" y="859"/>
                      </a:lnTo>
                      <a:lnTo>
                        <a:pt x="162" y="852"/>
                      </a:lnTo>
                      <a:lnTo>
                        <a:pt x="162" y="842"/>
                      </a:lnTo>
                      <a:lnTo>
                        <a:pt x="162" y="835"/>
                      </a:lnTo>
                      <a:lnTo>
                        <a:pt x="162" y="827"/>
                      </a:lnTo>
                      <a:lnTo>
                        <a:pt x="162" y="818"/>
                      </a:lnTo>
                      <a:lnTo>
                        <a:pt x="162" y="810"/>
                      </a:lnTo>
                      <a:lnTo>
                        <a:pt x="162" y="801"/>
                      </a:lnTo>
                      <a:lnTo>
                        <a:pt x="162" y="791"/>
                      </a:lnTo>
                      <a:lnTo>
                        <a:pt x="162" y="783"/>
                      </a:lnTo>
                      <a:lnTo>
                        <a:pt x="162" y="772"/>
                      </a:lnTo>
                      <a:lnTo>
                        <a:pt x="162" y="762"/>
                      </a:lnTo>
                      <a:lnTo>
                        <a:pt x="162" y="7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80" name="Freeform 446"/>
                <p:cNvSpPr>
                  <a:spLocks/>
                </p:cNvSpPr>
                <p:nvPr/>
              </p:nvSpPr>
              <p:spPr bwMode="auto">
                <a:xfrm>
                  <a:off x="4031" y="987"/>
                  <a:ext cx="78" cy="98"/>
                </a:xfrm>
                <a:custGeom>
                  <a:avLst/>
                  <a:gdLst/>
                  <a:ahLst/>
                  <a:cxnLst>
                    <a:cxn ang="0">
                      <a:pos x="137" y="6"/>
                    </a:cxn>
                    <a:cxn ang="0">
                      <a:pos x="128" y="17"/>
                    </a:cxn>
                    <a:cxn ang="0">
                      <a:pos x="118" y="29"/>
                    </a:cxn>
                    <a:cxn ang="0">
                      <a:pos x="109" y="38"/>
                    </a:cxn>
                    <a:cxn ang="0">
                      <a:pos x="101" y="48"/>
                    </a:cxn>
                    <a:cxn ang="0">
                      <a:pos x="92" y="57"/>
                    </a:cxn>
                    <a:cxn ang="0">
                      <a:pos x="86" y="67"/>
                    </a:cxn>
                    <a:cxn ang="0">
                      <a:pos x="76" y="74"/>
                    </a:cxn>
                    <a:cxn ang="0">
                      <a:pos x="69" y="84"/>
                    </a:cxn>
                    <a:cxn ang="0">
                      <a:pos x="59" y="92"/>
                    </a:cxn>
                    <a:cxn ang="0">
                      <a:pos x="52" y="101"/>
                    </a:cxn>
                    <a:cxn ang="0">
                      <a:pos x="44" y="109"/>
                    </a:cxn>
                    <a:cxn ang="0">
                      <a:pos x="37" y="120"/>
                    </a:cxn>
                    <a:cxn ang="0">
                      <a:pos x="29" y="130"/>
                    </a:cxn>
                    <a:cxn ang="0">
                      <a:pos x="19" y="141"/>
                    </a:cxn>
                    <a:cxn ang="0">
                      <a:pos x="12" y="152"/>
                    </a:cxn>
                    <a:cxn ang="0">
                      <a:pos x="6" y="168"/>
                    </a:cxn>
                    <a:cxn ang="0">
                      <a:pos x="2" y="169"/>
                    </a:cxn>
                    <a:cxn ang="0">
                      <a:pos x="0" y="173"/>
                    </a:cxn>
                    <a:cxn ang="0">
                      <a:pos x="0" y="179"/>
                    </a:cxn>
                    <a:cxn ang="0">
                      <a:pos x="2" y="183"/>
                    </a:cxn>
                    <a:cxn ang="0">
                      <a:pos x="6" y="188"/>
                    </a:cxn>
                    <a:cxn ang="0">
                      <a:pos x="12" y="194"/>
                    </a:cxn>
                    <a:cxn ang="0">
                      <a:pos x="19" y="196"/>
                    </a:cxn>
                    <a:cxn ang="0">
                      <a:pos x="29" y="196"/>
                    </a:cxn>
                    <a:cxn ang="0">
                      <a:pos x="35" y="194"/>
                    </a:cxn>
                    <a:cxn ang="0">
                      <a:pos x="42" y="187"/>
                    </a:cxn>
                    <a:cxn ang="0">
                      <a:pos x="50" y="173"/>
                    </a:cxn>
                    <a:cxn ang="0">
                      <a:pos x="57" y="162"/>
                    </a:cxn>
                    <a:cxn ang="0">
                      <a:pos x="63" y="150"/>
                    </a:cxn>
                    <a:cxn ang="0">
                      <a:pos x="69" y="139"/>
                    </a:cxn>
                    <a:cxn ang="0">
                      <a:pos x="76" y="130"/>
                    </a:cxn>
                    <a:cxn ang="0">
                      <a:pos x="82" y="120"/>
                    </a:cxn>
                    <a:cxn ang="0">
                      <a:pos x="90" y="109"/>
                    </a:cxn>
                    <a:cxn ang="0">
                      <a:pos x="97" y="101"/>
                    </a:cxn>
                    <a:cxn ang="0">
                      <a:pos x="103" y="92"/>
                    </a:cxn>
                    <a:cxn ang="0">
                      <a:pos x="109" y="80"/>
                    </a:cxn>
                    <a:cxn ang="0">
                      <a:pos x="116" y="71"/>
                    </a:cxn>
                    <a:cxn ang="0">
                      <a:pos x="122" y="61"/>
                    </a:cxn>
                    <a:cxn ang="0">
                      <a:pos x="130" y="52"/>
                    </a:cxn>
                    <a:cxn ang="0">
                      <a:pos x="137" y="40"/>
                    </a:cxn>
                    <a:cxn ang="0">
                      <a:pos x="145" y="29"/>
                    </a:cxn>
                    <a:cxn ang="0">
                      <a:pos x="154" y="17"/>
                    </a:cxn>
                    <a:cxn ang="0">
                      <a:pos x="156" y="14"/>
                    </a:cxn>
                    <a:cxn ang="0">
                      <a:pos x="156" y="10"/>
                    </a:cxn>
                    <a:cxn ang="0">
                      <a:pos x="154" y="6"/>
                    </a:cxn>
                    <a:cxn ang="0">
                      <a:pos x="151" y="4"/>
                    </a:cxn>
                    <a:cxn ang="0">
                      <a:pos x="149" y="0"/>
                    </a:cxn>
                    <a:cxn ang="0">
                      <a:pos x="145" y="0"/>
                    </a:cxn>
                    <a:cxn ang="0">
                      <a:pos x="139" y="2"/>
                    </a:cxn>
                    <a:cxn ang="0">
                      <a:pos x="137" y="6"/>
                    </a:cxn>
                    <a:cxn ang="0">
                      <a:pos x="137" y="6"/>
                    </a:cxn>
                  </a:cxnLst>
                  <a:rect l="0" t="0" r="r" b="b"/>
                  <a:pathLst>
                    <a:path w="156" h="196">
                      <a:moveTo>
                        <a:pt x="137" y="6"/>
                      </a:moveTo>
                      <a:lnTo>
                        <a:pt x="128" y="17"/>
                      </a:lnTo>
                      <a:lnTo>
                        <a:pt x="118" y="29"/>
                      </a:lnTo>
                      <a:lnTo>
                        <a:pt x="109" y="38"/>
                      </a:lnTo>
                      <a:lnTo>
                        <a:pt x="101" y="48"/>
                      </a:lnTo>
                      <a:lnTo>
                        <a:pt x="92" y="57"/>
                      </a:lnTo>
                      <a:lnTo>
                        <a:pt x="86" y="67"/>
                      </a:lnTo>
                      <a:lnTo>
                        <a:pt x="76" y="74"/>
                      </a:lnTo>
                      <a:lnTo>
                        <a:pt x="69" y="84"/>
                      </a:lnTo>
                      <a:lnTo>
                        <a:pt x="59" y="92"/>
                      </a:lnTo>
                      <a:lnTo>
                        <a:pt x="52" y="101"/>
                      </a:lnTo>
                      <a:lnTo>
                        <a:pt x="44" y="109"/>
                      </a:lnTo>
                      <a:lnTo>
                        <a:pt x="37" y="120"/>
                      </a:lnTo>
                      <a:lnTo>
                        <a:pt x="29" y="130"/>
                      </a:lnTo>
                      <a:lnTo>
                        <a:pt x="19" y="141"/>
                      </a:lnTo>
                      <a:lnTo>
                        <a:pt x="12" y="152"/>
                      </a:lnTo>
                      <a:lnTo>
                        <a:pt x="6" y="168"/>
                      </a:lnTo>
                      <a:lnTo>
                        <a:pt x="2" y="169"/>
                      </a:lnTo>
                      <a:lnTo>
                        <a:pt x="0" y="173"/>
                      </a:lnTo>
                      <a:lnTo>
                        <a:pt x="0" y="179"/>
                      </a:lnTo>
                      <a:lnTo>
                        <a:pt x="2" y="183"/>
                      </a:lnTo>
                      <a:lnTo>
                        <a:pt x="6" y="188"/>
                      </a:lnTo>
                      <a:lnTo>
                        <a:pt x="12" y="194"/>
                      </a:lnTo>
                      <a:lnTo>
                        <a:pt x="19" y="196"/>
                      </a:lnTo>
                      <a:lnTo>
                        <a:pt x="29" y="196"/>
                      </a:lnTo>
                      <a:lnTo>
                        <a:pt x="35" y="194"/>
                      </a:lnTo>
                      <a:lnTo>
                        <a:pt x="42" y="187"/>
                      </a:lnTo>
                      <a:lnTo>
                        <a:pt x="50" y="173"/>
                      </a:lnTo>
                      <a:lnTo>
                        <a:pt x="57" y="162"/>
                      </a:lnTo>
                      <a:lnTo>
                        <a:pt x="63" y="150"/>
                      </a:lnTo>
                      <a:lnTo>
                        <a:pt x="69" y="139"/>
                      </a:lnTo>
                      <a:lnTo>
                        <a:pt x="76" y="130"/>
                      </a:lnTo>
                      <a:lnTo>
                        <a:pt x="82" y="120"/>
                      </a:lnTo>
                      <a:lnTo>
                        <a:pt x="90" y="109"/>
                      </a:lnTo>
                      <a:lnTo>
                        <a:pt x="97" y="101"/>
                      </a:lnTo>
                      <a:lnTo>
                        <a:pt x="103" y="92"/>
                      </a:lnTo>
                      <a:lnTo>
                        <a:pt x="109" y="80"/>
                      </a:lnTo>
                      <a:lnTo>
                        <a:pt x="116" y="71"/>
                      </a:lnTo>
                      <a:lnTo>
                        <a:pt x="122" y="61"/>
                      </a:lnTo>
                      <a:lnTo>
                        <a:pt x="130" y="52"/>
                      </a:lnTo>
                      <a:lnTo>
                        <a:pt x="137" y="40"/>
                      </a:lnTo>
                      <a:lnTo>
                        <a:pt x="145" y="29"/>
                      </a:lnTo>
                      <a:lnTo>
                        <a:pt x="154" y="17"/>
                      </a:lnTo>
                      <a:lnTo>
                        <a:pt x="156" y="14"/>
                      </a:lnTo>
                      <a:lnTo>
                        <a:pt x="156" y="10"/>
                      </a:lnTo>
                      <a:lnTo>
                        <a:pt x="154" y="6"/>
                      </a:lnTo>
                      <a:lnTo>
                        <a:pt x="151" y="4"/>
                      </a:lnTo>
                      <a:lnTo>
                        <a:pt x="149" y="0"/>
                      </a:lnTo>
                      <a:lnTo>
                        <a:pt x="145" y="0"/>
                      </a:lnTo>
                      <a:lnTo>
                        <a:pt x="139" y="2"/>
                      </a:lnTo>
                      <a:lnTo>
                        <a:pt x="137" y="6"/>
                      </a:lnTo>
                      <a:lnTo>
                        <a:pt x="13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81" name="Freeform 447"/>
                <p:cNvSpPr>
                  <a:spLocks/>
                </p:cNvSpPr>
                <p:nvPr/>
              </p:nvSpPr>
              <p:spPr bwMode="auto">
                <a:xfrm>
                  <a:off x="4033" y="930"/>
                  <a:ext cx="52" cy="45"/>
                </a:xfrm>
                <a:custGeom>
                  <a:avLst/>
                  <a:gdLst/>
                  <a:ahLst/>
                  <a:cxnLst>
                    <a:cxn ang="0">
                      <a:pos x="103" y="12"/>
                    </a:cxn>
                    <a:cxn ang="0">
                      <a:pos x="99" y="6"/>
                    </a:cxn>
                    <a:cxn ang="0">
                      <a:pos x="90" y="0"/>
                    </a:cxn>
                    <a:cxn ang="0">
                      <a:pos x="76" y="2"/>
                    </a:cxn>
                    <a:cxn ang="0">
                      <a:pos x="67" y="10"/>
                    </a:cxn>
                    <a:cxn ang="0">
                      <a:pos x="65" y="15"/>
                    </a:cxn>
                    <a:cxn ang="0">
                      <a:pos x="67" y="27"/>
                    </a:cxn>
                    <a:cxn ang="0">
                      <a:pos x="71" y="38"/>
                    </a:cxn>
                    <a:cxn ang="0">
                      <a:pos x="71" y="50"/>
                    </a:cxn>
                    <a:cxn ang="0">
                      <a:pos x="72" y="63"/>
                    </a:cxn>
                    <a:cxn ang="0">
                      <a:pos x="65" y="69"/>
                    </a:cxn>
                    <a:cxn ang="0">
                      <a:pos x="50" y="65"/>
                    </a:cxn>
                    <a:cxn ang="0">
                      <a:pos x="36" y="61"/>
                    </a:cxn>
                    <a:cxn ang="0">
                      <a:pos x="23" y="61"/>
                    </a:cxn>
                    <a:cxn ang="0">
                      <a:pos x="14" y="59"/>
                    </a:cxn>
                    <a:cxn ang="0">
                      <a:pos x="6" y="57"/>
                    </a:cxn>
                    <a:cxn ang="0">
                      <a:pos x="2" y="61"/>
                    </a:cxn>
                    <a:cxn ang="0">
                      <a:pos x="0" y="67"/>
                    </a:cxn>
                    <a:cxn ang="0">
                      <a:pos x="4" y="72"/>
                    </a:cxn>
                    <a:cxn ang="0">
                      <a:pos x="14" y="76"/>
                    </a:cxn>
                    <a:cxn ang="0">
                      <a:pos x="21" y="78"/>
                    </a:cxn>
                    <a:cxn ang="0">
                      <a:pos x="31" y="78"/>
                    </a:cxn>
                    <a:cxn ang="0">
                      <a:pos x="38" y="80"/>
                    </a:cxn>
                    <a:cxn ang="0">
                      <a:pos x="52" y="84"/>
                    </a:cxn>
                    <a:cxn ang="0">
                      <a:pos x="65" y="88"/>
                    </a:cxn>
                    <a:cxn ang="0">
                      <a:pos x="72" y="90"/>
                    </a:cxn>
                    <a:cxn ang="0">
                      <a:pos x="82" y="91"/>
                    </a:cxn>
                    <a:cxn ang="0">
                      <a:pos x="90" y="90"/>
                    </a:cxn>
                    <a:cxn ang="0">
                      <a:pos x="93" y="78"/>
                    </a:cxn>
                    <a:cxn ang="0">
                      <a:pos x="95" y="71"/>
                    </a:cxn>
                    <a:cxn ang="0">
                      <a:pos x="99" y="57"/>
                    </a:cxn>
                    <a:cxn ang="0">
                      <a:pos x="103" y="44"/>
                    </a:cxn>
                    <a:cxn ang="0">
                      <a:pos x="105" y="38"/>
                    </a:cxn>
                    <a:cxn ang="0">
                      <a:pos x="105" y="29"/>
                    </a:cxn>
                    <a:cxn ang="0">
                      <a:pos x="105" y="21"/>
                    </a:cxn>
                    <a:cxn ang="0">
                      <a:pos x="105" y="15"/>
                    </a:cxn>
                  </a:cxnLst>
                  <a:rect l="0" t="0" r="r" b="b"/>
                  <a:pathLst>
                    <a:path w="105" h="91">
                      <a:moveTo>
                        <a:pt x="105" y="15"/>
                      </a:moveTo>
                      <a:lnTo>
                        <a:pt x="103" y="12"/>
                      </a:lnTo>
                      <a:lnTo>
                        <a:pt x="101" y="10"/>
                      </a:lnTo>
                      <a:lnTo>
                        <a:pt x="99" y="6"/>
                      </a:lnTo>
                      <a:lnTo>
                        <a:pt x="95" y="4"/>
                      </a:lnTo>
                      <a:lnTo>
                        <a:pt x="90" y="0"/>
                      </a:lnTo>
                      <a:lnTo>
                        <a:pt x="82" y="0"/>
                      </a:lnTo>
                      <a:lnTo>
                        <a:pt x="76" y="2"/>
                      </a:lnTo>
                      <a:lnTo>
                        <a:pt x="71" y="6"/>
                      </a:lnTo>
                      <a:lnTo>
                        <a:pt x="67" y="10"/>
                      </a:lnTo>
                      <a:lnTo>
                        <a:pt x="65" y="12"/>
                      </a:lnTo>
                      <a:lnTo>
                        <a:pt x="65" y="15"/>
                      </a:lnTo>
                      <a:lnTo>
                        <a:pt x="67" y="21"/>
                      </a:lnTo>
                      <a:lnTo>
                        <a:pt x="67" y="27"/>
                      </a:lnTo>
                      <a:lnTo>
                        <a:pt x="69" y="33"/>
                      </a:lnTo>
                      <a:lnTo>
                        <a:pt x="71" y="38"/>
                      </a:lnTo>
                      <a:lnTo>
                        <a:pt x="71" y="44"/>
                      </a:lnTo>
                      <a:lnTo>
                        <a:pt x="71" y="50"/>
                      </a:lnTo>
                      <a:lnTo>
                        <a:pt x="72" y="57"/>
                      </a:lnTo>
                      <a:lnTo>
                        <a:pt x="72" y="63"/>
                      </a:lnTo>
                      <a:lnTo>
                        <a:pt x="72" y="71"/>
                      </a:lnTo>
                      <a:lnTo>
                        <a:pt x="65" y="69"/>
                      </a:lnTo>
                      <a:lnTo>
                        <a:pt x="57" y="67"/>
                      </a:lnTo>
                      <a:lnTo>
                        <a:pt x="50" y="65"/>
                      </a:lnTo>
                      <a:lnTo>
                        <a:pt x="42" y="65"/>
                      </a:lnTo>
                      <a:lnTo>
                        <a:pt x="36" y="61"/>
                      </a:lnTo>
                      <a:lnTo>
                        <a:pt x="27" y="61"/>
                      </a:lnTo>
                      <a:lnTo>
                        <a:pt x="23" y="61"/>
                      </a:lnTo>
                      <a:lnTo>
                        <a:pt x="19" y="59"/>
                      </a:lnTo>
                      <a:lnTo>
                        <a:pt x="14" y="59"/>
                      </a:lnTo>
                      <a:lnTo>
                        <a:pt x="12" y="59"/>
                      </a:lnTo>
                      <a:lnTo>
                        <a:pt x="6" y="57"/>
                      </a:lnTo>
                      <a:lnTo>
                        <a:pt x="2" y="59"/>
                      </a:lnTo>
                      <a:lnTo>
                        <a:pt x="2" y="61"/>
                      </a:lnTo>
                      <a:lnTo>
                        <a:pt x="2" y="65"/>
                      </a:lnTo>
                      <a:lnTo>
                        <a:pt x="0" y="67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8" y="76"/>
                      </a:lnTo>
                      <a:lnTo>
                        <a:pt x="14" y="76"/>
                      </a:lnTo>
                      <a:lnTo>
                        <a:pt x="17" y="78"/>
                      </a:lnTo>
                      <a:lnTo>
                        <a:pt x="21" y="78"/>
                      </a:lnTo>
                      <a:lnTo>
                        <a:pt x="25" y="78"/>
                      </a:lnTo>
                      <a:lnTo>
                        <a:pt x="31" y="78"/>
                      </a:lnTo>
                      <a:lnTo>
                        <a:pt x="34" y="80"/>
                      </a:lnTo>
                      <a:lnTo>
                        <a:pt x="38" y="80"/>
                      </a:lnTo>
                      <a:lnTo>
                        <a:pt x="42" y="82"/>
                      </a:lnTo>
                      <a:lnTo>
                        <a:pt x="52" y="84"/>
                      </a:lnTo>
                      <a:lnTo>
                        <a:pt x="59" y="88"/>
                      </a:lnTo>
                      <a:lnTo>
                        <a:pt x="65" y="88"/>
                      </a:lnTo>
                      <a:lnTo>
                        <a:pt x="69" y="90"/>
                      </a:lnTo>
                      <a:lnTo>
                        <a:pt x="72" y="90"/>
                      </a:lnTo>
                      <a:lnTo>
                        <a:pt x="78" y="91"/>
                      </a:lnTo>
                      <a:lnTo>
                        <a:pt x="82" y="91"/>
                      </a:lnTo>
                      <a:lnTo>
                        <a:pt x="88" y="90"/>
                      </a:lnTo>
                      <a:lnTo>
                        <a:pt x="90" y="90"/>
                      </a:lnTo>
                      <a:lnTo>
                        <a:pt x="93" y="84"/>
                      </a:lnTo>
                      <a:lnTo>
                        <a:pt x="93" y="78"/>
                      </a:lnTo>
                      <a:lnTo>
                        <a:pt x="95" y="74"/>
                      </a:lnTo>
                      <a:lnTo>
                        <a:pt x="95" y="71"/>
                      </a:lnTo>
                      <a:lnTo>
                        <a:pt x="97" y="67"/>
                      </a:lnTo>
                      <a:lnTo>
                        <a:pt x="99" y="57"/>
                      </a:lnTo>
                      <a:lnTo>
                        <a:pt x="103" y="50"/>
                      </a:lnTo>
                      <a:lnTo>
                        <a:pt x="103" y="44"/>
                      </a:lnTo>
                      <a:lnTo>
                        <a:pt x="103" y="42"/>
                      </a:lnTo>
                      <a:lnTo>
                        <a:pt x="105" y="38"/>
                      </a:lnTo>
                      <a:lnTo>
                        <a:pt x="105" y="33"/>
                      </a:lnTo>
                      <a:lnTo>
                        <a:pt x="105" y="29"/>
                      </a:lnTo>
                      <a:lnTo>
                        <a:pt x="105" y="25"/>
                      </a:lnTo>
                      <a:lnTo>
                        <a:pt x="105" y="21"/>
                      </a:lnTo>
                      <a:lnTo>
                        <a:pt x="105" y="15"/>
                      </a:lnTo>
                      <a:lnTo>
                        <a:pt x="105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82" name="Freeform 448"/>
                <p:cNvSpPr>
                  <a:spLocks/>
                </p:cNvSpPr>
                <p:nvPr/>
              </p:nvSpPr>
              <p:spPr bwMode="auto">
                <a:xfrm>
                  <a:off x="4056" y="855"/>
                  <a:ext cx="31" cy="15"/>
                </a:xfrm>
                <a:custGeom>
                  <a:avLst/>
                  <a:gdLst/>
                  <a:ahLst/>
                  <a:cxnLst>
                    <a:cxn ang="0">
                      <a:pos x="51" y="2"/>
                    </a:cxn>
                    <a:cxn ang="0">
                      <a:pos x="45" y="0"/>
                    </a:cxn>
                    <a:cxn ang="0">
                      <a:pos x="42" y="0"/>
                    </a:cxn>
                    <a:cxn ang="0">
                      <a:pos x="36" y="0"/>
                    </a:cxn>
                    <a:cxn ang="0">
                      <a:pos x="30" y="2"/>
                    </a:cxn>
                    <a:cxn ang="0">
                      <a:pos x="26" y="2"/>
                    </a:cxn>
                    <a:cxn ang="0">
                      <a:pos x="21" y="2"/>
                    </a:cxn>
                    <a:cxn ang="0">
                      <a:pos x="17" y="2"/>
                    </a:cxn>
                    <a:cxn ang="0">
                      <a:pos x="11" y="6"/>
                    </a:cxn>
                    <a:cxn ang="0">
                      <a:pos x="6" y="6"/>
                    </a:cxn>
                    <a:cxn ang="0">
                      <a:pos x="2" y="8"/>
                    </a:cxn>
                    <a:cxn ang="0">
                      <a:pos x="0" y="13"/>
                    </a:cxn>
                    <a:cxn ang="0">
                      <a:pos x="0" y="19"/>
                    </a:cxn>
                    <a:cxn ang="0">
                      <a:pos x="0" y="21"/>
                    </a:cxn>
                    <a:cxn ang="0">
                      <a:pos x="4" y="27"/>
                    </a:cxn>
                    <a:cxn ang="0">
                      <a:pos x="7" y="29"/>
                    </a:cxn>
                    <a:cxn ang="0">
                      <a:pos x="13" y="30"/>
                    </a:cxn>
                    <a:cxn ang="0">
                      <a:pos x="19" y="29"/>
                    </a:cxn>
                    <a:cxn ang="0">
                      <a:pos x="21" y="29"/>
                    </a:cxn>
                    <a:cxn ang="0">
                      <a:pos x="25" y="27"/>
                    </a:cxn>
                    <a:cxn ang="0">
                      <a:pos x="30" y="27"/>
                    </a:cxn>
                    <a:cxn ang="0">
                      <a:pos x="32" y="27"/>
                    </a:cxn>
                    <a:cxn ang="0">
                      <a:pos x="36" y="27"/>
                    </a:cxn>
                    <a:cxn ang="0">
                      <a:pos x="42" y="27"/>
                    </a:cxn>
                    <a:cxn ang="0">
                      <a:pos x="45" y="29"/>
                    </a:cxn>
                    <a:cxn ang="0">
                      <a:pos x="49" y="27"/>
                    </a:cxn>
                    <a:cxn ang="0">
                      <a:pos x="53" y="21"/>
                    </a:cxn>
                    <a:cxn ang="0">
                      <a:pos x="57" y="17"/>
                    </a:cxn>
                    <a:cxn ang="0">
                      <a:pos x="63" y="17"/>
                    </a:cxn>
                    <a:cxn ang="0">
                      <a:pos x="51" y="2"/>
                    </a:cxn>
                    <a:cxn ang="0">
                      <a:pos x="51" y="2"/>
                    </a:cxn>
                  </a:cxnLst>
                  <a:rect l="0" t="0" r="r" b="b"/>
                  <a:pathLst>
                    <a:path w="63" h="30">
                      <a:moveTo>
                        <a:pt x="51" y="2"/>
                      </a:move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36" y="0"/>
                      </a:lnTo>
                      <a:lnTo>
                        <a:pt x="30" y="2"/>
                      </a:lnTo>
                      <a:lnTo>
                        <a:pt x="26" y="2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1" y="6"/>
                      </a:lnTo>
                      <a:lnTo>
                        <a:pt x="6" y="6"/>
                      </a:lnTo>
                      <a:lnTo>
                        <a:pt x="2" y="8"/>
                      </a:lnTo>
                      <a:lnTo>
                        <a:pt x="0" y="13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4" y="27"/>
                      </a:lnTo>
                      <a:lnTo>
                        <a:pt x="7" y="29"/>
                      </a:lnTo>
                      <a:lnTo>
                        <a:pt x="13" y="30"/>
                      </a:lnTo>
                      <a:lnTo>
                        <a:pt x="19" y="29"/>
                      </a:lnTo>
                      <a:lnTo>
                        <a:pt x="21" y="29"/>
                      </a:lnTo>
                      <a:lnTo>
                        <a:pt x="25" y="27"/>
                      </a:lnTo>
                      <a:lnTo>
                        <a:pt x="30" y="27"/>
                      </a:lnTo>
                      <a:lnTo>
                        <a:pt x="32" y="27"/>
                      </a:lnTo>
                      <a:lnTo>
                        <a:pt x="36" y="27"/>
                      </a:lnTo>
                      <a:lnTo>
                        <a:pt x="42" y="27"/>
                      </a:lnTo>
                      <a:lnTo>
                        <a:pt x="45" y="29"/>
                      </a:lnTo>
                      <a:lnTo>
                        <a:pt x="49" y="27"/>
                      </a:lnTo>
                      <a:lnTo>
                        <a:pt x="53" y="21"/>
                      </a:lnTo>
                      <a:lnTo>
                        <a:pt x="57" y="17"/>
                      </a:lnTo>
                      <a:lnTo>
                        <a:pt x="63" y="17"/>
                      </a:lnTo>
                      <a:lnTo>
                        <a:pt x="51" y="2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83" name="Freeform 449"/>
                <p:cNvSpPr>
                  <a:spLocks/>
                </p:cNvSpPr>
                <p:nvPr/>
              </p:nvSpPr>
              <p:spPr bwMode="auto">
                <a:xfrm>
                  <a:off x="4101" y="929"/>
                  <a:ext cx="108" cy="67"/>
                </a:xfrm>
                <a:custGeom>
                  <a:avLst/>
                  <a:gdLst/>
                  <a:ahLst/>
                  <a:cxnLst>
                    <a:cxn ang="0">
                      <a:pos x="196" y="2"/>
                    </a:cxn>
                    <a:cxn ang="0">
                      <a:pos x="177" y="6"/>
                    </a:cxn>
                    <a:cxn ang="0">
                      <a:pos x="162" y="10"/>
                    </a:cxn>
                    <a:cxn ang="0">
                      <a:pos x="145" y="14"/>
                    </a:cxn>
                    <a:cxn ang="0">
                      <a:pos x="133" y="17"/>
                    </a:cxn>
                    <a:cxn ang="0">
                      <a:pos x="118" y="23"/>
                    </a:cxn>
                    <a:cxn ang="0">
                      <a:pos x="105" y="29"/>
                    </a:cxn>
                    <a:cxn ang="0">
                      <a:pos x="91" y="35"/>
                    </a:cxn>
                    <a:cxn ang="0">
                      <a:pos x="80" y="40"/>
                    </a:cxn>
                    <a:cxn ang="0">
                      <a:pos x="69" y="46"/>
                    </a:cxn>
                    <a:cxn ang="0">
                      <a:pos x="57" y="55"/>
                    </a:cxn>
                    <a:cxn ang="0">
                      <a:pos x="46" y="63"/>
                    </a:cxn>
                    <a:cxn ang="0">
                      <a:pos x="36" y="74"/>
                    </a:cxn>
                    <a:cxn ang="0">
                      <a:pos x="27" y="84"/>
                    </a:cxn>
                    <a:cxn ang="0">
                      <a:pos x="17" y="95"/>
                    </a:cxn>
                    <a:cxn ang="0">
                      <a:pos x="10" y="109"/>
                    </a:cxn>
                    <a:cxn ang="0">
                      <a:pos x="2" y="122"/>
                    </a:cxn>
                    <a:cxn ang="0">
                      <a:pos x="0" y="126"/>
                    </a:cxn>
                    <a:cxn ang="0">
                      <a:pos x="2" y="130"/>
                    </a:cxn>
                    <a:cxn ang="0">
                      <a:pos x="4" y="133"/>
                    </a:cxn>
                    <a:cxn ang="0">
                      <a:pos x="8" y="135"/>
                    </a:cxn>
                    <a:cxn ang="0">
                      <a:pos x="12" y="135"/>
                    </a:cxn>
                    <a:cxn ang="0">
                      <a:pos x="15" y="135"/>
                    </a:cxn>
                    <a:cxn ang="0">
                      <a:pos x="19" y="133"/>
                    </a:cxn>
                    <a:cxn ang="0">
                      <a:pos x="23" y="131"/>
                    </a:cxn>
                    <a:cxn ang="0">
                      <a:pos x="29" y="118"/>
                    </a:cxn>
                    <a:cxn ang="0">
                      <a:pos x="38" y="109"/>
                    </a:cxn>
                    <a:cxn ang="0">
                      <a:pos x="46" y="97"/>
                    </a:cxn>
                    <a:cxn ang="0">
                      <a:pos x="55" y="90"/>
                    </a:cxn>
                    <a:cxn ang="0">
                      <a:pos x="63" y="80"/>
                    </a:cxn>
                    <a:cxn ang="0">
                      <a:pos x="74" y="74"/>
                    </a:cxn>
                    <a:cxn ang="0">
                      <a:pos x="84" y="69"/>
                    </a:cxn>
                    <a:cxn ang="0">
                      <a:pos x="95" y="63"/>
                    </a:cxn>
                    <a:cxn ang="0">
                      <a:pos x="107" y="59"/>
                    </a:cxn>
                    <a:cxn ang="0">
                      <a:pos x="120" y="54"/>
                    </a:cxn>
                    <a:cxn ang="0">
                      <a:pos x="131" y="52"/>
                    </a:cxn>
                    <a:cxn ang="0">
                      <a:pos x="145" y="46"/>
                    </a:cxn>
                    <a:cxn ang="0">
                      <a:pos x="158" y="44"/>
                    </a:cxn>
                    <a:cxn ang="0">
                      <a:pos x="173" y="40"/>
                    </a:cxn>
                    <a:cxn ang="0">
                      <a:pos x="187" y="38"/>
                    </a:cxn>
                    <a:cxn ang="0">
                      <a:pos x="202" y="35"/>
                    </a:cxn>
                    <a:cxn ang="0">
                      <a:pos x="207" y="35"/>
                    </a:cxn>
                    <a:cxn ang="0">
                      <a:pos x="209" y="33"/>
                    </a:cxn>
                    <a:cxn ang="0">
                      <a:pos x="213" y="29"/>
                    </a:cxn>
                    <a:cxn ang="0">
                      <a:pos x="215" y="29"/>
                    </a:cxn>
                    <a:cxn ang="0">
                      <a:pos x="217" y="21"/>
                    </a:cxn>
                    <a:cxn ang="0">
                      <a:pos x="217" y="16"/>
                    </a:cxn>
                    <a:cxn ang="0">
                      <a:pos x="213" y="8"/>
                    </a:cxn>
                    <a:cxn ang="0">
                      <a:pos x="209" y="4"/>
                    </a:cxn>
                    <a:cxn ang="0">
                      <a:pos x="206" y="2"/>
                    </a:cxn>
                    <a:cxn ang="0">
                      <a:pos x="202" y="2"/>
                    </a:cxn>
                    <a:cxn ang="0">
                      <a:pos x="198" y="0"/>
                    </a:cxn>
                    <a:cxn ang="0">
                      <a:pos x="196" y="2"/>
                    </a:cxn>
                    <a:cxn ang="0">
                      <a:pos x="196" y="2"/>
                    </a:cxn>
                  </a:cxnLst>
                  <a:rect l="0" t="0" r="r" b="b"/>
                  <a:pathLst>
                    <a:path w="217" h="135">
                      <a:moveTo>
                        <a:pt x="196" y="2"/>
                      </a:moveTo>
                      <a:lnTo>
                        <a:pt x="177" y="6"/>
                      </a:lnTo>
                      <a:lnTo>
                        <a:pt x="162" y="10"/>
                      </a:lnTo>
                      <a:lnTo>
                        <a:pt x="145" y="14"/>
                      </a:lnTo>
                      <a:lnTo>
                        <a:pt x="133" y="17"/>
                      </a:lnTo>
                      <a:lnTo>
                        <a:pt x="118" y="23"/>
                      </a:lnTo>
                      <a:lnTo>
                        <a:pt x="105" y="29"/>
                      </a:lnTo>
                      <a:lnTo>
                        <a:pt x="91" y="35"/>
                      </a:lnTo>
                      <a:lnTo>
                        <a:pt x="80" y="40"/>
                      </a:lnTo>
                      <a:lnTo>
                        <a:pt x="69" y="46"/>
                      </a:lnTo>
                      <a:lnTo>
                        <a:pt x="57" y="55"/>
                      </a:lnTo>
                      <a:lnTo>
                        <a:pt x="46" y="63"/>
                      </a:lnTo>
                      <a:lnTo>
                        <a:pt x="36" y="74"/>
                      </a:lnTo>
                      <a:lnTo>
                        <a:pt x="27" y="84"/>
                      </a:lnTo>
                      <a:lnTo>
                        <a:pt x="17" y="95"/>
                      </a:lnTo>
                      <a:lnTo>
                        <a:pt x="10" y="109"/>
                      </a:lnTo>
                      <a:lnTo>
                        <a:pt x="2" y="122"/>
                      </a:lnTo>
                      <a:lnTo>
                        <a:pt x="0" y="126"/>
                      </a:lnTo>
                      <a:lnTo>
                        <a:pt x="2" y="130"/>
                      </a:lnTo>
                      <a:lnTo>
                        <a:pt x="4" y="133"/>
                      </a:lnTo>
                      <a:lnTo>
                        <a:pt x="8" y="135"/>
                      </a:lnTo>
                      <a:lnTo>
                        <a:pt x="12" y="135"/>
                      </a:lnTo>
                      <a:lnTo>
                        <a:pt x="15" y="135"/>
                      </a:lnTo>
                      <a:lnTo>
                        <a:pt x="19" y="133"/>
                      </a:lnTo>
                      <a:lnTo>
                        <a:pt x="23" y="131"/>
                      </a:lnTo>
                      <a:lnTo>
                        <a:pt x="29" y="118"/>
                      </a:lnTo>
                      <a:lnTo>
                        <a:pt x="38" y="109"/>
                      </a:lnTo>
                      <a:lnTo>
                        <a:pt x="46" y="97"/>
                      </a:lnTo>
                      <a:lnTo>
                        <a:pt x="55" y="90"/>
                      </a:lnTo>
                      <a:lnTo>
                        <a:pt x="63" y="80"/>
                      </a:lnTo>
                      <a:lnTo>
                        <a:pt x="74" y="74"/>
                      </a:lnTo>
                      <a:lnTo>
                        <a:pt x="84" y="69"/>
                      </a:lnTo>
                      <a:lnTo>
                        <a:pt x="95" y="63"/>
                      </a:lnTo>
                      <a:lnTo>
                        <a:pt x="107" y="59"/>
                      </a:lnTo>
                      <a:lnTo>
                        <a:pt x="120" y="54"/>
                      </a:lnTo>
                      <a:lnTo>
                        <a:pt x="131" y="52"/>
                      </a:lnTo>
                      <a:lnTo>
                        <a:pt x="145" y="46"/>
                      </a:lnTo>
                      <a:lnTo>
                        <a:pt x="158" y="44"/>
                      </a:lnTo>
                      <a:lnTo>
                        <a:pt x="173" y="40"/>
                      </a:lnTo>
                      <a:lnTo>
                        <a:pt x="187" y="38"/>
                      </a:lnTo>
                      <a:lnTo>
                        <a:pt x="202" y="35"/>
                      </a:lnTo>
                      <a:lnTo>
                        <a:pt x="207" y="35"/>
                      </a:lnTo>
                      <a:lnTo>
                        <a:pt x="209" y="33"/>
                      </a:lnTo>
                      <a:lnTo>
                        <a:pt x="213" y="29"/>
                      </a:lnTo>
                      <a:lnTo>
                        <a:pt x="215" y="29"/>
                      </a:lnTo>
                      <a:lnTo>
                        <a:pt x="217" y="21"/>
                      </a:lnTo>
                      <a:lnTo>
                        <a:pt x="217" y="16"/>
                      </a:lnTo>
                      <a:lnTo>
                        <a:pt x="213" y="8"/>
                      </a:lnTo>
                      <a:lnTo>
                        <a:pt x="209" y="4"/>
                      </a:lnTo>
                      <a:lnTo>
                        <a:pt x="206" y="2"/>
                      </a:lnTo>
                      <a:lnTo>
                        <a:pt x="202" y="2"/>
                      </a:lnTo>
                      <a:lnTo>
                        <a:pt x="198" y="0"/>
                      </a:lnTo>
                      <a:lnTo>
                        <a:pt x="196" y="2"/>
                      </a:lnTo>
                      <a:lnTo>
                        <a:pt x="19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84" name="Freeform 450"/>
                <p:cNvSpPr>
                  <a:spLocks/>
                </p:cNvSpPr>
                <p:nvPr/>
              </p:nvSpPr>
              <p:spPr bwMode="auto">
                <a:xfrm>
                  <a:off x="4112" y="1244"/>
                  <a:ext cx="31" cy="83"/>
                </a:xfrm>
                <a:custGeom>
                  <a:avLst/>
                  <a:gdLst/>
                  <a:ahLst/>
                  <a:cxnLst>
                    <a:cxn ang="0">
                      <a:pos x="63" y="13"/>
                    </a:cxn>
                    <a:cxn ang="0">
                      <a:pos x="61" y="5"/>
                    </a:cxn>
                    <a:cxn ang="0">
                      <a:pos x="51" y="0"/>
                    </a:cxn>
                    <a:cxn ang="0">
                      <a:pos x="46" y="3"/>
                    </a:cxn>
                    <a:cxn ang="0">
                      <a:pos x="36" y="13"/>
                    </a:cxn>
                    <a:cxn ang="0">
                      <a:pos x="29" y="24"/>
                    </a:cxn>
                    <a:cxn ang="0">
                      <a:pos x="23" y="34"/>
                    </a:cxn>
                    <a:cxn ang="0">
                      <a:pos x="15" y="45"/>
                    </a:cxn>
                    <a:cxn ang="0">
                      <a:pos x="10" y="57"/>
                    </a:cxn>
                    <a:cxn ang="0">
                      <a:pos x="6" y="66"/>
                    </a:cxn>
                    <a:cxn ang="0">
                      <a:pos x="0" y="77"/>
                    </a:cxn>
                    <a:cxn ang="0">
                      <a:pos x="0" y="93"/>
                    </a:cxn>
                    <a:cxn ang="0">
                      <a:pos x="0" y="104"/>
                    </a:cxn>
                    <a:cxn ang="0">
                      <a:pos x="2" y="115"/>
                    </a:cxn>
                    <a:cxn ang="0">
                      <a:pos x="6" y="125"/>
                    </a:cxn>
                    <a:cxn ang="0">
                      <a:pos x="11" y="133"/>
                    </a:cxn>
                    <a:cxn ang="0">
                      <a:pos x="23" y="144"/>
                    </a:cxn>
                    <a:cxn ang="0">
                      <a:pos x="34" y="155"/>
                    </a:cxn>
                    <a:cxn ang="0">
                      <a:pos x="46" y="161"/>
                    </a:cxn>
                    <a:cxn ang="0">
                      <a:pos x="51" y="163"/>
                    </a:cxn>
                    <a:cxn ang="0">
                      <a:pos x="48" y="159"/>
                    </a:cxn>
                    <a:cxn ang="0">
                      <a:pos x="42" y="154"/>
                    </a:cxn>
                    <a:cxn ang="0">
                      <a:pos x="36" y="142"/>
                    </a:cxn>
                    <a:cxn ang="0">
                      <a:pos x="34" y="131"/>
                    </a:cxn>
                    <a:cxn ang="0">
                      <a:pos x="34" y="121"/>
                    </a:cxn>
                    <a:cxn ang="0">
                      <a:pos x="34" y="114"/>
                    </a:cxn>
                    <a:cxn ang="0">
                      <a:pos x="34" y="104"/>
                    </a:cxn>
                    <a:cxn ang="0">
                      <a:pos x="36" y="93"/>
                    </a:cxn>
                    <a:cxn ang="0">
                      <a:pos x="36" y="81"/>
                    </a:cxn>
                    <a:cxn ang="0">
                      <a:pos x="38" y="72"/>
                    </a:cxn>
                    <a:cxn ang="0">
                      <a:pos x="40" y="62"/>
                    </a:cxn>
                    <a:cxn ang="0">
                      <a:pos x="46" y="51"/>
                    </a:cxn>
                    <a:cxn ang="0">
                      <a:pos x="48" y="43"/>
                    </a:cxn>
                    <a:cxn ang="0">
                      <a:pos x="53" y="34"/>
                    </a:cxn>
                    <a:cxn ang="0">
                      <a:pos x="59" y="22"/>
                    </a:cxn>
                    <a:cxn ang="0">
                      <a:pos x="63" y="19"/>
                    </a:cxn>
                  </a:cxnLst>
                  <a:rect l="0" t="0" r="r" b="b"/>
                  <a:pathLst>
                    <a:path w="63" h="165">
                      <a:moveTo>
                        <a:pt x="63" y="19"/>
                      </a:moveTo>
                      <a:lnTo>
                        <a:pt x="63" y="13"/>
                      </a:lnTo>
                      <a:lnTo>
                        <a:pt x="63" y="9"/>
                      </a:lnTo>
                      <a:lnTo>
                        <a:pt x="61" y="5"/>
                      </a:lnTo>
                      <a:lnTo>
                        <a:pt x="57" y="3"/>
                      </a:lnTo>
                      <a:lnTo>
                        <a:pt x="51" y="0"/>
                      </a:lnTo>
                      <a:lnTo>
                        <a:pt x="49" y="1"/>
                      </a:lnTo>
                      <a:lnTo>
                        <a:pt x="46" y="3"/>
                      </a:lnTo>
                      <a:lnTo>
                        <a:pt x="40" y="7"/>
                      </a:lnTo>
                      <a:lnTo>
                        <a:pt x="36" y="13"/>
                      </a:lnTo>
                      <a:lnTo>
                        <a:pt x="32" y="19"/>
                      </a:lnTo>
                      <a:lnTo>
                        <a:pt x="29" y="24"/>
                      </a:lnTo>
                      <a:lnTo>
                        <a:pt x="27" y="30"/>
                      </a:lnTo>
                      <a:lnTo>
                        <a:pt x="23" y="34"/>
                      </a:lnTo>
                      <a:lnTo>
                        <a:pt x="19" y="39"/>
                      </a:lnTo>
                      <a:lnTo>
                        <a:pt x="15" y="45"/>
                      </a:lnTo>
                      <a:lnTo>
                        <a:pt x="11" y="51"/>
                      </a:lnTo>
                      <a:lnTo>
                        <a:pt x="10" y="57"/>
                      </a:lnTo>
                      <a:lnTo>
                        <a:pt x="8" y="62"/>
                      </a:lnTo>
                      <a:lnTo>
                        <a:pt x="6" y="66"/>
                      </a:lnTo>
                      <a:lnTo>
                        <a:pt x="4" y="74"/>
                      </a:lnTo>
                      <a:lnTo>
                        <a:pt x="0" y="77"/>
                      </a:lnTo>
                      <a:lnTo>
                        <a:pt x="0" y="85"/>
                      </a:lnTo>
                      <a:lnTo>
                        <a:pt x="0" y="93"/>
                      </a:lnTo>
                      <a:lnTo>
                        <a:pt x="0" y="100"/>
                      </a:lnTo>
                      <a:lnTo>
                        <a:pt x="0" y="104"/>
                      </a:lnTo>
                      <a:lnTo>
                        <a:pt x="0" y="110"/>
                      </a:lnTo>
                      <a:lnTo>
                        <a:pt x="2" y="115"/>
                      </a:lnTo>
                      <a:lnTo>
                        <a:pt x="6" y="121"/>
                      </a:lnTo>
                      <a:lnTo>
                        <a:pt x="6" y="125"/>
                      </a:lnTo>
                      <a:lnTo>
                        <a:pt x="8" y="131"/>
                      </a:lnTo>
                      <a:lnTo>
                        <a:pt x="11" y="133"/>
                      </a:lnTo>
                      <a:lnTo>
                        <a:pt x="15" y="138"/>
                      </a:lnTo>
                      <a:lnTo>
                        <a:pt x="23" y="144"/>
                      </a:lnTo>
                      <a:lnTo>
                        <a:pt x="30" y="152"/>
                      </a:lnTo>
                      <a:lnTo>
                        <a:pt x="34" y="155"/>
                      </a:lnTo>
                      <a:lnTo>
                        <a:pt x="40" y="157"/>
                      </a:lnTo>
                      <a:lnTo>
                        <a:pt x="46" y="161"/>
                      </a:lnTo>
                      <a:lnTo>
                        <a:pt x="51" y="165"/>
                      </a:lnTo>
                      <a:lnTo>
                        <a:pt x="51" y="163"/>
                      </a:lnTo>
                      <a:lnTo>
                        <a:pt x="51" y="161"/>
                      </a:lnTo>
                      <a:lnTo>
                        <a:pt x="48" y="159"/>
                      </a:lnTo>
                      <a:lnTo>
                        <a:pt x="46" y="155"/>
                      </a:lnTo>
                      <a:lnTo>
                        <a:pt x="42" y="154"/>
                      </a:lnTo>
                      <a:lnTo>
                        <a:pt x="40" y="150"/>
                      </a:lnTo>
                      <a:lnTo>
                        <a:pt x="36" y="142"/>
                      </a:lnTo>
                      <a:lnTo>
                        <a:pt x="36" y="134"/>
                      </a:lnTo>
                      <a:lnTo>
                        <a:pt x="34" y="131"/>
                      </a:lnTo>
                      <a:lnTo>
                        <a:pt x="34" y="127"/>
                      </a:lnTo>
                      <a:lnTo>
                        <a:pt x="34" y="121"/>
                      </a:lnTo>
                      <a:lnTo>
                        <a:pt x="34" y="117"/>
                      </a:lnTo>
                      <a:lnTo>
                        <a:pt x="34" y="114"/>
                      </a:lnTo>
                      <a:lnTo>
                        <a:pt x="34" y="108"/>
                      </a:lnTo>
                      <a:lnTo>
                        <a:pt x="34" y="104"/>
                      </a:lnTo>
                      <a:lnTo>
                        <a:pt x="36" y="100"/>
                      </a:lnTo>
                      <a:lnTo>
                        <a:pt x="36" y="93"/>
                      </a:lnTo>
                      <a:lnTo>
                        <a:pt x="36" y="87"/>
                      </a:lnTo>
                      <a:lnTo>
                        <a:pt x="36" y="81"/>
                      </a:lnTo>
                      <a:lnTo>
                        <a:pt x="38" y="77"/>
                      </a:lnTo>
                      <a:lnTo>
                        <a:pt x="38" y="72"/>
                      </a:lnTo>
                      <a:lnTo>
                        <a:pt x="40" y="66"/>
                      </a:lnTo>
                      <a:lnTo>
                        <a:pt x="40" y="62"/>
                      </a:lnTo>
                      <a:lnTo>
                        <a:pt x="42" y="57"/>
                      </a:lnTo>
                      <a:lnTo>
                        <a:pt x="46" y="51"/>
                      </a:lnTo>
                      <a:lnTo>
                        <a:pt x="46" y="47"/>
                      </a:lnTo>
                      <a:lnTo>
                        <a:pt x="48" y="43"/>
                      </a:lnTo>
                      <a:lnTo>
                        <a:pt x="51" y="39"/>
                      </a:lnTo>
                      <a:lnTo>
                        <a:pt x="53" y="34"/>
                      </a:lnTo>
                      <a:lnTo>
                        <a:pt x="57" y="28"/>
                      </a:lnTo>
                      <a:lnTo>
                        <a:pt x="59" y="22"/>
                      </a:lnTo>
                      <a:lnTo>
                        <a:pt x="63" y="19"/>
                      </a:lnTo>
                      <a:lnTo>
                        <a:pt x="63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85" name="Freeform 451"/>
                <p:cNvSpPr>
                  <a:spLocks/>
                </p:cNvSpPr>
                <p:nvPr/>
              </p:nvSpPr>
              <p:spPr bwMode="auto">
                <a:xfrm>
                  <a:off x="4154" y="983"/>
                  <a:ext cx="97" cy="342"/>
                </a:xfrm>
                <a:custGeom>
                  <a:avLst/>
                  <a:gdLst/>
                  <a:ahLst/>
                  <a:cxnLst>
                    <a:cxn ang="0">
                      <a:pos x="188" y="237"/>
                    </a:cxn>
                    <a:cxn ang="0">
                      <a:pos x="184" y="203"/>
                    </a:cxn>
                    <a:cxn ang="0">
                      <a:pos x="182" y="169"/>
                    </a:cxn>
                    <a:cxn ang="0">
                      <a:pos x="177" y="137"/>
                    </a:cxn>
                    <a:cxn ang="0">
                      <a:pos x="171" y="104"/>
                    </a:cxn>
                    <a:cxn ang="0">
                      <a:pos x="161" y="76"/>
                    </a:cxn>
                    <a:cxn ang="0">
                      <a:pos x="148" y="45"/>
                    </a:cxn>
                    <a:cxn ang="0">
                      <a:pos x="125" y="19"/>
                    </a:cxn>
                    <a:cxn ang="0">
                      <a:pos x="106" y="0"/>
                    </a:cxn>
                    <a:cxn ang="0">
                      <a:pos x="97" y="0"/>
                    </a:cxn>
                    <a:cxn ang="0">
                      <a:pos x="89" y="7"/>
                    </a:cxn>
                    <a:cxn ang="0">
                      <a:pos x="89" y="19"/>
                    </a:cxn>
                    <a:cxn ang="0">
                      <a:pos x="104" y="36"/>
                    </a:cxn>
                    <a:cxn ang="0">
                      <a:pos x="121" y="64"/>
                    </a:cxn>
                    <a:cxn ang="0">
                      <a:pos x="133" y="93"/>
                    </a:cxn>
                    <a:cxn ang="0">
                      <a:pos x="140" y="119"/>
                    </a:cxn>
                    <a:cxn ang="0">
                      <a:pos x="142" y="148"/>
                    </a:cxn>
                    <a:cxn ang="0">
                      <a:pos x="146" y="180"/>
                    </a:cxn>
                    <a:cxn ang="0">
                      <a:pos x="146" y="213"/>
                    </a:cxn>
                    <a:cxn ang="0">
                      <a:pos x="148" y="245"/>
                    </a:cxn>
                    <a:cxn ang="0">
                      <a:pos x="152" y="291"/>
                    </a:cxn>
                    <a:cxn ang="0">
                      <a:pos x="154" y="344"/>
                    </a:cxn>
                    <a:cxn ang="0">
                      <a:pos x="152" y="395"/>
                    </a:cxn>
                    <a:cxn ang="0">
                      <a:pos x="142" y="441"/>
                    </a:cxn>
                    <a:cxn ang="0">
                      <a:pos x="129" y="486"/>
                    </a:cxn>
                    <a:cxn ang="0">
                      <a:pos x="108" y="528"/>
                    </a:cxn>
                    <a:cxn ang="0">
                      <a:pos x="81" y="568"/>
                    </a:cxn>
                    <a:cxn ang="0">
                      <a:pos x="47" y="608"/>
                    </a:cxn>
                    <a:cxn ang="0">
                      <a:pos x="24" y="631"/>
                    </a:cxn>
                    <a:cxn ang="0">
                      <a:pos x="15" y="638"/>
                    </a:cxn>
                    <a:cxn ang="0">
                      <a:pos x="5" y="644"/>
                    </a:cxn>
                    <a:cxn ang="0">
                      <a:pos x="0" y="654"/>
                    </a:cxn>
                    <a:cxn ang="0">
                      <a:pos x="0" y="661"/>
                    </a:cxn>
                    <a:cxn ang="0">
                      <a:pos x="3" y="669"/>
                    </a:cxn>
                    <a:cxn ang="0">
                      <a:pos x="11" y="678"/>
                    </a:cxn>
                    <a:cxn ang="0">
                      <a:pos x="24" y="682"/>
                    </a:cxn>
                    <a:cxn ang="0">
                      <a:pos x="32" y="680"/>
                    </a:cxn>
                    <a:cxn ang="0">
                      <a:pos x="42" y="673"/>
                    </a:cxn>
                    <a:cxn ang="0">
                      <a:pos x="53" y="667"/>
                    </a:cxn>
                    <a:cxn ang="0">
                      <a:pos x="80" y="640"/>
                    </a:cxn>
                    <a:cxn ang="0">
                      <a:pos x="118" y="597"/>
                    </a:cxn>
                    <a:cxn ang="0">
                      <a:pos x="148" y="553"/>
                    </a:cxn>
                    <a:cxn ang="0">
                      <a:pos x="169" y="505"/>
                    </a:cxn>
                    <a:cxn ang="0">
                      <a:pos x="184" y="456"/>
                    </a:cxn>
                    <a:cxn ang="0">
                      <a:pos x="194" y="403"/>
                    </a:cxn>
                    <a:cxn ang="0">
                      <a:pos x="194" y="348"/>
                    </a:cxn>
                    <a:cxn ang="0">
                      <a:pos x="194" y="291"/>
                    </a:cxn>
                    <a:cxn ang="0">
                      <a:pos x="190" y="258"/>
                    </a:cxn>
                  </a:cxnLst>
                  <a:rect l="0" t="0" r="r" b="b"/>
                  <a:pathLst>
                    <a:path w="194" h="684">
                      <a:moveTo>
                        <a:pt x="190" y="258"/>
                      </a:moveTo>
                      <a:lnTo>
                        <a:pt x="188" y="237"/>
                      </a:lnTo>
                      <a:lnTo>
                        <a:pt x="186" y="220"/>
                      </a:lnTo>
                      <a:lnTo>
                        <a:pt x="184" y="203"/>
                      </a:lnTo>
                      <a:lnTo>
                        <a:pt x="182" y="186"/>
                      </a:lnTo>
                      <a:lnTo>
                        <a:pt x="182" y="169"/>
                      </a:lnTo>
                      <a:lnTo>
                        <a:pt x="180" y="152"/>
                      </a:lnTo>
                      <a:lnTo>
                        <a:pt x="177" y="137"/>
                      </a:lnTo>
                      <a:lnTo>
                        <a:pt x="175" y="121"/>
                      </a:lnTo>
                      <a:lnTo>
                        <a:pt x="171" y="104"/>
                      </a:lnTo>
                      <a:lnTo>
                        <a:pt x="167" y="91"/>
                      </a:lnTo>
                      <a:lnTo>
                        <a:pt x="161" y="76"/>
                      </a:lnTo>
                      <a:lnTo>
                        <a:pt x="156" y="61"/>
                      </a:lnTo>
                      <a:lnTo>
                        <a:pt x="148" y="45"/>
                      </a:lnTo>
                      <a:lnTo>
                        <a:pt x="137" y="32"/>
                      </a:lnTo>
                      <a:lnTo>
                        <a:pt x="125" y="19"/>
                      </a:lnTo>
                      <a:lnTo>
                        <a:pt x="114" y="3"/>
                      </a:lnTo>
                      <a:lnTo>
                        <a:pt x="106" y="0"/>
                      </a:ln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93" y="3"/>
                      </a:lnTo>
                      <a:lnTo>
                        <a:pt x="89" y="7"/>
                      </a:lnTo>
                      <a:lnTo>
                        <a:pt x="89" y="13"/>
                      </a:lnTo>
                      <a:lnTo>
                        <a:pt x="89" y="19"/>
                      </a:lnTo>
                      <a:lnTo>
                        <a:pt x="93" y="24"/>
                      </a:lnTo>
                      <a:lnTo>
                        <a:pt x="104" y="36"/>
                      </a:lnTo>
                      <a:lnTo>
                        <a:pt x="114" y="51"/>
                      </a:lnTo>
                      <a:lnTo>
                        <a:pt x="121" y="64"/>
                      </a:lnTo>
                      <a:lnTo>
                        <a:pt x="129" y="78"/>
                      </a:lnTo>
                      <a:lnTo>
                        <a:pt x="133" y="93"/>
                      </a:lnTo>
                      <a:lnTo>
                        <a:pt x="137" y="104"/>
                      </a:lnTo>
                      <a:lnTo>
                        <a:pt x="140" y="119"/>
                      </a:lnTo>
                      <a:lnTo>
                        <a:pt x="142" y="135"/>
                      </a:lnTo>
                      <a:lnTo>
                        <a:pt x="142" y="148"/>
                      </a:lnTo>
                      <a:lnTo>
                        <a:pt x="144" y="163"/>
                      </a:lnTo>
                      <a:lnTo>
                        <a:pt x="146" y="180"/>
                      </a:lnTo>
                      <a:lnTo>
                        <a:pt x="146" y="195"/>
                      </a:lnTo>
                      <a:lnTo>
                        <a:pt x="146" y="213"/>
                      </a:lnTo>
                      <a:lnTo>
                        <a:pt x="148" y="228"/>
                      </a:lnTo>
                      <a:lnTo>
                        <a:pt x="148" y="245"/>
                      </a:lnTo>
                      <a:lnTo>
                        <a:pt x="150" y="264"/>
                      </a:lnTo>
                      <a:lnTo>
                        <a:pt x="152" y="291"/>
                      </a:lnTo>
                      <a:lnTo>
                        <a:pt x="154" y="319"/>
                      </a:lnTo>
                      <a:lnTo>
                        <a:pt x="154" y="344"/>
                      </a:lnTo>
                      <a:lnTo>
                        <a:pt x="154" y="370"/>
                      </a:lnTo>
                      <a:lnTo>
                        <a:pt x="152" y="395"/>
                      </a:lnTo>
                      <a:lnTo>
                        <a:pt x="148" y="418"/>
                      </a:lnTo>
                      <a:lnTo>
                        <a:pt x="142" y="441"/>
                      </a:lnTo>
                      <a:lnTo>
                        <a:pt x="137" y="464"/>
                      </a:lnTo>
                      <a:lnTo>
                        <a:pt x="129" y="486"/>
                      </a:lnTo>
                      <a:lnTo>
                        <a:pt x="119" y="507"/>
                      </a:lnTo>
                      <a:lnTo>
                        <a:pt x="108" y="528"/>
                      </a:lnTo>
                      <a:lnTo>
                        <a:pt x="97" y="549"/>
                      </a:lnTo>
                      <a:lnTo>
                        <a:pt x="81" y="568"/>
                      </a:lnTo>
                      <a:lnTo>
                        <a:pt x="66" y="589"/>
                      </a:lnTo>
                      <a:lnTo>
                        <a:pt x="47" y="608"/>
                      </a:lnTo>
                      <a:lnTo>
                        <a:pt x="28" y="627"/>
                      </a:lnTo>
                      <a:lnTo>
                        <a:pt x="24" y="631"/>
                      </a:lnTo>
                      <a:lnTo>
                        <a:pt x="21" y="635"/>
                      </a:lnTo>
                      <a:lnTo>
                        <a:pt x="15" y="638"/>
                      </a:lnTo>
                      <a:lnTo>
                        <a:pt x="9" y="642"/>
                      </a:lnTo>
                      <a:lnTo>
                        <a:pt x="5" y="644"/>
                      </a:lnTo>
                      <a:lnTo>
                        <a:pt x="3" y="650"/>
                      </a:lnTo>
                      <a:lnTo>
                        <a:pt x="0" y="654"/>
                      </a:lnTo>
                      <a:lnTo>
                        <a:pt x="0" y="657"/>
                      </a:lnTo>
                      <a:lnTo>
                        <a:pt x="0" y="661"/>
                      </a:lnTo>
                      <a:lnTo>
                        <a:pt x="2" y="665"/>
                      </a:lnTo>
                      <a:lnTo>
                        <a:pt x="3" y="669"/>
                      </a:lnTo>
                      <a:lnTo>
                        <a:pt x="5" y="673"/>
                      </a:lnTo>
                      <a:lnTo>
                        <a:pt x="11" y="678"/>
                      </a:lnTo>
                      <a:lnTo>
                        <a:pt x="21" y="684"/>
                      </a:lnTo>
                      <a:lnTo>
                        <a:pt x="24" y="682"/>
                      </a:lnTo>
                      <a:lnTo>
                        <a:pt x="28" y="682"/>
                      </a:lnTo>
                      <a:lnTo>
                        <a:pt x="32" y="680"/>
                      </a:lnTo>
                      <a:lnTo>
                        <a:pt x="38" y="678"/>
                      </a:lnTo>
                      <a:lnTo>
                        <a:pt x="42" y="673"/>
                      </a:lnTo>
                      <a:lnTo>
                        <a:pt x="47" y="669"/>
                      </a:lnTo>
                      <a:lnTo>
                        <a:pt x="53" y="667"/>
                      </a:lnTo>
                      <a:lnTo>
                        <a:pt x="59" y="663"/>
                      </a:lnTo>
                      <a:lnTo>
                        <a:pt x="80" y="640"/>
                      </a:lnTo>
                      <a:lnTo>
                        <a:pt x="100" y="619"/>
                      </a:lnTo>
                      <a:lnTo>
                        <a:pt x="118" y="597"/>
                      </a:lnTo>
                      <a:lnTo>
                        <a:pt x="133" y="576"/>
                      </a:lnTo>
                      <a:lnTo>
                        <a:pt x="148" y="553"/>
                      </a:lnTo>
                      <a:lnTo>
                        <a:pt x="159" y="528"/>
                      </a:lnTo>
                      <a:lnTo>
                        <a:pt x="169" y="505"/>
                      </a:lnTo>
                      <a:lnTo>
                        <a:pt x="178" y="481"/>
                      </a:lnTo>
                      <a:lnTo>
                        <a:pt x="184" y="456"/>
                      </a:lnTo>
                      <a:lnTo>
                        <a:pt x="190" y="429"/>
                      </a:lnTo>
                      <a:lnTo>
                        <a:pt x="194" y="403"/>
                      </a:lnTo>
                      <a:lnTo>
                        <a:pt x="194" y="376"/>
                      </a:lnTo>
                      <a:lnTo>
                        <a:pt x="194" y="348"/>
                      </a:lnTo>
                      <a:lnTo>
                        <a:pt x="194" y="319"/>
                      </a:lnTo>
                      <a:lnTo>
                        <a:pt x="194" y="291"/>
                      </a:lnTo>
                      <a:lnTo>
                        <a:pt x="190" y="258"/>
                      </a:lnTo>
                      <a:lnTo>
                        <a:pt x="190" y="2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86" name="Freeform 452"/>
                <p:cNvSpPr>
                  <a:spLocks/>
                </p:cNvSpPr>
                <p:nvPr/>
              </p:nvSpPr>
              <p:spPr bwMode="auto">
                <a:xfrm>
                  <a:off x="3968" y="960"/>
                  <a:ext cx="93" cy="206"/>
                </a:xfrm>
                <a:custGeom>
                  <a:avLst/>
                  <a:gdLst/>
                  <a:ahLst/>
                  <a:cxnLst>
                    <a:cxn ang="0">
                      <a:pos x="148" y="40"/>
                    </a:cxn>
                    <a:cxn ang="0">
                      <a:pos x="139" y="76"/>
                    </a:cxn>
                    <a:cxn ang="0">
                      <a:pos x="126" y="110"/>
                    </a:cxn>
                    <a:cxn ang="0">
                      <a:pos x="106" y="141"/>
                    </a:cxn>
                    <a:cxn ang="0">
                      <a:pos x="86" y="173"/>
                    </a:cxn>
                    <a:cxn ang="0">
                      <a:pos x="68" y="203"/>
                    </a:cxn>
                    <a:cxn ang="0">
                      <a:pos x="51" y="238"/>
                    </a:cxn>
                    <a:cxn ang="0">
                      <a:pos x="46" y="274"/>
                    </a:cxn>
                    <a:cxn ang="0">
                      <a:pos x="44" y="306"/>
                    </a:cxn>
                    <a:cxn ang="0">
                      <a:pos x="51" y="321"/>
                    </a:cxn>
                    <a:cxn ang="0">
                      <a:pos x="63" y="333"/>
                    </a:cxn>
                    <a:cxn ang="0">
                      <a:pos x="80" y="342"/>
                    </a:cxn>
                    <a:cxn ang="0">
                      <a:pos x="97" y="348"/>
                    </a:cxn>
                    <a:cxn ang="0">
                      <a:pos x="120" y="352"/>
                    </a:cxn>
                    <a:cxn ang="0">
                      <a:pos x="143" y="357"/>
                    </a:cxn>
                    <a:cxn ang="0">
                      <a:pos x="164" y="365"/>
                    </a:cxn>
                    <a:cxn ang="0">
                      <a:pos x="179" y="373"/>
                    </a:cxn>
                    <a:cxn ang="0">
                      <a:pos x="184" y="380"/>
                    </a:cxn>
                    <a:cxn ang="0">
                      <a:pos x="186" y="392"/>
                    </a:cxn>
                    <a:cxn ang="0">
                      <a:pos x="179" y="405"/>
                    </a:cxn>
                    <a:cxn ang="0">
                      <a:pos x="167" y="411"/>
                    </a:cxn>
                    <a:cxn ang="0">
                      <a:pos x="158" y="411"/>
                    </a:cxn>
                    <a:cxn ang="0">
                      <a:pos x="141" y="403"/>
                    </a:cxn>
                    <a:cxn ang="0">
                      <a:pos x="114" y="394"/>
                    </a:cxn>
                    <a:cxn ang="0">
                      <a:pos x="86" y="382"/>
                    </a:cxn>
                    <a:cxn ang="0">
                      <a:pos x="63" y="373"/>
                    </a:cxn>
                    <a:cxn ang="0">
                      <a:pos x="40" y="361"/>
                    </a:cxn>
                    <a:cxn ang="0">
                      <a:pos x="21" y="348"/>
                    </a:cxn>
                    <a:cxn ang="0">
                      <a:pos x="8" y="331"/>
                    </a:cxn>
                    <a:cxn ang="0">
                      <a:pos x="0" y="308"/>
                    </a:cxn>
                    <a:cxn ang="0">
                      <a:pos x="2" y="274"/>
                    </a:cxn>
                    <a:cxn ang="0">
                      <a:pos x="11" y="238"/>
                    </a:cxn>
                    <a:cxn ang="0">
                      <a:pos x="27" y="203"/>
                    </a:cxn>
                    <a:cxn ang="0">
                      <a:pos x="46" y="171"/>
                    </a:cxn>
                    <a:cxn ang="0">
                      <a:pos x="67" y="141"/>
                    </a:cxn>
                    <a:cxn ang="0">
                      <a:pos x="86" y="110"/>
                    </a:cxn>
                    <a:cxn ang="0">
                      <a:pos x="101" y="76"/>
                    </a:cxn>
                    <a:cxn ang="0">
                      <a:pos x="110" y="40"/>
                    </a:cxn>
                    <a:cxn ang="0">
                      <a:pos x="112" y="13"/>
                    </a:cxn>
                    <a:cxn ang="0">
                      <a:pos x="114" y="6"/>
                    </a:cxn>
                    <a:cxn ang="0">
                      <a:pos x="124" y="0"/>
                    </a:cxn>
                    <a:cxn ang="0">
                      <a:pos x="137" y="0"/>
                    </a:cxn>
                    <a:cxn ang="0">
                      <a:pos x="145" y="6"/>
                    </a:cxn>
                    <a:cxn ang="0">
                      <a:pos x="150" y="13"/>
                    </a:cxn>
                    <a:cxn ang="0">
                      <a:pos x="150" y="17"/>
                    </a:cxn>
                  </a:cxnLst>
                  <a:rect l="0" t="0" r="r" b="b"/>
                  <a:pathLst>
                    <a:path w="186" h="413">
                      <a:moveTo>
                        <a:pt x="150" y="17"/>
                      </a:moveTo>
                      <a:lnTo>
                        <a:pt x="148" y="40"/>
                      </a:lnTo>
                      <a:lnTo>
                        <a:pt x="145" y="59"/>
                      </a:lnTo>
                      <a:lnTo>
                        <a:pt x="139" y="76"/>
                      </a:lnTo>
                      <a:lnTo>
                        <a:pt x="133" y="95"/>
                      </a:lnTo>
                      <a:lnTo>
                        <a:pt x="126" y="110"/>
                      </a:lnTo>
                      <a:lnTo>
                        <a:pt x="116" y="127"/>
                      </a:lnTo>
                      <a:lnTo>
                        <a:pt x="106" y="141"/>
                      </a:lnTo>
                      <a:lnTo>
                        <a:pt x="97" y="158"/>
                      </a:lnTo>
                      <a:lnTo>
                        <a:pt x="86" y="173"/>
                      </a:lnTo>
                      <a:lnTo>
                        <a:pt x="76" y="188"/>
                      </a:lnTo>
                      <a:lnTo>
                        <a:pt x="68" y="203"/>
                      </a:lnTo>
                      <a:lnTo>
                        <a:pt x="61" y="221"/>
                      </a:lnTo>
                      <a:lnTo>
                        <a:pt x="51" y="238"/>
                      </a:lnTo>
                      <a:lnTo>
                        <a:pt x="48" y="255"/>
                      </a:lnTo>
                      <a:lnTo>
                        <a:pt x="46" y="274"/>
                      </a:lnTo>
                      <a:lnTo>
                        <a:pt x="44" y="297"/>
                      </a:lnTo>
                      <a:lnTo>
                        <a:pt x="44" y="306"/>
                      </a:lnTo>
                      <a:lnTo>
                        <a:pt x="48" y="316"/>
                      </a:lnTo>
                      <a:lnTo>
                        <a:pt x="51" y="321"/>
                      </a:lnTo>
                      <a:lnTo>
                        <a:pt x="57" y="329"/>
                      </a:lnTo>
                      <a:lnTo>
                        <a:pt x="63" y="333"/>
                      </a:lnTo>
                      <a:lnTo>
                        <a:pt x="70" y="338"/>
                      </a:lnTo>
                      <a:lnTo>
                        <a:pt x="80" y="342"/>
                      </a:lnTo>
                      <a:lnTo>
                        <a:pt x="89" y="344"/>
                      </a:lnTo>
                      <a:lnTo>
                        <a:pt x="97" y="348"/>
                      </a:lnTo>
                      <a:lnTo>
                        <a:pt x="108" y="350"/>
                      </a:lnTo>
                      <a:lnTo>
                        <a:pt x="120" y="352"/>
                      </a:lnTo>
                      <a:lnTo>
                        <a:pt x="131" y="356"/>
                      </a:lnTo>
                      <a:lnTo>
                        <a:pt x="143" y="357"/>
                      </a:lnTo>
                      <a:lnTo>
                        <a:pt x="152" y="361"/>
                      </a:lnTo>
                      <a:lnTo>
                        <a:pt x="164" y="365"/>
                      </a:lnTo>
                      <a:lnTo>
                        <a:pt x="175" y="371"/>
                      </a:lnTo>
                      <a:lnTo>
                        <a:pt x="179" y="373"/>
                      </a:lnTo>
                      <a:lnTo>
                        <a:pt x="183" y="376"/>
                      </a:lnTo>
                      <a:lnTo>
                        <a:pt x="184" y="380"/>
                      </a:lnTo>
                      <a:lnTo>
                        <a:pt x="186" y="384"/>
                      </a:lnTo>
                      <a:lnTo>
                        <a:pt x="186" y="392"/>
                      </a:lnTo>
                      <a:lnTo>
                        <a:pt x="184" y="399"/>
                      </a:lnTo>
                      <a:lnTo>
                        <a:pt x="179" y="405"/>
                      </a:lnTo>
                      <a:lnTo>
                        <a:pt x="173" y="411"/>
                      </a:lnTo>
                      <a:lnTo>
                        <a:pt x="167" y="411"/>
                      </a:lnTo>
                      <a:lnTo>
                        <a:pt x="164" y="413"/>
                      </a:lnTo>
                      <a:lnTo>
                        <a:pt x="158" y="411"/>
                      </a:lnTo>
                      <a:lnTo>
                        <a:pt x="156" y="411"/>
                      </a:lnTo>
                      <a:lnTo>
                        <a:pt x="141" y="403"/>
                      </a:lnTo>
                      <a:lnTo>
                        <a:pt x="127" y="399"/>
                      </a:lnTo>
                      <a:lnTo>
                        <a:pt x="114" y="394"/>
                      </a:lnTo>
                      <a:lnTo>
                        <a:pt x="101" y="388"/>
                      </a:lnTo>
                      <a:lnTo>
                        <a:pt x="86" y="382"/>
                      </a:lnTo>
                      <a:lnTo>
                        <a:pt x="74" y="378"/>
                      </a:lnTo>
                      <a:lnTo>
                        <a:pt x="63" y="373"/>
                      </a:lnTo>
                      <a:lnTo>
                        <a:pt x="51" y="369"/>
                      </a:lnTo>
                      <a:lnTo>
                        <a:pt x="40" y="361"/>
                      </a:lnTo>
                      <a:lnTo>
                        <a:pt x="30" y="356"/>
                      </a:lnTo>
                      <a:lnTo>
                        <a:pt x="21" y="348"/>
                      </a:lnTo>
                      <a:lnTo>
                        <a:pt x="15" y="340"/>
                      </a:lnTo>
                      <a:lnTo>
                        <a:pt x="8" y="331"/>
                      </a:lnTo>
                      <a:lnTo>
                        <a:pt x="4" y="319"/>
                      </a:lnTo>
                      <a:lnTo>
                        <a:pt x="0" y="308"/>
                      </a:lnTo>
                      <a:lnTo>
                        <a:pt x="0" y="297"/>
                      </a:lnTo>
                      <a:lnTo>
                        <a:pt x="2" y="274"/>
                      </a:lnTo>
                      <a:lnTo>
                        <a:pt x="6" y="255"/>
                      </a:lnTo>
                      <a:lnTo>
                        <a:pt x="11" y="238"/>
                      </a:lnTo>
                      <a:lnTo>
                        <a:pt x="17" y="221"/>
                      </a:lnTo>
                      <a:lnTo>
                        <a:pt x="27" y="203"/>
                      </a:lnTo>
                      <a:lnTo>
                        <a:pt x="34" y="186"/>
                      </a:lnTo>
                      <a:lnTo>
                        <a:pt x="46" y="171"/>
                      </a:lnTo>
                      <a:lnTo>
                        <a:pt x="57" y="156"/>
                      </a:lnTo>
                      <a:lnTo>
                        <a:pt x="67" y="141"/>
                      </a:lnTo>
                      <a:lnTo>
                        <a:pt x="76" y="127"/>
                      </a:lnTo>
                      <a:lnTo>
                        <a:pt x="86" y="110"/>
                      </a:lnTo>
                      <a:lnTo>
                        <a:pt x="95" y="95"/>
                      </a:lnTo>
                      <a:lnTo>
                        <a:pt x="101" y="76"/>
                      </a:lnTo>
                      <a:lnTo>
                        <a:pt x="106" y="59"/>
                      </a:lnTo>
                      <a:lnTo>
                        <a:pt x="110" y="40"/>
                      </a:lnTo>
                      <a:lnTo>
                        <a:pt x="112" y="17"/>
                      </a:lnTo>
                      <a:lnTo>
                        <a:pt x="112" y="13"/>
                      </a:lnTo>
                      <a:lnTo>
                        <a:pt x="114" y="10"/>
                      </a:lnTo>
                      <a:lnTo>
                        <a:pt x="114" y="6"/>
                      </a:lnTo>
                      <a:lnTo>
                        <a:pt x="118" y="4"/>
                      </a:lnTo>
                      <a:lnTo>
                        <a:pt x="124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45" y="4"/>
                      </a:lnTo>
                      <a:lnTo>
                        <a:pt x="145" y="6"/>
                      </a:lnTo>
                      <a:lnTo>
                        <a:pt x="148" y="10"/>
                      </a:lnTo>
                      <a:lnTo>
                        <a:pt x="150" y="13"/>
                      </a:lnTo>
                      <a:lnTo>
                        <a:pt x="150" y="17"/>
                      </a:lnTo>
                      <a:lnTo>
                        <a:pt x="15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87" name="Freeform 453"/>
                <p:cNvSpPr>
                  <a:spLocks/>
                </p:cNvSpPr>
                <p:nvPr/>
              </p:nvSpPr>
              <p:spPr bwMode="auto">
                <a:xfrm>
                  <a:off x="4116" y="924"/>
                  <a:ext cx="88" cy="43"/>
                </a:xfrm>
                <a:custGeom>
                  <a:avLst/>
                  <a:gdLst/>
                  <a:ahLst/>
                  <a:cxnLst>
                    <a:cxn ang="0">
                      <a:pos x="176" y="38"/>
                    </a:cxn>
                    <a:cxn ang="0">
                      <a:pos x="173" y="28"/>
                    </a:cxn>
                    <a:cxn ang="0">
                      <a:pos x="167" y="15"/>
                    </a:cxn>
                    <a:cxn ang="0">
                      <a:pos x="159" y="4"/>
                    </a:cxn>
                    <a:cxn ang="0">
                      <a:pos x="148" y="0"/>
                    </a:cxn>
                    <a:cxn ang="0">
                      <a:pos x="137" y="4"/>
                    </a:cxn>
                    <a:cxn ang="0">
                      <a:pos x="129" y="9"/>
                    </a:cxn>
                    <a:cxn ang="0">
                      <a:pos x="119" y="15"/>
                    </a:cxn>
                    <a:cxn ang="0">
                      <a:pos x="110" y="23"/>
                    </a:cxn>
                    <a:cxn ang="0">
                      <a:pos x="102" y="30"/>
                    </a:cxn>
                    <a:cxn ang="0">
                      <a:pos x="93" y="38"/>
                    </a:cxn>
                    <a:cxn ang="0">
                      <a:pos x="85" y="44"/>
                    </a:cxn>
                    <a:cxn ang="0">
                      <a:pos x="74" y="49"/>
                    </a:cxn>
                    <a:cxn ang="0">
                      <a:pos x="60" y="55"/>
                    </a:cxn>
                    <a:cxn ang="0">
                      <a:pos x="45" y="61"/>
                    </a:cxn>
                    <a:cxn ang="0">
                      <a:pos x="32" y="64"/>
                    </a:cxn>
                    <a:cxn ang="0">
                      <a:pos x="19" y="68"/>
                    </a:cxn>
                    <a:cxn ang="0">
                      <a:pos x="9" y="70"/>
                    </a:cxn>
                    <a:cxn ang="0">
                      <a:pos x="3" y="72"/>
                    </a:cxn>
                    <a:cxn ang="0">
                      <a:pos x="0" y="78"/>
                    </a:cxn>
                    <a:cxn ang="0">
                      <a:pos x="3" y="83"/>
                    </a:cxn>
                    <a:cxn ang="0">
                      <a:pos x="9" y="85"/>
                    </a:cxn>
                    <a:cxn ang="0">
                      <a:pos x="15" y="85"/>
                    </a:cxn>
                    <a:cxn ang="0">
                      <a:pos x="22" y="85"/>
                    </a:cxn>
                    <a:cxn ang="0">
                      <a:pos x="32" y="83"/>
                    </a:cxn>
                    <a:cxn ang="0">
                      <a:pos x="43" y="82"/>
                    </a:cxn>
                    <a:cxn ang="0">
                      <a:pos x="59" y="78"/>
                    </a:cxn>
                    <a:cxn ang="0">
                      <a:pos x="74" y="72"/>
                    </a:cxn>
                    <a:cxn ang="0">
                      <a:pos x="91" y="64"/>
                    </a:cxn>
                    <a:cxn ang="0">
                      <a:pos x="102" y="57"/>
                    </a:cxn>
                    <a:cxn ang="0">
                      <a:pos x="114" y="49"/>
                    </a:cxn>
                    <a:cxn ang="0">
                      <a:pos x="119" y="44"/>
                    </a:cxn>
                    <a:cxn ang="0">
                      <a:pos x="127" y="34"/>
                    </a:cxn>
                    <a:cxn ang="0">
                      <a:pos x="135" y="28"/>
                    </a:cxn>
                    <a:cxn ang="0">
                      <a:pos x="142" y="26"/>
                    </a:cxn>
                    <a:cxn ang="0">
                      <a:pos x="152" y="26"/>
                    </a:cxn>
                    <a:cxn ang="0">
                      <a:pos x="157" y="28"/>
                    </a:cxn>
                    <a:cxn ang="0">
                      <a:pos x="165" y="32"/>
                    </a:cxn>
                    <a:cxn ang="0">
                      <a:pos x="165" y="42"/>
                    </a:cxn>
                    <a:cxn ang="0">
                      <a:pos x="176" y="40"/>
                    </a:cxn>
                  </a:cxnLst>
                  <a:rect l="0" t="0" r="r" b="b"/>
                  <a:pathLst>
                    <a:path w="176" h="85">
                      <a:moveTo>
                        <a:pt x="176" y="40"/>
                      </a:moveTo>
                      <a:lnTo>
                        <a:pt x="176" y="38"/>
                      </a:lnTo>
                      <a:lnTo>
                        <a:pt x="175" y="34"/>
                      </a:lnTo>
                      <a:lnTo>
                        <a:pt x="173" y="28"/>
                      </a:lnTo>
                      <a:lnTo>
                        <a:pt x="171" y="21"/>
                      </a:lnTo>
                      <a:lnTo>
                        <a:pt x="167" y="15"/>
                      </a:lnTo>
                      <a:lnTo>
                        <a:pt x="165" y="9"/>
                      </a:lnTo>
                      <a:lnTo>
                        <a:pt x="159" y="4"/>
                      </a:lnTo>
                      <a:lnTo>
                        <a:pt x="154" y="2"/>
                      </a:lnTo>
                      <a:lnTo>
                        <a:pt x="148" y="0"/>
                      </a:lnTo>
                      <a:lnTo>
                        <a:pt x="140" y="4"/>
                      </a:lnTo>
                      <a:lnTo>
                        <a:pt x="137" y="4"/>
                      </a:lnTo>
                      <a:lnTo>
                        <a:pt x="131" y="7"/>
                      </a:lnTo>
                      <a:lnTo>
                        <a:pt x="129" y="9"/>
                      </a:lnTo>
                      <a:lnTo>
                        <a:pt x="125" y="13"/>
                      </a:lnTo>
                      <a:lnTo>
                        <a:pt x="119" y="15"/>
                      </a:lnTo>
                      <a:lnTo>
                        <a:pt x="114" y="21"/>
                      </a:lnTo>
                      <a:lnTo>
                        <a:pt x="110" y="23"/>
                      </a:lnTo>
                      <a:lnTo>
                        <a:pt x="106" y="26"/>
                      </a:lnTo>
                      <a:lnTo>
                        <a:pt x="102" y="30"/>
                      </a:lnTo>
                      <a:lnTo>
                        <a:pt x="97" y="34"/>
                      </a:lnTo>
                      <a:lnTo>
                        <a:pt x="93" y="38"/>
                      </a:lnTo>
                      <a:lnTo>
                        <a:pt x="91" y="42"/>
                      </a:lnTo>
                      <a:lnTo>
                        <a:pt x="85" y="44"/>
                      </a:lnTo>
                      <a:lnTo>
                        <a:pt x="79" y="47"/>
                      </a:lnTo>
                      <a:lnTo>
                        <a:pt x="74" y="49"/>
                      </a:lnTo>
                      <a:lnTo>
                        <a:pt x="68" y="51"/>
                      </a:lnTo>
                      <a:lnTo>
                        <a:pt x="60" y="55"/>
                      </a:lnTo>
                      <a:lnTo>
                        <a:pt x="53" y="57"/>
                      </a:lnTo>
                      <a:lnTo>
                        <a:pt x="45" y="61"/>
                      </a:lnTo>
                      <a:lnTo>
                        <a:pt x="38" y="63"/>
                      </a:lnTo>
                      <a:lnTo>
                        <a:pt x="32" y="64"/>
                      </a:lnTo>
                      <a:lnTo>
                        <a:pt x="24" y="66"/>
                      </a:lnTo>
                      <a:lnTo>
                        <a:pt x="19" y="68"/>
                      </a:lnTo>
                      <a:lnTo>
                        <a:pt x="13" y="70"/>
                      </a:lnTo>
                      <a:lnTo>
                        <a:pt x="9" y="70"/>
                      </a:lnTo>
                      <a:lnTo>
                        <a:pt x="5" y="72"/>
                      </a:lnTo>
                      <a:lnTo>
                        <a:pt x="3" y="72"/>
                      </a:lnTo>
                      <a:lnTo>
                        <a:pt x="3" y="72"/>
                      </a:lnTo>
                      <a:lnTo>
                        <a:pt x="0" y="78"/>
                      </a:lnTo>
                      <a:lnTo>
                        <a:pt x="0" y="82"/>
                      </a:lnTo>
                      <a:lnTo>
                        <a:pt x="3" y="83"/>
                      </a:lnTo>
                      <a:lnTo>
                        <a:pt x="9" y="85"/>
                      </a:lnTo>
                      <a:lnTo>
                        <a:pt x="9" y="85"/>
                      </a:lnTo>
                      <a:lnTo>
                        <a:pt x="13" y="85"/>
                      </a:lnTo>
                      <a:lnTo>
                        <a:pt x="15" y="85"/>
                      </a:lnTo>
                      <a:lnTo>
                        <a:pt x="21" y="85"/>
                      </a:lnTo>
                      <a:lnTo>
                        <a:pt x="22" y="85"/>
                      </a:lnTo>
                      <a:lnTo>
                        <a:pt x="28" y="85"/>
                      </a:lnTo>
                      <a:lnTo>
                        <a:pt x="32" y="83"/>
                      </a:lnTo>
                      <a:lnTo>
                        <a:pt x="38" y="83"/>
                      </a:lnTo>
                      <a:lnTo>
                        <a:pt x="43" y="82"/>
                      </a:lnTo>
                      <a:lnTo>
                        <a:pt x="51" y="82"/>
                      </a:lnTo>
                      <a:lnTo>
                        <a:pt x="59" y="78"/>
                      </a:lnTo>
                      <a:lnTo>
                        <a:pt x="66" y="76"/>
                      </a:lnTo>
                      <a:lnTo>
                        <a:pt x="74" y="72"/>
                      </a:lnTo>
                      <a:lnTo>
                        <a:pt x="83" y="70"/>
                      </a:lnTo>
                      <a:lnTo>
                        <a:pt x="91" y="64"/>
                      </a:lnTo>
                      <a:lnTo>
                        <a:pt x="97" y="61"/>
                      </a:lnTo>
                      <a:lnTo>
                        <a:pt x="102" y="57"/>
                      </a:lnTo>
                      <a:lnTo>
                        <a:pt x="108" y="53"/>
                      </a:lnTo>
                      <a:lnTo>
                        <a:pt x="114" y="49"/>
                      </a:lnTo>
                      <a:lnTo>
                        <a:pt x="116" y="47"/>
                      </a:lnTo>
                      <a:lnTo>
                        <a:pt x="119" y="44"/>
                      </a:lnTo>
                      <a:lnTo>
                        <a:pt x="123" y="40"/>
                      </a:lnTo>
                      <a:lnTo>
                        <a:pt x="127" y="34"/>
                      </a:lnTo>
                      <a:lnTo>
                        <a:pt x="133" y="30"/>
                      </a:lnTo>
                      <a:lnTo>
                        <a:pt x="135" y="28"/>
                      </a:lnTo>
                      <a:lnTo>
                        <a:pt x="138" y="26"/>
                      </a:lnTo>
                      <a:lnTo>
                        <a:pt x="142" y="26"/>
                      </a:lnTo>
                      <a:lnTo>
                        <a:pt x="148" y="26"/>
                      </a:lnTo>
                      <a:lnTo>
                        <a:pt x="152" y="26"/>
                      </a:lnTo>
                      <a:lnTo>
                        <a:pt x="156" y="26"/>
                      </a:lnTo>
                      <a:lnTo>
                        <a:pt x="157" y="28"/>
                      </a:lnTo>
                      <a:lnTo>
                        <a:pt x="161" y="30"/>
                      </a:lnTo>
                      <a:lnTo>
                        <a:pt x="165" y="32"/>
                      </a:lnTo>
                      <a:lnTo>
                        <a:pt x="165" y="36"/>
                      </a:lnTo>
                      <a:lnTo>
                        <a:pt x="165" y="42"/>
                      </a:lnTo>
                      <a:lnTo>
                        <a:pt x="165" y="44"/>
                      </a:lnTo>
                      <a:lnTo>
                        <a:pt x="176" y="40"/>
                      </a:lnTo>
                      <a:lnTo>
                        <a:pt x="176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88" name="Freeform 454"/>
                <p:cNvSpPr>
                  <a:spLocks/>
                </p:cNvSpPr>
                <p:nvPr/>
              </p:nvSpPr>
              <p:spPr bwMode="auto">
                <a:xfrm>
                  <a:off x="4032" y="852"/>
                  <a:ext cx="53" cy="99"/>
                </a:xfrm>
                <a:custGeom>
                  <a:avLst/>
                  <a:gdLst/>
                  <a:ahLst/>
                  <a:cxnLst>
                    <a:cxn ang="0">
                      <a:pos x="95" y="2"/>
                    </a:cxn>
                    <a:cxn ang="0">
                      <a:pos x="101" y="0"/>
                    </a:cxn>
                    <a:cxn ang="0">
                      <a:pos x="107" y="2"/>
                    </a:cxn>
                    <a:cxn ang="0">
                      <a:pos x="107" y="8"/>
                    </a:cxn>
                    <a:cxn ang="0">
                      <a:pos x="105" y="14"/>
                    </a:cxn>
                    <a:cxn ang="0">
                      <a:pos x="95" y="19"/>
                    </a:cxn>
                    <a:cxn ang="0">
                      <a:pos x="86" y="29"/>
                    </a:cxn>
                    <a:cxn ang="0">
                      <a:pos x="78" y="38"/>
                    </a:cxn>
                    <a:cxn ang="0">
                      <a:pos x="73" y="46"/>
                    </a:cxn>
                    <a:cxn ang="0">
                      <a:pos x="67" y="55"/>
                    </a:cxn>
                    <a:cxn ang="0">
                      <a:pos x="61" y="65"/>
                    </a:cxn>
                    <a:cxn ang="0">
                      <a:pos x="57" y="74"/>
                    </a:cxn>
                    <a:cxn ang="0">
                      <a:pos x="55" y="86"/>
                    </a:cxn>
                    <a:cxn ang="0">
                      <a:pos x="54" y="95"/>
                    </a:cxn>
                    <a:cxn ang="0">
                      <a:pos x="50" y="107"/>
                    </a:cxn>
                    <a:cxn ang="0">
                      <a:pos x="50" y="118"/>
                    </a:cxn>
                    <a:cxn ang="0">
                      <a:pos x="48" y="130"/>
                    </a:cxn>
                    <a:cxn ang="0">
                      <a:pos x="44" y="141"/>
                    </a:cxn>
                    <a:cxn ang="0">
                      <a:pos x="44" y="154"/>
                    </a:cxn>
                    <a:cxn ang="0">
                      <a:pos x="42" y="166"/>
                    </a:cxn>
                    <a:cxn ang="0">
                      <a:pos x="40" y="177"/>
                    </a:cxn>
                    <a:cxn ang="0">
                      <a:pos x="38" y="183"/>
                    </a:cxn>
                    <a:cxn ang="0">
                      <a:pos x="36" y="189"/>
                    </a:cxn>
                    <a:cxn ang="0">
                      <a:pos x="36" y="194"/>
                    </a:cxn>
                    <a:cxn ang="0">
                      <a:pos x="35" y="200"/>
                    </a:cxn>
                    <a:cxn ang="0">
                      <a:pos x="27" y="200"/>
                    </a:cxn>
                    <a:cxn ang="0">
                      <a:pos x="21" y="200"/>
                    </a:cxn>
                    <a:cxn ang="0">
                      <a:pos x="16" y="200"/>
                    </a:cxn>
                    <a:cxn ang="0">
                      <a:pos x="10" y="200"/>
                    </a:cxn>
                    <a:cxn ang="0">
                      <a:pos x="4" y="194"/>
                    </a:cxn>
                    <a:cxn ang="0">
                      <a:pos x="2" y="187"/>
                    </a:cxn>
                    <a:cxn ang="0">
                      <a:pos x="0" y="183"/>
                    </a:cxn>
                    <a:cxn ang="0">
                      <a:pos x="0" y="177"/>
                    </a:cxn>
                    <a:cxn ang="0">
                      <a:pos x="0" y="173"/>
                    </a:cxn>
                    <a:cxn ang="0">
                      <a:pos x="2" y="170"/>
                    </a:cxn>
                    <a:cxn ang="0">
                      <a:pos x="4" y="154"/>
                    </a:cxn>
                    <a:cxn ang="0">
                      <a:pos x="6" y="141"/>
                    </a:cxn>
                    <a:cxn ang="0">
                      <a:pos x="10" y="130"/>
                    </a:cxn>
                    <a:cxn ang="0">
                      <a:pos x="14" y="118"/>
                    </a:cxn>
                    <a:cxn ang="0">
                      <a:pos x="16" y="107"/>
                    </a:cxn>
                    <a:cxn ang="0">
                      <a:pos x="21" y="95"/>
                    </a:cxn>
                    <a:cxn ang="0">
                      <a:pos x="25" y="84"/>
                    </a:cxn>
                    <a:cxn ang="0">
                      <a:pos x="31" y="74"/>
                    </a:cxn>
                    <a:cxn ang="0">
                      <a:pos x="35" y="65"/>
                    </a:cxn>
                    <a:cxn ang="0">
                      <a:pos x="40" y="55"/>
                    </a:cxn>
                    <a:cxn ang="0">
                      <a:pos x="48" y="44"/>
                    </a:cxn>
                    <a:cxn ang="0">
                      <a:pos x="55" y="36"/>
                    </a:cxn>
                    <a:cxn ang="0">
                      <a:pos x="63" y="27"/>
                    </a:cxn>
                    <a:cxn ang="0">
                      <a:pos x="73" y="17"/>
                    </a:cxn>
                    <a:cxn ang="0">
                      <a:pos x="84" y="8"/>
                    </a:cxn>
                    <a:cxn ang="0">
                      <a:pos x="95" y="2"/>
                    </a:cxn>
                    <a:cxn ang="0">
                      <a:pos x="95" y="2"/>
                    </a:cxn>
                  </a:cxnLst>
                  <a:rect l="0" t="0" r="r" b="b"/>
                  <a:pathLst>
                    <a:path w="107" h="200">
                      <a:moveTo>
                        <a:pt x="95" y="2"/>
                      </a:moveTo>
                      <a:lnTo>
                        <a:pt x="101" y="0"/>
                      </a:lnTo>
                      <a:lnTo>
                        <a:pt x="107" y="2"/>
                      </a:lnTo>
                      <a:lnTo>
                        <a:pt x="107" y="8"/>
                      </a:lnTo>
                      <a:lnTo>
                        <a:pt x="105" y="14"/>
                      </a:lnTo>
                      <a:lnTo>
                        <a:pt x="95" y="19"/>
                      </a:lnTo>
                      <a:lnTo>
                        <a:pt x="86" y="29"/>
                      </a:lnTo>
                      <a:lnTo>
                        <a:pt x="78" y="38"/>
                      </a:lnTo>
                      <a:lnTo>
                        <a:pt x="73" y="46"/>
                      </a:lnTo>
                      <a:lnTo>
                        <a:pt x="67" y="55"/>
                      </a:lnTo>
                      <a:lnTo>
                        <a:pt x="61" y="65"/>
                      </a:lnTo>
                      <a:lnTo>
                        <a:pt x="57" y="74"/>
                      </a:lnTo>
                      <a:lnTo>
                        <a:pt x="55" y="86"/>
                      </a:lnTo>
                      <a:lnTo>
                        <a:pt x="54" y="95"/>
                      </a:lnTo>
                      <a:lnTo>
                        <a:pt x="50" y="107"/>
                      </a:lnTo>
                      <a:lnTo>
                        <a:pt x="50" y="118"/>
                      </a:lnTo>
                      <a:lnTo>
                        <a:pt x="48" y="130"/>
                      </a:lnTo>
                      <a:lnTo>
                        <a:pt x="44" y="141"/>
                      </a:lnTo>
                      <a:lnTo>
                        <a:pt x="44" y="154"/>
                      </a:lnTo>
                      <a:lnTo>
                        <a:pt x="42" y="166"/>
                      </a:lnTo>
                      <a:lnTo>
                        <a:pt x="40" y="177"/>
                      </a:lnTo>
                      <a:lnTo>
                        <a:pt x="38" y="183"/>
                      </a:lnTo>
                      <a:lnTo>
                        <a:pt x="36" y="189"/>
                      </a:lnTo>
                      <a:lnTo>
                        <a:pt x="36" y="194"/>
                      </a:lnTo>
                      <a:lnTo>
                        <a:pt x="35" y="200"/>
                      </a:lnTo>
                      <a:lnTo>
                        <a:pt x="27" y="200"/>
                      </a:lnTo>
                      <a:lnTo>
                        <a:pt x="21" y="200"/>
                      </a:lnTo>
                      <a:lnTo>
                        <a:pt x="16" y="200"/>
                      </a:lnTo>
                      <a:lnTo>
                        <a:pt x="10" y="200"/>
                      </a:lnTo>
                      <a:lnTo>
                        <a:pt x="4" y="194"/>
                      </a:lnTo>
                      <a:lnTo>
                        <a:pt x="2" y="187"/>
                      </a:lnTo>
                      <a:lnTo>
                        <a:pt x="0" y="183"/>
                      </a:lnTo>
                      <a:lnTo>
                        <a:pt x="0" y="177"/>
                      </a:lnTo>
                      <a:lnTo>
                        <a:pt x="0" y="173"/>
                      </a:lnTo>
                      <a:lnTo>
                        <a:pt x="2" y="170"/>
                      </a:lnTo>
                      <a:lnTo>
                        <a:pt x="4" y="154"/>
                      </a:lnTo>
                      <a:lnTo>
                        <a:pt x="6" y="141"/>
                      </a:lnTo>
                      <a:lnTo>
                        <a:pt x="10" y="130"/>
                      </a:lnTo>
                      <a:lnTo>
                        <a:pt x="14" y="118"/>
                      </a:lnTo>
                      <a:lnTo>
                        <a:pt x="16" y="107"/>
                      </a:lnTo>
                      <a:lnTo>
                        <a:pt x="21" y="95"/>
                      </a:lnTo>
                      <a:lnTo>
                        <a:pt x="25" y="84"/>
                      </a:lnTo>
                      <a:lnTo>
                        <a:pt x="31" y="74"/>
                      </a:lnTo>
                      <a:lnTo>
                        <a:pt x="35" y="65"/>
                      </a:lnTo>
                      <a:lnTo>
                        <a:pt x="40" y="55"/>
                      </a:lnTo>
                      <a:lnTo>
                        <a:pt x="48" y="44"/>
                      </a:lnTo>
                      <a:lnTo>
                        <a:pt x="55" y="36"/>
                      </a:lnTo>
                      <a:lnTo>
                        <a:pt x="63" y="27"/>
                      </a:lnTo>
                      <a:lnTo>
                        <a:pt x="73" y="17"/>
                      </a:lnTo>
                      <a:lnTo>
                        <a:pt x="84" y="8"/>
                      </a:lnTo>
                      <a:lnTo>
                        <a:pt x="95" y="2"/>
                      </a:lnTo>
                      <a:lnTo>
                        <a:pt x="95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89" name="Freeform 455"/>
                <p:cNvSpPr>
                  <a:spLocks/>
                </p:cNvSpPr>
                <p:nvPr/>
              </p:nvSpPr>
              <p:spPr bwMode="auto">
                <a:xfrm>
                  <a:off x="4170" y="1327"/>
                  <a:ext cx="50" cy="448"/>
                </a:xfrm>
                <a:custGeom>
                  <a:avLst/>
                  <a:gdLst/>
                  <a:ahLst/>
                  <a:cxnLst>
                    <a:cxn ang="0">
                      <a:pos x="91" y="2"/>
                    </a:cxn>
                    <a:cxn ang="0">
                      <a:pos x="84" y="0"/>
                    </a:cxn>
                    <a:cxn ang="0">
                      <a:pos x="74" y="19"/>
                    </a:cxn>
                    <a:cxn ang="0">
                      <a:pos x="63" y="51"/>
                    </a:cxn>
                    <a:cxn ang="0">
                      <a:pos x="49" y="78"/>
                    </a:cxn>
                    <a:cxn ang="0">
                      <a:pos x="36" y="106"/>
                    </a:cxn>
                    <a:cxn ang="0">
                      <a:pos x="27" y="129"/>
                    </a:cxn>
                    <a:cxn ang="0">
                      <a:pos x="17" y="158"/>
                    </a:cxn>
                    <a:cxn ang="0">
                      <a:pos x="10" y="186"/>
                    </a:cxn>
                    <a:cxn ang="0">
                      <a:pos x="4" y="217"/>
                    </a:cxn>
                    <a:cxn ang="0">
                      <a:pos x="0" y="268"/>
                    </a:cxn>
                    <a:cxn ang="0">
                      <a:pos x="2" y="350"/>
                    </a:cxn>
                    <a:cxn ang="0">
                      <a:pos x="10" y="441"/>
                    </a:cxn>
                    <a:cxn ang="0">
                      <a:pos x="19" y="536"/>
                    </a:cxn>
                    <a:cxn ang="0">
                      <a:pos x="29" y="629"/>
                    </a:cxn>
                    <a:cxn ang="0">
                      <a:pos x="32" y="720"/>
                    </a:cxn>
                    <a:cxn ang="0">
                      <a:pos x="29" y="800"/>
                    </a:cxn>
                    <a:cxn ang="0">
                      <a:pos x="15" y="863"/>
                    </a:cxn>
                    <a:cxn ang="0">
                      <a:pos x="4" y="888"/>
                    </a:cxn>
                    <a:cxn ang="0">
                      <a:pos x="13" y="893"/>
                    </a:cxn>
                    <a:cxn ang="0">
                      <a:pos x="27" y="895"/>
                    </a:cxn>
                    <a:cxn ang="0">
                      <a:pos x="34" y="895"/>
                    </a:cxn>
                    <a:cxn ang="0">
                      <a:pos x="44" y="893"/>
                    </a:cxn>
                    <a:cxn ang="0">
                      <a:pos x="51" y="886"/>
                    </a:cxn>
                    <a:cxn ang="0">
                      <a:pos x="74" y="844"/>
                    </a:cxn>
                    <a:cxn ang="0">
                      <a:pos x="97" y="766"/>
                    </a:cxn>
                    <a:cxn ang="0">
                      <a:pos x="101" y="688"/>
                    </a:cxn>
                    <a:cxn ang="0">
                      <a:pos x="95" y="608"/>
                    </a:cxn>
                    <a:cxn ang="0">
                      <a:pos x="80" y="527"/>
                    </a:cxn>
                    <a:cxn ang="0">
                      <a:pos x="63" y="443"/>
                    </a:cxn>
                    <a:cxn ang="0">
                      <a:pos x="51" y="361"/>
                    </a:cxn>
                    <a:cxn ang="0">
                      <a:pos x="46" y="279"/>
                    </a:cxn>
                    <a:cxn ang="0">
                      <a:pos x="49" y="222"/>
                    </a:cxn>
                    <a:cxn ang="0">
                      <a:pos x="51" y="190"/>
                    </a:cxn>
                    <a:cxn ang="0">
                      <a:pos x="55" y="162"/>
                    </a:cxn>
                    <a:cxn ang="0">
                      <a:pos x="57" y="135"/>
                    </a:cxn>
                    <a:cxn ang="0">
                      <a:pos x="63" y="106"/>
                    </a:cxn>
                    <a:cxn ang="0">
                      <a:pos x="68" y="80"/>
                    </a:cxn>
                    <a:cxn ang="0">
                      <a:pos x="76" y="53"/>
                    </a:cxn>
                    <a:cxn ang="0">
                      <a:pos x="86" y="23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101" h="895">
                      <a:moveTo>
                        <a:pt x="93" y="8"/>
                      </a:moveTo>
                      <a:lnTo>
                        <a:pt x="91" y="2"/>
                      </a:lnTo>
                      <a:lnTo>
                        <a:pt x="87" y="0"/>
                      </a:lnTo>
                      <a:lnTo>
                        <a:pt x="84" y="0"/>
                      </a:lnTo>
                      <a:lnTo>
                        <a:pt x="82" y="6"/>
                      </a:lnTo>
                      <a:lnTo>
                        <a:pt x="74" y="19"/>
                      </a:lnTo>
                      <a:lnTo>
                        <a:pt x="68" y="36"/>
                      </a:lnTo>
                      <a:lnTo>
                        <a:pt x="63" y="51"/>
                      </a:lnTo>
                      <a:lnTo>
                        <a:pt x="55" y="66"/>
                      </a:lnTo>
                      <a:lnTo>
                        <a:pt x="49" y="78"/>
                      </a:lnTo>
                      <a:lnTo>
                        <a:pt x="44" y="91"/>
                      </a:lnTo>
                      <a:lnTo>
                        <a:pt x="36" y="106"/>
                      </a:lnTo>
                      <a:lnTo>
                        <a:pt x="32" y="118"/>
                      </a:lnTo>
                      <a:lnTo>
                        <a:pt x="27" y="129"/>
                      </a:lnTo>
                      <a:lnTo>
                        <a:pt x="23" y="143"/>
                      </a:lnTo>
                      <a:lnTo>
                        <a:pt x="17" y="158"/>
                      </a:lnTo>
                      <a:lnTo>
                        <a:pt x="13" y="171"/>
                      </a:lnTo>
                      <a:lnTo>
                        <a:pt x="10" y="186"/>
                      </a:lnTo>
                      <a:lnTo>
                        <a:pt x="6" y="201"/>
                      </a:lnTo>
                      <a:lnTo>
                        <a:pt x="4" y="217"/>
                      </a:lnTo>
                      <a:lnTo>
                        <a:pt x="4" y="236"/>
                      </a:lnTo>
                      <a:lnTo>
                        <a:pt x="0" y="268"/>
                      </a:lnTo>
                      <a:lnTo>
                        <a:pt x="0" y="310"/>
                      </a:lnTo>
                      <a:lnTo>
                        <a:pt x="2" y="350"/>
                      </a:lnTo>
                      <a:lnTo>
                        <a:pt x="6" y="395"/>
                      </a:lnTo>
                      <a:lnTo>
                        <a:pt x="10" y="441"/>
                      </a:lnTo>
                      <a:lnTo>
                        <a:pt x="15" y="489"/>
                      </a:lnTo>
                      <a:lnTo>
                        <a:pt x="19" y="536"/>
                      </a:lnTo>
                      <a:lnTo>
                        <a:pt x="25" y="584"/>
                      </a:lnTo>
                      <a:lnTo>
                        <a:pt x="29" y="629"/>
                      </a:lnTo>
                      <a:lnTo>
                        <a:pt x="30" y="675"/>
                      </a:lnTo>
                      <a:lnTo>
                        <a:pt x="32" y="720"/>
                      </a:lnTo>
                      <a:lnTo>
                        <a:pt x="32" y="760"/>
                      </a:lnTo>
                      <a:lnTo>
                        <a:pt x="29" y="800"/>
                      </a:lnTo>
                      <a:lnTo>
                        <a:pt x="23" y="833"/>
                      </a:lnTo>
                      <a:lnTo>
                        <a:pt x="15" y="863"/>
                      </a:lnTo>
                      <a:lnTo>
                        <a:pt x="4" y="888"/>
                      </a:lnTo>
                      <a:lnTo>
                        <a:pt x="4" y="888"/>
                      </a:lnTo>
                      <a:lnTo>
                        <a:pt x="8" y="892"/>
                      </a:lnTo>
                      <a:lnTo>
                        <a:pt x="13" y="893"/>
                      </a:lnTo>
                      <a:lnTo>
                        <a:pt x="23" y="895"/>
                      </a:lnTo>
                      <a:lnTo>
                        <a:pt x="27" y="895"/>
                      </a:lnTo>
                      <a:lnTo>
                        <a:pt x="30" y="895"/>
                      </a:lnTo>
                      <a:lnTo>
                        <a:pt x="34" y="895"/>
                      </a:lnTo>
                      <a:lnTo>
                        <a:pt x="40" y="895"/>
                      </a:lnTo>
                      <a:lnTo>
                        <a:pt x="44" y="893"/>
                      </a:lnTo>
                      <a:lnTo>
                        <a:pt x="48" y="890"/>
                      </a:lnTo>
                      <a:lnTo>
                        <a:pt x="51" y="886"/>
                      </a:lnTo>
                      <a:lnTo>
                        <a:pt x="57" y="882"/>
                      </a:lnTo>
                      <a:lnTo>
                        <a:pt x="74" y="844"/>
                      </a:lnTo>
                      <a:lnTo>
                        <a:pt x="87" y="806"/>
                      </a:lnTo>
                      <a:lnTo>
                        <a:pt x="97" y="766"/>
                      </a:lnTo>
                      <a:lnTo>
                        <a:pt x="101" y="728"/>
                      </a:lnTo>
                      <a:lnTo>
                        <a:pt x="101" y="688"/>
                      </a:lnTo>
                      <a:lnTo>
                        <a:pt x="99" y="650"/>
                      </a:lnTo>
                      <a:lnTo>
                        <a:pt x="95" y="608"/>
                      </a:lnTo>
                      <a:lnTo>
                        <a:pt x="87" y="568"/>
                      </a:lnTo>
                      <a:lnTo>
                        <a:pt x="80" y="527"/>
                      </a:lnTo>
                      <a:lnTo>
                        <a:pt x="72" y="485"/>
                      </a:lnTo>
                      <a:lnTo>
                        <a:pt x="63" y="443"/>
                      </a:lnTo>
                      <a:lnTo>
                        <a:pt x="57" y="403"/>
                      </a:lnTo>
                      <a:lnTo>
                        <a:pt x="51" y="361"/>
                      </a:lnTo>
                      <a:lnTo>
                        <a:pt x="46" y="321"/>
                      </a:lnTo>
                      <a:lnTo>
                        <a:pt x="46" y="279"/>
                      </a:lnTo>
                      <a:lnTo>
                        <a:pt x="48" y="239"/>
                      </a:lnTo>
                      <a:lnTo>
                        <a:pt x="49" y="222"/>
                      </a:lnTo>
                      <a:lnTo>
                        <a:pt x="51" y="205"/>
                      </a:lnTo>
                      <a:lnTo>
                        <a:pt x="51" y="190"/>
                      </a:lnTo>
                      <a:lnTo>
                        <a:pt x="53" y="177"/>
                      </a:lnTo>
                      <a:lnTo>
                        <a:pt x="55" y="162"/>
                      </a:lnTo>
                      <a:lnTo>
                        <a:pt x="57" y="146"/>
                      </a:lnTo>
                      <a:lnTo>
                        <a:pt x="57" y="135"/>
                      </a:lnTo>
                      <a:lnTo>
                        <a:pt x="61" y="122"/>
                      </a:lnTo>
                      <a:lnTo>
                        <a:pt x="63" y="106"/>
                      </a:lnTo>
                      <a:lnTo>
                        <a:pt x="65" y="95"/>
                      </a:lnTo>
                      <a:lnTo>
                        <a:pt x="68" y="80"/>
                      </a:lnTo>
                      <a:lnTo>
                        <a:pt x="72" y="66"/>
                      </a:lnTo>
                      <a:lnTo>
                        <a:pt x="76" y="53"/>
                      </a:lnTo>
                      <a:lnTo>
                        <a:pt x="82" y="38"/>
                      </a:lnTo>
                      <a:lnTo>
                        <a:pt x="86" y="23"/>
                      </a:lnTo>
                      <a:lnTo>
                        <a:pt x="93" y="8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90" name="Freeform 456"/>
                <p:cNvSpPr>
                  <a:spLocks/>
                </p:cNvSpPr>
                <p:nvPr/>
              </p:nvSpPr>
              <p:spPr bwMode="auto">
                <a:xfrm>
                  <a:off x="4082" y="834"/>
                  <a:ext cx="63" cy="107"/>
                </a:xfrm>
                <a:custGeom>
                  <a:avLst/>
                  <a:gdLst/>
                  <a:ahLst/>
                  <a:cxnLst>
                    <a:cxn ang="0">
                      <a:pos x="67" y="23"/>
                    </a:cxn>
                    <a:cxn ang="0">
                      <a:pos x="50" y="33"/>
                    </a:cxn>
                    <a:cxn ang="0">
                      <a:pos x="38" y="44"/>
                    </a:cxn>
                    <a:cxn ang="0">
                      <a:pos x="33" y="55"/>
                    </a:cxn>
                    <a:cxn ang="0">
                      <a:pos x="29" y="71"/>
                    </a:cxn>
                    <a:cxn ang="0">
                      <a:pos x="29" y="88"/>
                    </a:cxn>
                    <a:cxn ang="0">
                      <a:pos x="31" y="107"/>
                    </a:cxn>
                    <a:cxn ang="0">
                      <a:pos x="33" y="129"/>
                    </a:cxn>
                    <a:cxn ang="0">
                      <a:pos x="38" y="148"/>
                    </a:cxn>
                    <a:cxn ang="0">
                      <a:pos x="38" y="158"/>
                    </a:cxn>
                    <a:cxn ang="0">
                      <a:pos x="38" y="171"/>
                    </a:cxn>
                    <a:cxn ang="0">
                      <a:pos x="40" y="183"/>
                    </a:cxn>
                    <a:cxn ang="0">
                      <a:pos x="46" y="188"/>
                    </a:cxn>
                    <a:cxn ang="0">
                      <a:pos x="52" y="190"/>
                    </a:cxn>
                    <a:cxn ang="0">
                      <a:pos x="65" y="190"/>
                    </a:cxn>
                    <a:cxn ang="0">
                      <a:pos x="78" y="185"/>
                    </a:cxn>
                    <a:cxn ang="0">
                      <a:pos x="91" y="171"/>
                    </a:cxn>
                    <a:cxn ang="0">
                      <a:pos x="101" y="158"/>
                    </a:cxn>
                    <a:cxn ang="0">
                      <a:pos x="107" y="147"/>
                    </a:cxn>
                    <a:cxn ang="0">
                      <a:pos x="112" y="148"/>
                    </a:cxn>
                    <a:cxn ang="0">
                      <a:pos x="122" y="160"/>
                    </a:cxn>
                    <a:cxn ang="0">
                      <a:pos x="128" y="171"/>
                    </a:cxn>
                    <a:cxn ang="0">
                      <a:pos x="124" y="185"/>
                    </a:cxn>
                    <a:cxn ang="0">
                      <a:pos x="120" y="194"/>
                    </a:cxn>
                    <a:cxn ang="0">
                      <a:pos x="112" y="206"/>
                    </a:cxn>
                    <a:cxn ang="0">
                      <a:pos x="103" y="213"/>
                    </a:cxn>
                    <a:cxn ang="0">
                      <a:pos x="93" y="213"/>
                    </a:cxn>
                    <a:cxn ang="0">
                      <a:pos x="86" y="215"/>
                    </a:cxn>
                    <a:cxn ang="0">
                      <a:pos x="72" y="215"/>
                    </a:cxn>
                    <a:cxn ang="0">
                      <a:pos x="55" y="213"/>
                    </a:cxn>
                    <a:cxn ang="0">
                      <a:pos x="44" y="213"/>
                    </a:cxn>
                    <a:cxn ang="0">
                      <a:pos x="33" y="207"/>
                    </a:cxn>
                    <a:cxn ang="0">
                      <a:pos x="27" y="202"/>
                    </a:cxn>
                    <a:cxn ang="0">
                      <a:pos x="21" y="196"/>
                    </a:cxn>
                    <a:cxn ang="0">
                      <a:pos x="17" y="185"/>
                    </a:cxn>
                    <a:cxn ang="0">
                      <a:pos x="15" y="169"/>
                    </a:cxn>
                    <a:cxn ang="0">
                      <a:pos x="10" y="141"/>
                    </a:cxn>
                    <a:cxn ang="0">
                      <a:pos x="6" y="109"/>
                    </a:cxn>
                    <a:cxn ang="0">
                      <a:pos x="2" y="80"/>
                    </a:cxn>
                    <a:cxn ang="0">
                      <a:pos x="0" y="55"/>
                    </a:cxn>
                    <a:cxn ang="0">
                      <a:pos x="2" y="38"/>
                    </a:cxn>
                    <a:cxn ang="0">
                      <a:pos x="8" y="21"/>
                    </a:cxn>
                    <a:cxn ang="0">
                      <a:pos x="21" y="10"/>
                    </a:cxn>
                    <a:cxn ang="0">
                      <a:pos x="44" y="4"/>
                    </a:cxn>
                    <a:cxn ang="0">
                      <a:pos x="63" y="0"/>
                    </a:cxn>
                    <a:cxn ang="0">
                      <a:pos x="72" y="0"/>
                    </a:cxn>
                    <a:cxn ang="0">
                      <a:pos x="84" y="2"/>
                    </a:cxn>
                    <a:cxn ang="0">
                      <a:pos x="90" y="10"/>
                    </a:cxn>
                    <a:cxn ang="0">
                      <a:pos x="86" y="15"/>
                    </a:cxn>
                    <a:cxn ang="0">
                      <a:pos x="80" y="19"/>
                    </a:cxn>
                    <a:cxn ang="0">
                      <a:pos x="76" y="21"/>
                    </a:cxn>
                  </a:cxnLst>
                  <a:rect l="0" t="0" r="r" b="b"/>
                  <a:pathLst>
                    <a:path w="128" h="215">
                      <a:moveTo>
                        <a:pt x="76" y="21"/>
                      </a:moveTo>
                      <a:lnTo>
                        <a:pt x="67" y="23"/>
                      </a:lnTo>
                      <a:lnTo>
                        <a:pt x="57" y="29"/>
                      </a:lnTo>
                      <a:lnTo>
                        <a:pt x="50" y="33"/>
                      </a:lnTo>
                      <a:lnTo>
                        <a:pt x="44" y="38"/>
                      </a:lnTo>
                      <a:lnTo>
                        <a:pt x="38" y="44"/>
                      </a:lnTo>
                      <a:lnTo>
                        <a:pt x="36" y="50"/>
                      </a:lnTo>
                      <a:lnTo>
                        <a:pt x="33" y="55"/>
                      </a:lnTo>
                      <a:lnTo>
                        <a:pt x="33" y="63"/>
                      </a:lnTo>
                      <a:lnTo>
                        <a:pt x="29" y="71"/>
                      </a:lnTo>
                      <a:lnTo>
                        <a:pt x="29" y="80"/>
                      </a:lnTo>
                      <a:lnTo>
                        <a:pt x="29" y="88"/>
                      </a:lnTo>
                      <a:lnTo>
                        <a:pt x="31" y="97"/>
                      </a:lnTo>
                      <a:lnTo>
                        <a:pt x="31" y="107"/>
                      </a:lnTo>
                      <a:lnTo>
                        <a:pt x="33" y="118"/>
                      </a:lnTo>
                      <a:lnTo>
                        <a:pt x="33" y="129"/>
                      </a:lnTo>
                      <a:lnTo>
                        <a:pt x="36" y="143"/>
                      </a:lnTo>
                      <a:lnTo>
                        <a:pt x="38" y="148"/>
                      </a:lnTo>
                      <a:lnTo>
                        <a:pt x="38" y="152"/>
                      </a:lnTo>
                      <a:lnTo>
                        <a:pt x="38" y="158"/>
                      </a:lnTo>
                      <a:lnTo>
                        <a:pt x="38" y="162"/>
                      </a:lnTo>
                      <a:lnTo>
                        <a:pt x="38" y="171"/>
                      </a:lnTo>
                      <a:lnTo>
                        <a:pt x="40" y="177"/>
                      </a:lnTo>
                      <a:lnTo>
                        <a:pt x="40" y="183"/>
                      </a:lnTo>
                      <a:lnTo>
                        <a:pt x="44" y="187"/>
                      </a:lnTo>
                      <a:lnTo>
                        <a:pt x="46" y="188"/>
                      </a:lnTo>
                      <a:lnTo>
                        <a:pt x="50" y="190"/>
                      </a:lnTo>
                      <a:lnTo>
                        <a:pt x="52" y="190"/>
                      </a:lnTo>
                      <a:lnTo>
                        <a:pt x="57" y="190"/>
                      </a:lnTo>
                      <a:lnTo>
                        <a:pt x="65" y="190"/>
                      </a:lnTo>
                      <a:lnTo>
                        <a:pt x="72" y="190"/>
                      </a:lnTo>
                      <a:lnTo>
                        <a:pt x="78" y="185"/>
                      </a:lnTo>
                      <a:lnTo>
                        <a:pt x="86" y="181"/>
                      </a:lnTo>
                      <a:lnTo>
                        <a:pt x="91" y="171"/>
                      </a:lnTo>
                      <a:lnTo>
                        <a:pt x="97" y="166"/>
                      </a:lnTo>
                      <a:lnTo>
                        <a:pt x="101" y="158"/>
                      </a:lnTo>
                      <a:lnTo>
                        <a:pt x="105" y="148"/>
                      </a:lnTo>
                      <a:lnTo>
                        <a:pt x="107" y="147"/>
                      </a:lnTo>
                      <a:lnTo>
                        <a:pt x="110" y="147"/>
                      </a:lnTo>
                      <a:lnTo>
                        <a:pt x="112" y="148"/>
                      </a:lnTo>
                      <a:lnTo>
                        <a:pt x="118" y="154"/>
                      </a:lnTo>
                      <a:lnTo>
                        <a:pt x="122" y="160"/>
                      </a:lnTo>
                      <a:lnTo>
                        <a:pt x="124" y="166"/>
                      </a:lnTo>
                      <a:lnTo>
                        <a:pt x="128" y="171"/>
                      </a:lnTo>
                      <a:lnTo>
                        <a:pt x="128" y="177"/>
                      </a:lnTo>
                      <a:lnTo>
                        <a:pt x="124" y="185"/>
                      </a:lnTo>
                      <a:lnTo>
                        <a:pt x="124" y="190"/>
                      </a:lnTo>
                      <a:lnTo>
                        <a:pt x="120" y="194"/>
                      </a:lnTo>
                      <a:lnTo>
                        <a:pt x="118" y="200"/>
                      </a:lnTo>
                      <a:lnTo>
                        <a:pt x="112" y="206"/>
                      </a:lnTo>
                      <a:lnTo>
                        <a:pt x="110" y="211"/>
                      </a:lnTo>
                      <a:lnTo>
                        <a:pt x="103" y="213"/>
                      </a:lnTo>
                      <a:lnTo>
                        <a:pt x="97" y="213"/>
                      </a:lnTo>
                      <a:lnTo>
                        <a:pt x="93" y="213"/>
                      </a:lnTo>
                      <a:lnTo>
                        <a:pt x="90" y="213"/>
                      </a:lnTo>
                      <a:lnTo>
                        <a:pt x="86" y="215"/>
                      </a:lnTo>
                      <a:lnTo>
                        <a:pt x="82" y="215"/>
                      </a:lnTo>
                      <a:lnTo>
                        <a:pt x="72" y="215"/>
                      </a:lnTo>
                      <a:lnTo>
                        <a:pt x="65" y="213"/>
                      </a:lnTo>
                      <a:lnTo>
                        <a:pt x="55" y="213"/>
                      </a:lnTo>
                      <a:lnTo>
                        <a:pt x="50" y="213"/>
                      </a:lnTo>
                      <a:lnTo>
                        <a:pt x="44" y="213"/>
                      </a:lnTo>
                      <a:lnTo>
                        <a:pt x="38" y="211"/>
                      </a:lnTo>
                      <a:lnTo>
                        <a:pt x="33" y="207"/>
                      </a:lnTo>
                      <a:lnTo>
                        <a:pt x="31" y="207"/>
                      </a:lnTo>
                      <a:lnTo>
                        <a:pt x="27" y="202"/>
                      </a:lnTo>
                      <a:lnTo>
                        <a:pt x="23" y="200"/>
                      </a:lnTo>
                      <a:lnTo>
                        <a:pt x="21" y="196"/>
                      </a:lnTo>
                      <a:lnTo>
                        <a:pt x="19" y="190"/>
                      </a:lnTo>
                      <a:lnTo>
                        <a:pt x="17" y="185"/>
                      </a:lnTo>
                      <a:lnTo>
                        <a:pt x="15" y="177"/>
                      </a:lnTo>
                      <a:lnTo>
                        <a:pt x="15" y="169"/>
                      </a:lnTo>
                      <a:lnTo>
                        <a:pt x="15" y="160"/>
                      </a:lnTo>
                      <a:lnTo>
                        <a:pt x="10" y="141"/>
                      </a:lnTo>
                      <a:lnTo>
                        <a:pt x="8" y="124"/>
                      </a:lnTo>
                      <a:lnTo>
                        <a:pt x="6" y="109"/>
                      </a:lnTo>
                      <a:lnTo>
                        <a:pt x="4" y="93"/>
                      </a:lnTo>
                      <a:lnTo>
                        <a:pt x="2" y="80"/>
                      </a:lnTo>
                      <a:lnTo>
                        <a:pt x="0" y="69"/>
                      </a:lnTo>
                      <a:lnTo>
                        <a:pt x="0" y="55"/>
                      </a:lnTo>
                      <a:lnTo>
                        <a:pt x="2" y="48"/>
                      </a:lnTo>
                      <a:lnTo>
                        <a:pt x="2" y="38"/>
                      </a:lnTo>
                      <a:lnTo>
                        <a:pt x="4" y="29"/>
                      </a:lnTo>
                      <a:lnTo>
                        <a:pt x="8" y="21"/>
                      </a:lnTo>
                      <a:lnTo>
                        <a:pt x="15" y="15"/>
                      </a:lnTo>
                      <a:lnTo>
                        <a:pt x="21" y="10"/>
                      </a:lnTo>
                      <a:lnTo>
                        <a:pt x="33" y="8"/>
                      </a:lnTo>
                      <a:lnTo>
                        <a:pt x="44" y="4"/>
                      </a:lnTo>
                      <a:lnTo>
                        <a:pt x="57" y="2"/>
                      </a:lnTo>
                      <a:lnTo>
                        <a:pt x="63" y="0"/>
                      </a:lnTo>
                      <a:lnTo>
                        <a:pt x="69" y="0"/>
                      </a:lnTo>
                      <a:lnTo>
                        <a:pt x="72" y="0"/>
                      </a:lnTo>
                      <a:lnTo>
                        <a:pt x="78" y="0"/>
                      </a:lnTo>
                      <a:lnTo>
                        <a:pt x="84" y="2"/>
                      </a:lnTo>
                      <a:lnTo>
                        <a:pt x="90" y="4"/>
                      </a:lnTo>
                      <a:lnTo>
                        <a:pt x="90" y="10"/>
                      </a:lnTo>
                      <a:lnTo>
                        <a:pt x="90" y="13"/>
                      </a:lnTo>
                      <a:lnTo>
                        <a:pt x="86" y="15"/>
                      </a:lnTo>
                      <a:lnTo>
                        <a:pt x="84" y="17"/>
                      </a:lnTo>
                      <a:lnTo>
                        <a:pt x="80" y="19"/>
                      </a:lnTo>
                      <a:lnTo>
                        <a:pt x="76" y="21"/>
                      </a:lnTo>
                      <a:lnTo>
                        <a:pt x="76" y="21"/>
                      </a:lnTo>
                      <a:close/>
                    </a:path>
                  </a:pathLst>
                </a:custGeom>
                <a:solidFill>
                  <a:srgbClr val="FFBD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91" name="Freeform 457"/>
                <p:cNvSpPr>
                  <a:spLocks/>
                </p:cNvSpPr>
                <p:nvPr/>
              </p:nvSpPr>
              <p:spPr bwMode="auto">
                <a:xfrm>
                  <a:off x="4077" y="822"/>
                  <a:ext cx="69" cy="128"/>
                </a:xfrm>
                <a:custGeom>
                  <a:avLst/>
                  <a:gdLst/>
                  <a:ahLst/>
                  <a:cxnLst>
                    <a:cxn ang="0">
                      <a:pos x="66" y="40"/>
                    </a:cxn>
                    <a:cxn ang="0">
                      <a:pos x="49" y="52"/>
                    </a:cxn>
                    <a:cxn ang="0">
                      <a:pos x="38" y="65"/>
                    </a:cxn>
                    <a:cxn ang="0">
                      <a:pos x="30" y="80"/>
                    </a:cxn>
                    <a:cxn ang="0">
                      <a:pos x="24" y="101"/>
                    </a:cxn>
                    <a:cxn ang="0">
                      <a:pos x="22" y="122"/>
                    </a:cxn>
                    <a:cxn ang="0">
                      <a:pos x="22" y="147"/>
                    </a:cxn>
                    <a:cxn ang="0">
                      <a:pos x="26" y="175"/>
                    </a:cxn>
                    <a:cxn ang="0">
                      <a:pos x="30" y="196"/>
                    </a:cxn>
                    <a:cxn ang="0">
                      <a:pos x="34" y="208"/>
                    </a:cxn>
                    <a:cxn ang="0">
                      <a:pos x="36" y="215"/>
                    </a:cxn>
                    <a:cxn ang="0">
                      <a:pos x="36" y="223"/>
                    </a:cxn>
                    <a:cxn ang="0">
                      <a:pos x="42" y="229"/>
                    </a:cxn>
                    <a:cxn ang="0">
                      <a:pos x="51" y="230"/>
                    </a:cxn>
                    <a:cxn ang="0">
                      <a:pos x="66" y="227"/>
                    </a:cxn>
                    <a:cxn ang="0">
                      <a:pos x="81" y="219"/>
                    </a:cxn>
                    <a:cxn ang="0">
                      <a:pos x="99" y="211"/>
                    </a:cxn>
                    <a:cxn ang="0">
                      <a:pos x="112" y="202"/>
                    </a:cxn>
                    <a:cxn ang="0">
                      <a:pos x="121" y="194"/>
                    </a:cxn>
                    <a:cxn ang="0">
                      <a:pos x="131" y="198"/>
                    </a:cxn>
                    <a:cxn ang="0">
                      <a:pos x="138" y="208"/>
                    </a:cxn>
                    <a:cxn ang="0">
                      <a:pos x="138" y="217"/>
                    </a:cxn>
                    <a:cxn ang="0">
                      <a:pos x="131" y="225"/>
                    </a:cxn>
                    <a:cxn ang="0">
                      <a:pos x="121" y="230"/>
                    </a:cxn>
                    <a:cxn ang="0">
                      <a:pos x="110" y="240"/>
                    </a:cxn>
                    <a:cxn ang="0">
                      <a:pos x="97" y="248"/>
                    </a:cxn>
                    <a:cxn ang="0">
                      <a:pos x="87" y="249"/>
                    </a:cxn>
                    <a:cxn ang="0">
                      <a:pos x="80" y="253"/>
                    </a:cxn>
                    <a:cxn ang="0">
                      <a:pos x="70" y="253"/>
                    </a:cxn>
                    <a:cxn ang="0">
                      <a:pos x="57" y="253"/>
                    </a:cxn>
                    <a:cxn ang="0">
                      <a:pos x="42" y="251"/>
                    </a:cxn>
                    <a:cxn ang="0">
                      <a:pos x="30" y="246"/>
                    </a:cxn>
                    <a:cxn ang="0">
                      <a:pos x="19" y="236"/>
                    </a:cxn>
                    <a:cxn ang="0">
                      <a:pos x="13" y="227"/>
                    </a:cxn>
                    <a:cxn ang="0">
                      <a:pos x="9" y="213"/>
                    </a:cxn>
                    <a:cxn ang="0">
                      <a:pos x="5" y="198"/>
                    </a:cxn>
                    <a:cxn ang="0">
                      <a:pos x="5" y="181"/>
                    </a:cxn>
                    <a:cxn ang="0">
                      <a:pos x="3" y="154"/>
                    </a:cxn>
                    <a:cxn ang="0">
                      <a:pos x="0" y="120"/>
                    </a:cxn>
                    <a:cxn ang="0">
                      <a:pos x="0" y="92"/>
                    </a:cxn>
                    <a:cxn ang="0">
                      <a:pos x="2" y="65"/>
                    </a:cxn>
                    <a:cxn ang="0">
                      <a:pos x="7" y="44"/>
                    </a:cxn>
                    <a:cxn ang="0">
                      <a:pos x="19" y="25"/>
                    </a:cxn>
                    <a:cxn ang="0">
                      <a:pos x="36" y="14"/>
                    </a:cxn>
                    <a:cxn ang="0">
                      <a:pos x="59" y="4"/>
                    </a:cxn>
                    <a:cxn ang="0">
                      <a:pos x="81" y="0"/>
                    </a:cxn>
                    <a:cxn ang="0">
                      <a:pos x="89" y="2"/>
                    </a:cxn>
                    <a:cxn ang="0">
                      <a:pos x="99" y="8"/>
                    </a:cxn>
                    <a:cxn ang="0">
                      <a:pos x="97" y="21"/>
                    </a:cxn>
                    <a:cxn ang="0">
                      <a:pos x="87" y="31"/>
                    </a:cxn>
                    <a:cxn ang="0">
                      <a:pos x="81" y="35"/>
                    </a:cxn>
                    <a:cxn ang="0">
                      <a:pos x="78" y="38"/>
                    </a:cxn>
                  </a:cxnLst>
                  <a:rect l="0" t="0" r="r" b="b"/>
                  <a:pathLst>
                    <a:path w="138" h="255">
                      <a:moveTo>
                        <a:pt x="78" y="38"/>
                      </a:moveTo>
                      <a:lnTo>
                        <a:pt x="66" y="40"/>
                      </a:lnTo>
                      <a:lnTo>
                        <a:pt x="59" y="46"/>
                      </a:lnTo>
                      <a:lnTo>
                        <a:pt x="49" y="52"/>
                      </a:lnTo>
                      <a:lnTo>
                        <a:pt x="43" y="59"/>
                      </a:lnTo>
                      <a:lnTo>
                        <a:pt x="38" y="65"/>
                      </a:lnTo>
                      <a:lnTo>
                        <a:pt x="34" y="73"/>
                      </a:lnTo>
                      <a:lnTo>
                        <a:pt x="30" y="80"/>
                      </a:lnTo>
                      <a:lnTo>
                        <a:pt x="26" y="92"/>
                      </a:lnTo>
                      <a:lnTo>
                        <a:pt x="24" y="101"/>
                      </a:lnTo>
                      <a:lnTo>
                        <a:pt x="24" y="111"/>
                      </a:lnTo>
                      <a:lnTo>
                        <a:pt x="22" y="122"/>
                      </a:lnTo>
                      <a:lnTo>
                        <a:pt x="22" y="135"/>
                      </a:lnTo>
                      <a:lnTo>
                        <a:pt x="22" y="147"/>
                      </a:lnTo>
                      <a:lnTo>
                        <a:pt x="24" y="160"/>
                      </a:lnTo>
                      <a:lnTo>
                        <a:pt x="26" y="175"/>
                      </a:lnTo>
                      <a:lnTo>
                        <a:pt x="30" y="190"/>
                      </a:lnTo>
                      <a:lnTo>
                        <a:pt x="30" y="196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36" y="211"/>
                      </a:lnTo>
                      <a:lnTo>
                        <a:pt x="36" y="215"/>
                      </a:lnTo>
                      <a:lnTo>
                        <a:pt x="36" y="219"/>
                      </a:lnTo>
                      <a:lnTo>
                        <a:pt x="36" y="223"/>
                      </a:lnTo>
                      <a:lnTo>
                        <a:pt x="40" y="225"/>
                      </a:lnTo>
                      <a:lnTo>
                        <a:pt x="42" y="229"/>
                      </a:lnTo>
                      <a:lnTo>
                        <a:pt x="47" y="230"/>
                      </a:lnTo>
                      <a:lnTo>
                        <a:pt x="51" y="230"/>
                      </a:lnTo>
                      <a:lnTo>
                        <a:pt x="59" y="230"/>
                      </a:lnTo>
                      <a:lnTo>
                        <a:pt x="66" y="227"/>
                      </a:lnTo>
                      <a:lnTo>
                        <a:pt x="76" y="225"/>
                      </a:lnTo>
                      <a:lnTo>
                        <a:pt x="81" y="219"/>
                      </a:lnTo>
                      <a:lnTo>
                        <a:pt x="91" y="215"/>
                      </a:lnTo>
                      <a:lnTo>
                        <a:pt x="99" y="211"/>
                      </a:lnTo>
                      <a:lnTo>
                        <a:pt x="104" y="208"/>
                      </a:lnTo>
                      <a:lnTo>
                        <a:pt x="112" y="202"/>
                      </a:lnTo>
                      <a:lnTo>
                        <a:pt x="119" y="196"/>
                      </a:lnTo>
                      <a:lnTo>
                        <a:pt x="121" y="194"/>
                      </a:lnTo>
                      <a:lnTo>
                        <a:pt x="127" y="194"/>
                      </a:lnTo>
                      <a:lnTo>
                        <a:pt x="131" y="198"/>
                      </a:lnTo>
                      <a:lnTo>
                        <a:pt x="137" y="202"/>
                      </a:lnTo>
                      <a:lnTo>
                        <a:pt x="138" y="208"/>
                      </a:lnTo>
                      <a:lnTo>
                        <a:pt x="138" y="213"/>
                      </a:lnTo>
                      <a:lnTo>
                        <a:pt x="138" y="217"/>
                      </a:lnTo>
                      <a:lnTo>
                        <a:pt x="137" y="223"/>
                      </a:lnTo>
                      <a:lnTo>
                        <a:pt x="131" y="225"/>
                      </a:lnTo>
                      <a:lnTo>
                        <a:pt x="127" y="229"/>
                      </a:lnTo>
                      <a:lnTo>
                        <a:pt x="121" y="230"/>
                      </a:lnTo>
                      <a:lnTo>
                        <a:pt x="118" y="236"/>
                      </a:lnTo>
                      <a:lnTo>
                        <a:pt x="110" y="240"/>
                      </a:lnTo>
                      <a:lnTo>
                        <a:pt x="100" y="246"/>
                      </a:lnTo>
                      <a:lnTo>
                        <a:pt x="97" y="248"/>
                      </a:lnTo>
                      <a:lnTo>
                        <a:pt x="93" y="248"/>
                      </a:lnTo>
                      <a:lnTo>
                        <a:pt x="87" y="249"/>
                      </a:lnTo>
                      <a:lnTo>
                        <a:pt x="83" y="251"/>
                      </a:lnTo>
                      <a:lnTo>
                        <a:pt x="80" y="253"/>
                      </a:lnTo>
                      <a:lnTo>
                        <a:pt x="76" y="253"/>
                      </a:lnTo>
                      <a:lnTo>
                        <a:pt x="70" y="253"/>
                      </a:lnTo>
                      <a:lnTo>
                        <a:pt x="66" y="255"/>
                      </a:lnTo>
                      <a:lnTo>
                        <a:pt x="57" y="253"/>
                      </a:lnTo>
                      <a:lnTo>
                        <a:pt x="47" y="253"/>
                      </a:lnTo>
                      <a:lnTo>
                        <a:pt x="42" y="251"/>
                      </a:lnTo>
                      <a:lnTo>
                        <a:pt x="36" y="248"/>
                      </a:lnTo>
                      <a:lnTo>
                        <a:pt x="30" y="246"/>
                      </a:lnTo>
                      <a:lnTo>
                        <a:pt x="24" y="242"/>
                      </a:lnTo>
                      <a:lnTo>
                        <a:pt x="19" y="236"/>
                      </a:lnTo>
                      <a:lnTo>
                        <a:pt x="17" y="232"/>
                      </a:lnTo>
                      <a:lnTo>
                        <a:pt x="13" y="227"/>
                      </a:lnTo>
                      <a:lnTo>
                        <a:pt x="11" y="221"/>
                      </a:lnTo>
                      <a:lnTo>
                        <a:pt x="9" y="213"/>
                      </a:lnTo>
                      <a:lnTo>
                        <a:pt x="7" y="208"/>
                      </a:lnTo>
                      <a:lnTo>
                        <a:pt x="5" y="198"/>
                      </a:lnTo>
                      <a:lnTo>
                        <a:pt x="5" y="190"/>
                      </a:lnTo>
                      <a:lnTo>
                        <a:pt x="5" y="181"/>
                      </a:lnTo>
                      <a:lnTo>
                        <a:pt x="5" y="171"/>
                      </a:lnTo>
                      <a:lnTo>
                        <a:pt x="3" y="154"/>
                      </a:lnTo>
                      <a:lnTo>
                        <a:pt x="2" y="137"/>
                      </a:lnTo>
                      <a:lnTo>
                        <a:pt x="0" y="120"/>
                      </a:lnTo>
                      <a:lnTo>
                        <a:pt x="0" y="105"/>
                      </a:lnTo>
                      <a:lnTo>
                        <a:pt x="0" y="92"/>
                      </a:lnTo>
                      <a:lnTo>
                        <a:pt x="0" y="76"/>
                      </a:lnTo>
                      <a:lnTo>
                        <a:pt x="2" y="65"/>
                      </a:lnTo>
                      <a:lnTo>
                        <a:pt x="5" y="54"/>
                      </a:lnTo>
                      <a:lnTo>
                        <a:pt x="7" y="44"/>
                      </a:lnTo>
                      <a:lnTo>
                        <a:pt x="13" y="33"/>
                      </a:lnTo>
                      <a:lnTo>
                        <a:pt x="19" y="25"/>
                      </a:lnTo>
                      <a:lnTo>
                        <a:pt x="28" y="19"/>
                      </a:lnTo>
                      <a:lnTo>
                        <a:pt x="36" y="14"/>
                      </a:lnTo>
                      <a:lnTo>
                        <a:pt x="47" y="8"/>
                      </a:lnTo>
                      <a:lnTo>
                        <a:pt x="59" y="4"/>
                      </a:lnTo>
                      <a:lnTo>
                        <a:pt x="76" y="2"/>
                      </a:lnTo>
                      <a:lnTo>
                        <a:pt x="81" y="0"/>
                      </a:lnTo>
                      <a:lnTo>
                        <a:pt x="87" y="2"/>
                      </a:lnTo>
                      <a:lnTo>
                        <a:pt x="89" y="2"/>
                      </a:lnTo>
                      <a:lnTo>
                        <a:pt x="93" y="4"/>
                      </a:lnTo>
                      <a:lnTo>
                        <a:pt x="99" y="8"/>
                      </a:lnTo>
                      <a:lnTo>
                        <a:pt x="99" y="16"/>
                      </a:lnTo>
                      <a:lnTo>
                        <a:pt x="97" y="21"/>
                      </a:lnTo>
                      <a:lnTo>
                        <a:pt x="93" y="27"/>
                      </a:lnTo>
                      <a:lnTo>
                        <a:pt x="87" y="31"/>
                      </a:lnTo>
                      <a:lnTo>
                        <a:pt x="85" y="33"/>
                      </a:lnTo>
                      <a:lnTo>
                        <a:pt x="81" y="35"/>
                      </a:lnTo>
                      <a:lnTo>
                        <a:pt x="78" y="38"/>
                      </a:lnTo>
                      <a:lnTo>
                        <a:pt x="78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92" name="Freeform 458"/>
                <p:cNvSpPr>
                  <a:spLocks/>
                </p:cNvSpPr>
                <p:nvPr/>
              </p:nvSpPr>
              <p:spPr bwMode="auto">
                <a:xfrm>
                  <a:off x="4092" y="822"/>
                  <a:ext cx="92" cy="116"/>
                </a:xfrm>
                <a:custGeom>
                  <a:avLst/>
                  <a:gdLst/>
                  <a:ahLst/>
                  <a:cxnLst>
                    <a:cxn ang="0">
                      <a:pos x="74" y="0"/>
                    </a:cxn>
                    <a:cxn ang="0">
                      <a:pos x="97" y="0"/>
                    </a:cxn>
                    <a:cxn ang="0">
                      <a:pos x="118" y="6"/>
                    </a:cxn>
                    <a:cxn ang="0">
                      <a:pos x="137" y="16"/>
                    </a:cxn>
                    <a:cxn ang="0">
                      <a:pos x="150" y="27"/>
                    </a:cxn>
                    <a:cxn ang="0">
                      <a:pos x="162" y="42"/>
                    </a:cxn>
                    <a:cxn ang="0">
                      <a:pos x="167" y="59"/>
                    </a:cxn>
                    <a:cxn ang="0">
                      <a:pos x="171" y="78"/>
                    </a:cxn>
                    <a:cxn ang="0">
                      <a:pos x="169" y="92"/>
                    </a:cxn>
                    <a:cxn ang="0">
                      <a:pos x="167" y="99"/>
                    </a:cxn>
                    <a:cxn ang="0">
                      <a:pos x="162" y="113"/>
                    </a:cxn>
                    <a:cxn ang="0">
                      <a:pos x="154" y="126"/>
                    </a:cxn>
                    <a:cxn ang="0">
                      <a:pos x="150" y="137"/>
                    </a:cxn>
                    <a:cxn ang="0">
                      <a:pos x="148" y="147"/>
                    </a:cxn>
                    <a:cxn ang="0">
                      <a:pos x="148" y="154"/>
                    </a:cxn>
                    <a:cxn ang="0">
                      <a:pos x="150" y="164"/>
                    </a:cxn>
                    <a:cxn ang="0">
                      <a:pos x="152" y="175"/>
                    </a:cxn>
                    <a:cxn ang="0">
                      <a:pos x="162" y="189"/>
                    </a:cxn>
                    <a:cxn ang="0">
                      <a:pos x="173" y="202"/>
                    </a:cxn>
                    <a:cxn ang="0">
                      <a:pos x="183" y="213"/>
                    </a:cxn>
                    <a:cxn ang="0">
                      <a:pos x="183" y="225"/>
                    </a:cxn>
                    <a:cxn ang="0">
                      <a:pos x="175" y="230"/>
                    </a:cxn>
                    <a:cxn ang="0">
                      <a:pos x="167" y="230"/>
                    </a:cxn>
                    <a:cxn ang="0">
                      <a:pos x="158" y="225"/>
                    </a:cxn>
                    <a:cxn ang="0">
                      <a:pos x="150" y="213"/>
                    </a:cxn>
                    <a:cxn ang="0">
                      <a:pos x="141" y="206"/>
                    </a:cxn>
                    <a:cxn ang="0">
                      <a:pos x="135" y="196"/>
                    </a:cxn>
                    <a:cxn ang="0">
                      <a:pos x="129" y="189"/>
                    </a:cxn>
                    <a:cxn ang="0">
                      <a:pos x="127" y="177"/>
                    </a:cxn>
                    <a:cxn ang="0">
                      <a:pos x="122" y="170"/>
                    </a:cxn>
                    <a:cxn ang="0">
                      <a:pos x="122" y="156"/>
                    </a:cxn>
                    <a:cxn ang="0">
                      <a:pos x="122" y="147"/>
                    </a:cxn>
                    <a:cxn ang="0">
                      <a:pos x="122" y="141"/>
                    </a:cxn>
                    <a:cxn ang="0">
                      <a:pos x="120" y="137"/>
                    </a:cxn>
                    <a:cxn ang="0">
                      <a:pos x="116" y="132"/>
                    </a:cxn>
                    <a:cxn ang="0">
                      <a:pos x="108" y="126"/>
                    </a:cxn>
                    <a:cxn ang="0">
                      <a:pos x="103" y="114"/>
                    </a:cxn>
                    <a:cxn ang="0">
                      <a:pos x="103" y="105"/>
                    </a:cxn>
                    <a:cxn ang="0">
                      <a:pos x="99" y="92"/>
                    </a:cxn>
                    <a:cxn ang="0">
                      <a:pos x="93" y="82"/>
                    </a:cxn>
                    <a:cxn ang="0">
                      <a:pos x="88" y="78"/>
                    </a:cxn>
                    <a:cxn ang="0">
                      <a:pos x="78" y="75"/>
                    </a:cxn>
                    <a:cxn ang="0">
                      <a:pos x="63" y="75"/>
                    </a:cxn>
                    <a:cxn ang="0">
                      <a:pos x="44" y="75"/>
                    </a:cxn>
                    <a:cxn ang="0">
                      <a:pos x="31" y="73"/>
                    </a:cxn>
                    <a:cxn ang="0">
                      <a:pos x="21" y="67"/>
                    </a:cxn>
                    <a:cxn ang="0">
                      <a:pos x="15" y="56"/>
                    </a:cxn>
                    <a:cxn ang="0">
                      <a:pos x="10" y="48"/>
                    </a:cxn>
                    <a:cxn ang="0">
                      <a:pos x="0" y="44"/>
                    </a:cxn>
                    <a:cxn ang="0">
                      <a:pos x="6" y="35"/>
                    </a:cxn>
                    <a:cxn ang="0">
                      <a:pos x="13" y="27"/>
                    </a:cxn>
                    <a:cxn ang="0">
                      <a:pos x="25" y="17"/>
                    </a:cxn>
                    <a:cxn ang="0">
                      <a:pos x="38" y="10"/>
                    </a:cxn>
                    <a:cxn ang="0">
                      <a:pos x="48" y="4"/>
                    </a:cxn>
                    <a:cxn ang="0">
                      <a:pos x="57" y="2"/>
                    </a:cxn>
                    <a:cxn ang="0">
                      <a:pos x="61" y="2"/>
                    </a:cxn>
                  </a:cxnLst>
                  <a:rect l="0" t="0" r="r" b="b"/>
                  <a:pathLst>
                    <a:path w="185" h="232">
                      <a:moveTo>
                        <a:pt x="61" y="2"/>
                      </a:moveTo>
                      <a:lnTo>
                        <a:pt x="74" y="0"/>
                      </a:lnTo>
                      <a:lnTo>
                        <a:pt x="86" y="0"/>
                      </a:lnTo>
                      <a:lnTo>
                        <a:pt x="97" y="0"/>
                      </a:lnTo>
                      <a:lnTo>
                        <a:pt x="108" y="4"/>
                      </a:lnTo>
                      <a:lnTo>
                        <a:pt x="118" y="6"/>
                      </a:lnTo>
                      <a:lnTo>
                        <a:pt x="127" y="10"/>
                      </a:lnTo>
                      <a:lnTo>
                        <a:pt x="137" y="16"/>
                      </a:lnTo>
                      <a:lnTo>
                        <a:pt x="145" y="21"/>
                      </a:lnTo>
                      <a:lnTo>
                        <a:pt x="150" y="27"/>
                      </a:lnTo>
                      <a:lnTo>
                        <a:pt x="156" y="35"/>
                      </a:lnTo>
                      <a:lnTo>
                        <a:pt x="162" y="42"/>
                      </a:lnTo>
                      <a:lnTo>
                        <a:pt x="166" y="52"/>
                      </a:lnTo>
                      <a:lnTo>
                        <a:pt x="167" y="59"/>
                      </a:lnTo>
                      <a:lnTo>
                        <a:pt x="169" y="67"/>
                      </a:lnTo>
                      <a:lnTo>
                        <a:pt x="171" y="78"/>
                      </a:lnTo>
                      <a:lnTo>
                        <a:pt x="171" y="86"/>
                      </a:lnTo>
                      <a:lnTo>
                        <a:pt x="169" y="92"/>
                      </a:lnTo>
                      <a:lnTo>
                        <a:pt x="169" y="95"/>
                      </a:lnTo>
                      <a:lnTo>
                        <a:pt x="167" y="99"/>
                      </a:lnTo>
                      <a:lnTo>
                        <a:pt x="167" y="103"/>
                      </a:lnTo>
                      <a:lnTo>
                        <a:pt x="162" y="113"/>
                      </a:lnTo>
                      <a:lnTo>
                        <a:pt x="160" y="120"/>
                      </a:lnTo>
                      <a:lnTo>
                        <a:pt x="154" y="126"/>
                      </a:lnTo>
                      <a:lnTo>
                        <a:pt x="150" y="133"/>
                      </a:lnTo>
                      <a:lnTo>
                        <a:pt x="150" y="137"/>
                      </a:lnTo>
                      <a:lnTo>
                        <a:pt x="148" y="143"/>
                      </a:lnTo>
                      <a:lnTo>
                        <a:pt x="148" y="147"/>
                      </a:lnTo>
                      <a:lnTo>
                        <a:pt x="148" y="152"/>
                      </a:lnTo>
                      <a:lnTo>
                        <a:pt x="148" y="154"/>
                      </a:lnTo>
                      <a:lnTo>
                        <a:pt x="148" y="160"/>
                      </a:lnTo>
                      <a:lnTo>
                        <a:pt x="150" y="164"/>
                      </a:lnTo>
                      <a:lnTo>
                        <a:pt x="150" y="170"/>
                      </a:lnTo>
                      <a:lnTo>
                        <a:pt x="152" y="175"/>
                      </a:lnTo>
                      <a:lnTo>
                        <a:pt x="158" y="183"/>
                      </a:lnTo>
                      <a:lnTo>
                        <a:pt x="162" y="189"/>
                      </a:lnTo>
                      <a:lnTo>
                        <a:pt x="167" y="196"/>
                      </a:lnTo>
                      <a:lnTo>
                        <a:pt x="173" y="202"/>
                      </a:lnTo>
                      <a:lnTo>
                        <a:pt x="181" y="211"/>
                      </a:lnTo>
                      <a:lnTo>
                        <a:pt x="183" y="213"/>
                      </a:lnTo>
                      <a:lnTo>
                        <a:pt x="185" y="219"/>
                      </a:lnTo>
                      <a:lnTo>
                        <a:pt x="183" y="225"/>
                      </a:lnTo>
                      <a:lnTo>
                        <a:pt x="179" y="229"/>
                      </a:lnTo>
                      <a:lnTo>
                        <a:pt x="175" y="230"/>
                      </a:lnTo>
                      <a:lnTo>
                        <a:pt x="171" y="232"/>
                      </a:lnTo>
                      <a:lnTo>
                        <a:pt x="167" y="230"/>
                      </a:lnTo>
                      <a:lnTo>
                        <a:pt x="162" y="229"/>
                      </a:lnTo>
                      <a:lnTo>
                        <a:pt x="158" y="225"/>
                      </a:lnTo>
                      <a:lnTo>
                        <a:pt x="154" y="219"/>
                      </a:lnTo>
                      <a:lnTo>
                        <a:pt x="150" y="213"/>
                      </a:lnTo>
                      <a:lnTo>
                        <a:pt x="145" y="211"/>
                      </a:lnTo>
                      <a:lnTo>
                        <a:pt x="141" y="206"/>
                      </a:lnTo>
                      <a:lnTo>
                        <a:pt x="139" y="200"/>
                      </a:lnTo>
                      <a:lnTo>
                        <a:pt x="135" y="196"/>
                      </a:lnTo>
                      <a:lnTo>
                        <a:pt x="133" y="194"/>
                      </a:lnTo>
                      <a:lnTo>
                        <a:pt x="129" y="189"/>
                      </a:lnTo>
                      <a:lnTo>
                        <a:pt x="127" y="183"/>
                      </a:lnTo>
                      <a:lnTo>
                        <a:pt x="127" y="177"/>
                      </a:lnTo>
                      <a:lnTo>
                        <a:pt x="124" y="173"/>
                      </a:lnTo>
                      <a:lnTo>
                        <a:pt x="122" y="170"/>
                      </a:lnTo>
                      <a:lnTo>
                        <a:pt x="122" y="164"/>
                      </a:lnTo>
                      <a:lnTo>
                        <a:pt x="122" y="156"/>
                      </a:lnTo>
                      <a:lnTo>
                        <a:pt x="122" y="152"/>
                      </a:lnTo>
                      <a:lnTo>
                        <a:pt x="122" y="147"/>
                      </a:lnTo>
                      <a:lnTo>
                        <a:pt x="122" y="143"/>
                      </a:lnTo>
                      <a:lnTo>
                        <a:pt x="122" y="141"/>
                      </a:lnTo>
                      <a:lnTo>
                        <a:pt x="122" y="139"/>
                      </a:lnTo>
                      <a:lnTo>
                        <a:pt x="120" y="137"/>
                      </a:lnTo>
                      <a:lnTo>
                        <a:pt x="118" y="135"/>
                      </a:lnTo>
                      <a:lnTo>
                        <a:pt x="116" y="132"/>
                      </a:lnTo>
                      <a:lnTo>
                        <a:pt x="112" y="132"/>
                      </a:lnTo>
                      <a:lnTo>
                        <a:pt x="108" y="126"/>
                      </a:lnTo>
                      <a:lnTo>
                        <a:pt x="107" y="120"/>
                      </a:lnTo>
                      <a:lnTo>
                        <a:pt x="103" y="114"/>
                      </a:lnTo>
                      <a:lnTo>
                        <a:pt x="103" y="109"/>
                      </a:lnTo>
                      <a:lnTo>
                        <a:pt x="103" y="105"/>
                      </a:lnTo>
                      <a:lnTo>
                        <a:pt x="101" y="101"/>
                      </a:lnTo>
                      <a:lnTo>
                        <a:pt x="99" y="92"/>
                      </a:lnTo>
                      <a:lnTo>
                        <a:pt x="97" y="86"/>
                      </a:lnTo>
                      <a:lnTo>
                        <a:pt x="93" y="82"/>
                      </a:lnTo>
                      <a:lnTo>
                        <a:pt x="91" y="80"/>
                      </a:lnTo>
                      <a:lnTo>
                        <a:pt x="88" y="78"/>
                      </a:lnTo>
                      <a:lnTo>
                        <a:pt x="84" y="76"/>
                      </a:lnTo>
                      <a:lnTo>
                        <a:pt x="78" y="75"/>
                      </a:lnTo>
                      <a:lnTo>
                        <a:pt x="70" y="75"/>
                      </a:lnTo>
                      <a:lnTo>
                        <a:pt x="63" y="75"/>
                      </a:lnTo>
                      <a:lnTo>
                        <a:pt x="51" y="76"/>
                      </a:lnTo>
                      <a:lnTo>
                        <a:pt x="44" y="75"/>
                      </a:lnTo>
                      <a:lnTo>
                        <a:pt x="36" y="75"/>
                      </a:lnTo>
                      <a:lnTo>
                        <a:pt x="31" y="73"/>
                      </a:lnTo>
                      <a:lnTo>
                        <a:pt x="27" y="73"/>
                      </a:lnTo>
                      <a:lnTo>
                        <a:pt x="21" y="67"/>
                      </a:lnTo>
                      <a:lnTo>
                        <a:pt x="17" y="63"/>
                      </a:lnTo>
                      <a:lnTo>
                        <a:pt x="15" y="56"/>
                      </a:lnTo>
                      <a:lnTo>
                        <a:pt x="12" y="52"/>
                      </a:lnTo>
                      <a:lnTo>
                        <a:pt x="10" y="48"/>
                      </a:lnTo>
                      <a:lnTo>
                        <a:pt x="4" y="46"/>
                      </a:lnTo>
                      <a:lnTo>
                        <a:pt x="0" y="44"/>
                      </a:lnTo>
                      <a:lnTo>
                        <a:pt x="0" y="38"/>
                      </a:lnTo>
                      <a:lnTo>
                        <a:pt x="6" y="35"/>
                      </a:lnTo>
                      <a:lnTo>
                        <a:pt x="10" y="31"/>
                      </a:lnTo>
                      <a:lnTo>
                        <a:pt x="13" y="27"/>
                      </a:lnTo>
                      <a:lnTo>
                        <a:pt x="19" y="21"/>
                      </a:lnTo>
                      <a:lnTo>
                        <a:pt x="25" y="17"/>
                      </a:lnTo>
                      <a:lnTo>
                        <a:pt x="31" y="14"/>
                      </a:lnTo>
                      <a:lnTo>
                        <a:pt x="38" y="10"/>
                      </a:lnTo>
                      <a:lnTo>
                        <a:pt x="44" y="6"/>
                      </a:lnTo>
                      <a:lnTo>
                        <a:pt x="48" y="4"/>
                      </a:lnTo>
                      <a:lnTo>
                        <a:pt x="53" y="2"/>
                      </a:lnTo>
                      <a:lnTo>
                        <a:pt x="57" y="2"/>
                      </a:lnTo>
                      <a:lnTo>
                        <a:pt x="61" y="2"/>
                      </a:lnTo>
                      <a:lnTo>
                        <a:pt x="6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6" name="グループ化 242"/>
              <p:cNvGrpSpPr/>
              <p:nvPr/>
            </p:nvGrpSpPr>
            <p:grpSpPr>
              <a:xfrm>
                <a:off x="4714876" y="2357436"/>
                <a:ext cx="408564" cy="285752"/>
                <a:chOff x="251737" y="4154198"/>
                <a:chExt cx="801670" cy="560692"/>
              </a:xfrm>
            </p:grpSpPr>
            <p:sp>
              <p:nvSpPr>
                <p:cNvPr id="559" name="AutoShape 555"/>
                <p:cNvSpPr>
                  <a:spLocks noChangeArrowheads="1"/>
                </p:cNvSpPr>
                <p:nvPr/>
              </p:nvSpPr>
              <p:spPr bwMode="auto">
                <a:xfrm flipH="1">
                  <a:off x="366261" y="4156584"/>
                  <a:ext cx="343573" cy="450939"/>
                </a:xfrm>
                <a:prstGeom prst="can">
                  <a:avLst>
                    <a:gd name="adj" fmla="val 32813"/>
                  </a:avLst>
                </a:prstGeom>
                <a:gradFill rotWithShape="1">
                  <a:gsLst>
                    <a:gs pos="0">
                      <a:srgbClr val="C0C0C0">
                        <a:alpha val="80000"/>
                      </a:srgbClr>
                    </a:gs>
                    <a:gs pos="100000">
                      <a:srgbClr val="C0C0C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60" name="AutoShape 560"/>
                <p:cNvSpPr>
                  <a:spLocks noChangeArrowheads="1"/>
                </p:cNvSpPr>
                <p:nvPr/>
              </p:nvSpPr>
              <p:spPr bwMode="auto">
                <a:xfrm flipH="1">
                  <a:off x="709834" y="4154198"/>
                  <a:ext cx="343573" cy="450939"/>
                </a:xfrm>
                <a:prstGeom prst="can">
                  <a:avLst>
                    <a:gd name="adj" fmla="val 32813"/>
                  </a:avLst>
                </a:prstGeom>
                <a:gradFill rotWithShape="1">
                  <a:gsLst>
                    <a:gs pos="0">
                      <a:srgbClr val="C0C0C0">
                        <a:alpha val="80000"/>
                      </a:srgbClr>
                    </a:gs>
                    <a:gs pos="100000">
                      <a:srgbClr val="C0C0C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61" name="AutoShape 575"/>
                <p:cNvSpPr>
                  <a:spLocks noChangeArrowheads="1"/>
                </p:cNvSpPr>
                <p:nvPr/>
              </p:nvSpPr>
              <p:spPr bwMode="auto">
                <a:xfrm flipH="1">
                  <a:off x="595310" y="4263951"/>
                  <a:ext cx="343573" cy="450939"/>
                </a:xfrm>
                <a:prstGeom prst="can">
                  <a:avLst>
                    <a:gd name="adj" fmla="val 32813"/>
                  </a:avLst>
                </a:prstGeom>
                <a:gradFill rotWithShape="1">
                  <a:gsLst>
                    <a:gs pos="0">
                      <a:srgbClr val="C0C0C0">
                        <a:alpha val="80000"/>
                      </a:srgbClr>
                    </a:gs>
                    <a:gs pos="100000">
                      <a:srgbClr val="C0C0C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562" name="AutoShape 576"/>
                <p:cNvSpPr>
                  <a:spLocks noChangeArrowheads="1"/>
                </p:cNvSpPr>
                <p:nvPr/>
              </p:nvSpPr>
              <p:spPr bwMode="auto">
                <a:xfrm flipH="1">
                  <a:off x="251737" y="4263951"/>
                  <a:ext cx="343573" cy="450939"/>
                </a:xfrm>
                <a:prstGeom prst="can">
                  <a:avLst>
                    <a:gd name="adj" fmla="val 32813"/>
                  </a:avLst>
                </a:prstGeom>
                <a:gradFill rotWithShape="1">
                  <a:gsLst>
                    <a:gs pos="0">
                      <a:srgbClr val="C0C0C0">
                        <a:alpha val="80000"/>
                      </a:srgbClr>
                    </a:gs>
                    <a:gs pos="100000">
                      <a:srgbClr val="C0C0C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320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7" name="グループ化 245"/>
              <p:cNvGrpSpPr/>
              <p:nvPr/>
            </p:nvGrpSpPr>
            <p:grpSpPr>
              <a:xfrm>
                <a:off x="6072198" y="2214560"/>
                <a:ext cx="373350" cy="357190"/>
                <a:chOff x="6318577" y="3357568"/>
                <a:chExt cx="448021" cy="428628"/>
              </a:xfrm>
            </p:grpSpPr>
            <p:pic>
              <p:nvPicPr>
                <p:cNvPr id="555" name="Picture 41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318577" y="3357568"/>
                  <a:ext cx="275664" cy="322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6" name="Picture 413"/>
                <p:cNvPicPr>
                  <a:picLocks noChangeAspect="1" noChangeArrowheads="1"/>
                </p:cNvPicPr>
                <p:nvPr/>
              </p:nvPicPr>
              <p:blipFill>
                <a:blip r:embed="rId1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451561" y="3357568"/>
                  <a:ext cx="275664" cy="322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7" name="Picture 41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357950" y="3464096"/>
                  <a:ext cx="275664" cy="322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8" name="Picture 413"/>
                <p:cNvPicPr>
                  <a:picLocks noChangeAspect="1" noChangeArrowheads="1"/>
                </p:cNvPicPr>
                <p:nvPr/>
              </p:nvPicPr>
              <p:blipFill>
                <a:blip r:embed="rId1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490934" y="3464096"/>
                  <a:ext cx="275664" cy="322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</p:grpSp>
      <p:sp>
        <p:nvSpPr>
          <p:cNvPr id="269" name="日付プレースホルダ 26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27 November 2007</a:t>
            </a:r>
            <a:endParaRPr kumimoji="1" lang="ja-JP" altLang="en-US"/>
          </a:p>
        </p:txBody>
      </p:sp>
      <p:sp>
        <p:nvSpPr>
          <p:cNvPr id="270" name="フッター プレースホルダ 26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LCG update and plan at KEK</a:t>
            </a:r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円/楕円 190"/>
          <p:cNvSpPr/>
          <p:nvPr/>
        </p:nvSpPr>
        <p:spPr>
          <a:xfrm>
            <a:off x="5715008" y="-500090"/>
            <a:ext cx="4357718" cy="205740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3" name="直線コネクタ 122"/>
          <p:cNvCxnSpPr/>
          <p:nvPr/>
        </p:nvCxnSpPr>
        <p:spPr>
          <a:xfrm rot="5400000">
            <a:off x="2143110" y="3428998"/>
            <a:ext cx="1000131" cy="3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/>
          <p:nvPr/>
        </p:nvCxnSpPr>
        <p:spPr>
          <a:xfrm rot="5400000">
            <a:off x="1142978" y="3428998"/>
            <a:ext cx="1000131" cy="3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rot="5400000">
            <a:off x="71408" y="3428998"/>
            <a:ext cx="1000131" cy="3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/>
          <p:nvPr/>
        </p:nvCxnSpPr>
        <p:spPr>
          <a:xfrm rot="5400000">
            <a:off x="3143238" y="3428998"/>
            <a:ext cx="1000131" cy="3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/>
          <p:nvPr/>
        </p:nvCxnSpPr>
        <p:spPr>
          <a:xfrm rot="5400000">
            <a:off x="6143638" y="3428998"/>
            <a:ext cx="1000131" cy="3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 rot="5400000">
            <a:off x="5143503" y="3428998"/>
            <a:ext cx="1000131" cy="3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 rot="5400000">
            <a:off x="4143375" y="3428998"/>
            <a:ext cx="1000131" cy="3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 rot="5400000">
            <a:off x="7143770" y="3428998"/>
            <a:ext cx="1000131" cy="3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/>
          <p:nvPr/>
        </p:nvCxnSpPr>
        <p:spPr>
          <a:xfrm rot="5400000">
            <a:off x="8143902" y="3428998"/>
            <a:ext cx="1000131" cy="3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8" name="直線コネクタ 137"/>
          <p:cNvCxnSpPr/>
          <p:nvPr/>
        </p:nvCxnSpPr>
        <p:spPr>
          <a:xfrm rot="5400000">
            <a:off x="4143373" y="3929066"/>
            <a:ext cx="2000264" cy="1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 rot="5400000">
            <a:off x="5143503" y="3929066"/>
            <a:ext cx="2000264" cy="1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/>
          <p:nvPr/>
        </p:nvCxnSpPr>
        <p:spPr>
          <a:xfrm rot="5400000">
            <a:off x="6143635" y="3929066"/>
            <a:ext cx="2000264" cy="1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/>
          <p:nvPr/>
        </p:nvCxnSpPr>
        <p:spPr>
          <a:xfrm rot="5400000">
            <a:off x="7143767" y="3929066"/>
            <a:ext cx="2000264" cy="1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rot="10800000" flipV="1">
            <a:off x="3786182" y="5072072"/>
            <a:ext cx="1000132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 rot="5400000">
            <a:off x="2786049" y="5214948"/>
            <a:ext cx="1000131" cy="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 rot="5400000">
            <a:off x="285723" y="5214951"/>
            <a:ext cx="1000131" cy="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 rot="5400000">
            <a:off x="1643044" y="5214948"/>
            <a:ext cx="1000131" cy="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日付プレースホルダ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27 November 2007</a:t>
            </a:r>
            <a:endParaRPr lang="ja-JP" altLang="en-US"/>
          </a:p>
        </p:txBody>
      </p:sp>
      <p:sp>
        <p:nvSpPr>
          <p:cNvPr id="2" name="フッター プレースホルダ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Workshop KEK - CC-IN2P3: LCG update and plan at KEK</a:t>
            </a:r>
            <a:endParaRPr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KEK-1: JP-KEK-CRC-01</a:t>
            </a:r>
            <a:endParaRPr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>
          <a:xfrm>
            <a:off x="571472" y="1523987"/>
            <a:ext cx="5572164" cy="976319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 smtClean="0"/>
              <a:t>SL30X/gLite-3.0</a:t>
            </a:r>
          </a:p>
          <a:p>
            <a:pPr lvl="1"/>
            <a:r>
              <a:rPr lang="en-US" altLang="ja-JP" dirty="0" smtClean="0"/>
              <a:t>still not migration to SL4</a:t>
            </a:r>
          </a:p>
          <a:p>
            <a:r>
              <a:rPr lang="en-US" altLang="ja-JP" dirty="0" smtClean="0"/>
              <a:t>CPU: 14 x P4</a:t>
            </a:r>
          </a:p>
          <a:p>
            <a:r>
              <a:rPr lang="en-US" altLang="ja-JP" dirty="0" smtClean="0"/>
              <a:t>Storage: ~1.5TB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1357290" y="3714752"/>
            <a:ext cx="642942" cy="6429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dg09</a:t>
            </a:r>
          </a:p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169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357422" y="3714752"/>
            <a:ext cx="642942" cy="6429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dg10</a:t>
            </a:r>
          </a:p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357554" y="3714752"/>
            <a:ext cx="642942" cy="6429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dg11</a:t>
            </a:r>
          </a:p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171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357686" y="3714752"/>
            <a:ext cx="642942" cy="6429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dg12</a:t>
            </a:r>
          </a:p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172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357818" y="3714752"/>
            <a:ext cx="642942" cy="6429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dg13</a:t>
            </a:r>
          </a:p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173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6357950" y="3714752"/>
            <a:ext cx="642942" cy="6429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dg14</a:t>
            </a:r>
          </a:p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174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7358082" y="3714752"/>
            <a:ext cx="642942" cy="6429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dg15</a:t>
            </a:r>
          </a:p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8358214" y="3714752"/>
            <a:ext cx="642942" cy="6429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dg16</a:t>
            </a:r>
          </a:p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176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4572000" y="4857760"/>
            <a:ext cx="642942" cy="6429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dg17</a:t>
            </a:r>
          </a:p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177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5572132" y="4857760"/>
            <a:ext cx="642942" cy="6429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dg18</a:t>
            </a:r>
          </a:p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6572264" y="4857760"/>
            <a:ext cx="642942" cy="6429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dg19</a:t>
            </a:r>
          </a:p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179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7572396" y="4857760"/>
            <a:ext cx="642942" cy="6429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dg20</a:t>
            </a:r>
          </a:p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500034" y="5357826"/>
            <a:ext cx="642942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wn001</a:t>
            </a:r>
          </a:p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endParaRPr kumimoji="1" lang="ja-JP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652434" y="5510226"/>
            <a:ext cx="642942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wn001</a:t>
            </a:r>
          </a:p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endParaRPr kumimoji="1" lang="ja-JP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804834" y="5662626"/>
            <a:ext cx="642942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wn001</a:t>
            </a:r>
          </a:p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endParaRPr kumimoji="1" lang="ja-JP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1695432" y="5357826"/>
            <a:ext cx="642942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wn001</a:t>
            </a:r>
          </a:p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endParaRPr kumimoji="1" lang="ja-JP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1847832" y="5510226"/>
            <a:ext cx="642942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wn001</a:t>
            </a:r>
          </a:p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endParaRPr kumimoji="1" lang="ja-JP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2000232" y="5662626"/>
            <a:ext cx="642942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wn002</a:t>
            </a:r>
          </a:p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  <a:endParaRPr kumimoji="1" lang="ja-JP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2838440" y="5357826"/>
            <a:ext cx="642942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wn001</a:t>
            </a:r>
          </a:p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endParaRPr kumimoji="1" lang="ja-JP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2990840" y="5510226"/>
            <a:ext cx="642942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wn001</a:t>
            </a:r>
          </a:p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endParaRPr kumimoji="1" lang="ja-JP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3143240" y="5662626"/>
            <a:ext cx="642942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wn003</a:t>
            </a:r>
          </a:p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</a:t>
            </a:r>
            <a:endParaRPr kumimoji="1" lang="ja-JP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9" name="直線コネクタ 88"/>
          <p:cNvCxnSpPr/>
          <p:nvPr/>
        </p:nvCxnSpPr>
        <p:spPr>
          <a:xfrm>
            <a:off x="357158" y="4714884"/>
            <a:ext cx="3571900" cy="158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 rot="5400000">
            <a:off x="2464581" y="4536287"/>
            <a:ext cx="357190" cy="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 rot="5400000">
            <a:off x="3464713" y="4536287"/>
            <a:ext cx="357190" cy="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テキスト ボックス 100"/>
          <p:cNvSpPr txBox="1"/>
          <p:nvPr/>
        </p:nvSpPr>
        <p:spPr>
          <a:xfrm>
            <a:off x="214282" y="4416990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192.168.1.0/24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341634" y="6345816"/>
            <a:ext cx="3873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wn001 - wn015 (192.168.1.xxx)</a:t>
            </a:r>
            <a:endParaRPr kumimoji="1" lang="ja-JP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4" name="グループ化 93"/>
          <p:cNvGrpSpPr/>
          <p:nvPr/>
        </p:nvGrpSpPr>
        <p:grpSpPr>
          <a:xfrm>
            <a:off x="285720" y="3357562"/>
            <a:ext cx="642942" cy="1000132"/>
            <a:chOff x="-500098" y="1928802"/>
            <a:chExt cx="642942" cy="1000132"/>
          </a:xfrm>
        </p:grpSpPr>
        <p:sp>
          <p:nvSpPr>
            <p:cNvPr id="90" name="正方形/長方形 89"/>
            <p:cNvSpPr/>
            <p:nvPr/>
          </p:nvSpPr>
          <p:spPr>
            <a:xfrm>
              <a:off x="-500098" y="2285992"/>
              <a:ext cx="642942" cy="64294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dg08</a:t>
              </a:r>
            </a:p>
            <a:p>
              <a:pPr algn="ctr"/>
              <a:r>
                <a:rPr kumimoji="1" lang="en-US" altLang="ja-JP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168</a:t>
              </a:r>
              <a:endParaRPr kumimoji="1"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-500098" y="1928802"/>
              <a:ext cx="635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FTS</a:t>
              </a:r>
              <a:endPara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5" name="テキスト ボックス 94"/>
          <p:cNvSpPr txBox="1"/>
          <p:nvPr/>
        </p:nvSpPr>
        <p:spPr>
          <a:xfrm>
            <a:off x="1402688" y="3357562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2428860" y="3357562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3428992" y="335756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4286248" y="3357562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5072066" y="3357562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WMS/LB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6446629" y="3357562"/>
            <a:ext cx="48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7072330" y="3357562"/>
            <a:ext cx="12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BDII/PX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8358214" y="3357562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LFC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4357686" y="5500702"/>
            <a:ext cx="105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VOBOX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5652796" y="550070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6540926" y="5500702"/>
            <a:ext cx="74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7643834" y="550070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1406" y="5202808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WNs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7" name="直線コネクタ 116"/>
          <p:cNvCxnSpPr/>
          <p:nvPr/>
        </p:nvCxnSpPr>
        <p:spPr>
          <a:xfrm>
            <a:off x="285720" y="2928934"/>
            <a:ext cx="8643998" cy="1588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2" name="テキスト ボックス 121"/>
          <p:cNvSpPr txBox="1"/>
          <p:nvPr/>
        </p:nvSpPr>
        <p:spPr>
          <a:xfrm>
            <a:off x="7786710" y="2500306"/>
            <a:ext cx="1284326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KEK-LAN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7" name="直線コネクタ 126"/>
          <p:cNvCxnSpPr/>
          <p:nvPr/>
        </p:nvCxnSpPr>
        <p:spPr>
          <a:xfrm rot="16200000" flipH="1">
            <a:off x="3607586" y="4893478"/>
            <a:ext cx="357193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直線コネクタ 142"/>
          <p:cNvCxnSpPr/>
          <p:nvPr/>
        </p:nvCxnSpPr>
        <p:spPr>
          <a:xfrm rot="5400000">
            <a:off x="6500825" y="2428866"/>
            <a:ext cx="1000131" cy="3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19" name="グループ化 190"/>
          <p:cNvGrpSpPr>
            <a:grpSpLocks/>
          </p:cNvGrpSpPr>
          <p:nvPr/>
        </p:nvGrpSpPr>
        <p:grpSpPr bwMode="auto">
          <a:xfrm>
            <a:off x="6572264" y="1714488"/>
            <a:ext cx="850765" cy="428937"/>
            <a:chOff x="1934531" y="2928940"/>
            <a:chExt cx="851519" cy="428628"/>
          </a:xfrm>
        </p:grpSpPr>
        <p:sp>
          <p:nvSpPr>
            <p:cNvPr id="120" name="Firewall"/>
            <p:cNvSpPr>
              <a:spLocks noEditPoints="1" noChangeArrowheads="1"/>
            </p:cNvSpPr>
            <p:nvPr/>
          </p:nvSpPr>
          <p:spPr bwMode="auto">
            <a:xfrm>
              <a:off x="2000232" y="2928940"/>
              <a:ext cx="785818" cy="42862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060 w 21600"/>
                <a:gd name="T7" fmla="*/ 10800 h 21600"/>
                <a:gd name="T8" fmla="*/ 21060 w 21600"/>
                <a:gd name="T9" fmla="*/ 21600 h 21600"/>
                <a:gd name="T10" fmla="*/ 10800 w 21600"/>
                <a:gd name="T11" fmla="*/ 21600 h 21600"/>
                <a:gd name="T12" fmla="*/ 540 w 21600"/>
                <a:gd name="T13" fmla="*/ 21600 h 21600"/>
                <a:gd name="T14" fmla="*/ 54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2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540" y="4628"/>
                  </a:moveTo>
                  <a:lnTo>
                    <a:pt x="0" y="462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4628"/>
                  </a:lnTo>
                  <a:lnTo>
                    <a:pt x="21060" y="4628"/>
                  </a:lnTo>
                  <a:lnTo>
                    <a:pt x="21060" y="21600"/>
                  </a:lnTo>
                  <a:lnTo>
                    <a:pt x="540" y="21600"/>
                  </a:lnTo>
                  <a:lnTo>
                    <a:pt x="540" y="4628"/>
                  </a:lnTo>
                  <a:close/>
                </a:path>
                <a:path w="21600" h="21600" extrusionOk="0">
                  <a:moveTo>
                    <a:pt x="540" y="4628"/>
                  </a:moveTo>
                  <a:lnTo>
                    <a:pt x="540" y="6171"/>
                  </a:lnTo>
                  <a:lnTo>
                    <a:pt x="2700" y="6171"/>
                  </a:lnTo>
                  <a:lnTo>
                    <a:pt x="2700" y="4628"/>
                  </a:lnTo>
                  <a:lnTo>
                    <a:pt x="540" y="4628"/>
                  </a:lnTo>
                  <a:close/>
                </a:path>
                <a:path w="21600" h="21600" extrusionOk="0">
                  <a:moveTo>
                    <a:pt x="2700" y="4628"/>
                  </a:moveTo>
                  <a:lnTo>
                    <a:pt x="2700" y="6171"/>
                  </a:lnTo>
                  <a:lnTo>
                    <a:pt x="4860" y="6171"/>
                  </a:lnTo>
                  <a:lnTo>
                    <a:pt x="4860" y="4628"/>
                  </a:lnTo>
                  <a:lnTo>
                    <a:pt x="2700" y="4628"/>
                  </a:lnTo>
                  <a:close/>
                </a:path>
                <a:path w="21600" h="21600" extrusionOk="0">
                  <a:moveTo>
                    <a:pt x="4860" y="4628"/>
                  </a:moveTo>
                  <a:lnTo>
                    <a:pt x="4860" y="6171"/>
                  </a:lnTo>
                  <a:lnTo>
                    <a:pt x="7020" y="6171"/>
                  </a:lnTo>
                  <a:lnTo>
                    <a:pt x="7020" y="4628"/>
                  </a:lnTo>
                  <a:lnTo>
                    <a:pt x="4860" y="4628"/>
                  </a:lnTo>
                  <a:close/>
                </a:path>
                <a:path w="21600" h="21600" extrusionOk="0">
                  <a:moveTo>
                    <a:pt x="7020" y="4628"/>
                  </a:moveTo>
                  <a:lnTo>
                    <a:pt x="7020" y="6171"/>
                  </a:lnTo>
                  <a:lnTo>
                    <a:pt x="9180" y="6171"/>
                  </a:lnTo>
                  <a:lnTo>
                    <a:pt x="9180" y="4628"/>
                  </a:lnTo>
                  <a:lnTo>
                    <a:pt x="7020" y="4628"/>
                  </a:lnTo>
                  <a:close/>
                </a:path>
                <a:path w="21600" h="21600" extrusionOk="0">
                  <a:moveTo>
                    <a:pt x="9180" y="4628"/>
                  </a:moveTo>
                  <a:lnTo>
                    <a:pt x="9180" y="6171"/>
                  </a:lnTo>
                  <a:lnTo>
                    <a:pt x="11340" y="6171"/>
                  </a:lnTo>
                  <a:lnTo>
                    <a:pt x="11340" y="4628"/>
                  </a:lnTo>
                  <a:lnTo>
                    <a:pt x="9180" y="4628"/>
                  </a:lnTo>
                  <a:close/>
                </a:path>
                <a:path w="21600" h="21600" extrusionOk="0">
                  <a:moveTo>
                    <a:pt x="11340" y="4628"/>
                  </a:moveTo>
                  <a:lnTo>
                    <a:pt x="11340" y="6171"/>
                  </a:lnTo>
                  <a:lnTo>
                    <a:pt x="13500" y="6171"/>
                  </a:lnTo>
                  <a:lnTo>
                    <a:pt x="13500" y="4628"/>
                  </a:lnTo>
                  <a:lnTo>
                    <a:pt x="11340" y="4628"/>
                  </a:lnTo>
                  <a:close/>
                </a:path>
                <a:path w="21600" h="21600" extrusionOk="0">
                  <a:moveTo>
                    <a:pt x="13500" y="4628"/>
                  </a:moveTo>
                  <a:lnTo>
                    <a:pt x="13500" y="6171"/>
                  </a:lnTo>
                  <a:lnTo>
                    <a:pt x="15660" y="6171"/>
                  </a:lnTo>
                  <a:lnTo>
                    <a:pt x="15660" y="4628"/>
                  </a:lnTo>
                  <a:lnTo>
                    <a:pt x="13500" y="4628"/>
                  </a:lnTo>
                  <a:close/>
                </a:path>
                <a:path w="21600" h="21600" extrusionOk="0">
                  <a:moveTo>
                    <a:pt x="15660" y="4628"/>
                  </a:moveTo>
                  <a:lnTo>
                    <a:pt x="15660" y="6171"/>
                  </a:lnTo>
                  <a:lnTo>
                    <a:pt x="17820" y="6171"/>
                  </a:lnTo>
                  <a:lnTo>
                    <a:pt x="17820" y="4628"/>
                  </a:lnTo>
                  <a:lnTo>
                    <a:pt x="15660" y="4628"/>
                  </a:lnTo>
                  <a:close/>
                </a:path>
                <a:path w="21600" h="21600" extrusionOk="0">
                  <a:moveTo>
                    <a:pt x="17820" y="4628"/>
                  </a:moveTo>
                  <a:lnTo>
                    <a:pt x="17820" y="6171"/>
                  </a:lnTo>
                  <a:lnTo>
                    <a:pt x="19980" y="6171"/>
                  </a:lnTo>
                  <a:lnTo>
                    <a:pt x="19980" y="4628"/>
                  </a:lnTo>
                  <a:lnTo>
                    <a:pt x="17820" y="4628"/>
                  </a:lnTo>
                  <a:close/>
                </a:path>
                <a:path w="21600" h="21600" extrusionOk="0">
                  <a:moveTo>
                    <a:pt x="1620" y="6171"/>
                  </a:moveTo>
                  <a:lnTo>
                    <a:pt x="1620" y="7714"/>
                  </a:lnTo>
                  <a:lnTo>
                    <a:pt x="3779" y="7714"/>
                  </a:lnTo>
                  <a:lnTo>
                    <a:pt x="3779" y="6171"/>
                  </a:lnTo>
                  <a:lnTo>
                    <a:pt x="1620" y="6171"/>
                  </a:lnTo>
                  <a:close/>
                </a:path>
                <a:path w="21600" h="21600" extrusionOk="0">
                  <a:moveTo>
                    <a:pt x="3779" y="6171"/>
                  </a:moveTo>
                  <a:lnTo>
                    <a:pt x="3779" y="7714"/>
                  </a:lnTo>
                  <a:lnTo>
                    <a:pt x="5940" y="7714"/>
                  </a:lnTo>
                  <a:lnTo>
                    <a:pt x="5940" y="6171"/>
                  </a:lnTo>
                  <a:lnTo>
                    <a:pt x="3779" y="6171"/>
                  </a:lnTo>
                  <a:close/>
                </a:path>
                <a:path w="21600" h="21600" extrusionOk="0">
                  <a:moveTo>
                    <a:pt x="5940" y="6171"/>
                  </a:moveTo>
                  <a:lnTo>
                    <a:pt x="5940" y="7714"/>
                  </a:lnTo>
                  <a:lnTo>
                    <a:pt x="8100" y="7714"/>
                  </a:lnTo>
                  <a:lnTo>
                    <a:pt x="8100" y="6171"/>
                  </a:lnTo>
                  <a:lnTo>
                    <a:pt x="5940" y="6171"/>
                  </a:lnTo>
                  <a:close/>
                </a:path>
                <a:path w="21600" h="21600" extrusionOk="0">
                  <a:moveTo>
                    <a:pt x="8100" y="6171"/>
                  </a:moveTo>
                  <a:lnTo>
                    <a:pt x="8100" y="7714"/>
                  </a:lnTo>
                  <a:lnTo>
                    <a:pt x="10260" y="7714"/>
                  </a:lnTo>
                  <a:lnTo>
                    <a:pt x="10260" y="6171"/>
                  </a:lnTo>
                  <a:lnTo>
                    <a:pt x="8100" y="6171"/>
                  </a:lnTo>
                  <a:close/>
                </a:path>
                <a:path w="21600" h="21600" extrusionOk="0">
                  <a:moveTo>
                    <a:pt x="10260" y="6171"/>
                  </a:moveTo>
                  <a:lnTo>
                    <a:pt x="10260" y="7714"/>
                  </a:lnTo>
                  <a:lnTo>
                    <a:pt x="12419" y="7714"/>
                  </a:lnTo>
                  <a:lnTo>
                    <a:pt x="12419" y="6171"/>
                  </a:lnTo>
                  <a:lnTo>
                    <a:pt x="10260" y="6171"/>
                  </a:lnTo>
                  <a:close/>
                </a:path>
                <a:path w="21600" h="21600" extrusionOk="0">
                  <a:moveTo>
                    <a:pt x="12419" y="6171"/>
                  </a:moveTo>
                  <a:lnTo>
                    <a:pt x="12419" y="7714"/>
                  </a:lnTo>
                  <a:lnTo>
                    <a:pt x="14580" y="7714"/>
                  </a:lnTo>
                  <a:lnTo>
                    <a:pt x="14580" y="6171"/>
                  </a:lnTo>
                  <a:lnTo>
                    <a:pt x="12419" y="6171"/>
                  </a:lnTo>
                  <a:close/>
                </a:path>
                <a:path w="21600" h="21600" extrusionOk="0">
                  <a:moveTo>
                    <a:pt x="14580" y="6171"/>
                  </a:moveTo>
                  <a:lnTo>
                    <a:pt x="14580" y="7714"/>
                  </a:lnTo>
                  <a:lnTo>
                    <a:pt x="16740" y="7714"/>
                  </a:lnTo>
                  <a:lnTo>
                    <a:pt x="16740" y="6171"/>
                  </a:lnTo>
                  <a:lnTo>
                    <a:pt x="14580" y="6171"/>
                  </a:lnTo>
                  <a:close/>
                </a:path>
                <a:path w="21600" h="21600" extrusionOk="0">
                  <a:moveTo>
                    <a:pt x="16740" y="6171"/>
                  </a:moveTo>
                  <a:lnTo>
                    <a:pt x="16740" y="7714"/>
                  </a:lnTo>
                  <a:lnTo>
                    <a:pt x="18900" y="7714"/>
                  </a:lnTo>
                  <a:lnTo>
                    <a:pt x="18900" y="6171"/>
                  </a:lnTo>
                  <a:lnTo>
                    <a:pt x="16740" y="6171"/>
                  </a:lnTo>
                  <a:close/>
                </a:path>
                <a:path w="21600" h="21600" extrusionOk="0">
                  <a:moveTo>
                    <a:pt x="18900" y="6171"/>
                  </a:moveTo>
                  <a:lnTo>
                    <a:pt x="18900" y="7714"/>
                  </a:lnTo>
                  <a:lnTo>
                    <a:pt x="21060" y="7714"/>
                  </a:lnTo>
                  <a:lnTo>
                    <a:pt x="21060" y="6171"/>
                  </a:lnTo>
                  <a:lnTo>
                    <a:pt x="18900" y="6171"/>
                  </a:lnTo>
                  <a:close/>
                </a:path>
                <a:path w="21600" h="21600" extrusionOk="0">
                  <a:moveTo>
                    <a:pt x="540" y="7714"/>
                  </a:moveTo>
                  <a:lnTo>
                    <a:pt x="540" y="9257"/>
                  </a:lnTo>
                  <a:lnTo>
                    <a:pt x="2700" y="9257"/>
                  </a:lnTo>
                  <a:lnTo>
                    <a:pt x="2700" y="7714"/>
                  </a:lnTo>
                  <a:lnTo>
                    <a:pt x="540" y="7714"/>
                  </a:lnTo>
                  <a:close/>
                </a:path>
                <a:path w="21600" h="21600" extrusionOk="0">
                  <a:moveTo>
                    <a:pt x="2700" y="7714"/>
                  </a:moveTo>
                  <a:lnTo>
                    <a:pt x="2700" y="9257"/>
                  </a:lnTo>
                  <a:lnTo>
                    <a:pt x="4860" y="9257"/>
                  </a:lnTo>
                  <a:lnTo>
                    <a:pt x="4860" y="7714"/>
                  </a:lnTo>
                  <a:lnTo>
                    <a:pt x="2700" y="7714"/>
                  </a:lnTo>
                  <a:close/>
                </a:path>
                <a:path w="21600" h="21600" extrusionOk="0">
                  <a:moveTo>
                    <a:pt x="4860" y="7714"/>
                  </a:moveTo>
                  <a:lnTo>
                    <a:pt x="4860" y="9257"/>
                  </a:lnTo>
                  <a:lnTo>
                    <a:pt x="7020" y="9257"/>
                  </a:lnTo>
                  <a:lnTo>
                    <a:pt x="7020" y="7714"/>
                  </a:lnTo>
                  <a:lnTo>
                    <a:pt x="4860" y="7714"/>
                  </a:lnTo>
                  <a:close/>
                </a:path>
                <a:path w="21600" h="21600" extrusionOk="0">
                  <a:moveTo>
                    <a:pt x="7020" y="7714"/>
                  </a:moveTo>
                  <a:lnTo>
                    <a:pt x="7020" y="9257"/>
                  </a:lnTo>
                  <a:lnTo>
                    <a:pt x="9180" y="9257"/>
                  </a:lnTo>
                  <a:lnTo>
                    <a:pt x="9180" y="7714"/>
                  </a:lnTo>
                  <a:lnTo>
                    <a:pt x="7020" y="7714"/>
                  </a:lnTo>
                  <a:close/>
                </a:path>
                <a:path w="21600" h="21600" extrusionOk="0">
                  <a:moveTo>
                    <a:pt x="9180" y="7714"/>
                  </a:moveTo>
                  <a:lnTo>
                    <a:pt x="9180" y="9257"/>
                  </a:lnTo>
                  <a:lnTo>
                    <a:pt x="11340" y="9257"/>
                  </a:lnTo>
                  <a:lnTo>
                    <a:pt x="11340" y="7714"/>
                  </a:lnTo>
                  <a:lnTo>
                    <a:pt x="9180" y="7714"/>
                  </a:lnTo>
                  <a:close/>
                </a:path>
                <a:path w="21600" h="21600" extrusionOk="0">
                  <a:moveTo>
                    <a:pt x="11340" y="7714"/>
                  </a:moveTo>
                  <a:lnTo>
                    <a:pt x="11340" y="9257"/>
                  </a:lnTo>
                  <a:lnTo>
                    <a:pt x="13500" y="9257"/>
                  </a:lnTo>
                  <a:lnTo>
                    <a:pt x="13500" y="7714"/>
                  </a:lnTo>
                  <a:lnTo>
                    <a:pt x="11340" y="7714"/>
                  </a:lnTo>
                  <a:close/>
                </a:path>
                <a:path w="21600" h="21600" extrusionOk="0">
                  <a:moveTo>
                    <a:pt x="13500" y="7714"/>
                  </a:moveTo>
                  <a:lnTo>
                    <a:pt x="13500" y="9257"/>
                  </a:lnTo>
                  <a:lnTo>
                    <a:pt x="15660" y="9257"/>
                  </a:lnTo>
                  <a:lnTo>
                    <a:pt x="15660" y="7714"/>
                  </a:lnTo>
                  <a:lnTo>
                    <a:pt x="13500" y="7714"/>
                  </a:lnTo>
                  <a:close/>
                </a:path>
                <a:path w="21600" h="21600" extrusionOk="0">
                  <a:moveTo>
                    <a:pt x="15660" y="7714"/>
                  </a:moveTo>
                  <a:lnTo>
                    <a:pt x="15660" y="9257"/>
                  </a:lnTo>
                  <a:lnTo>
                    <a:pt x="17820" y="9257"/>
                  </a:lnTo>
                  <a:lnTo>
                    <a:pt x="17820" y="7714"/>
                  </a:lnTo>
                  <a:lnTo>
                    <a:pt x="15660" y="7714"/>
                  </a:lnTo>
                  <a:close/>
                </a:path>
                <a:path w="21600" h="21600" extrusionOk="0">
                  <a:moveTo>
                    <a:pt x="17820" y="7714"/>
                  </a:moveTo>
                  <a:lnTo>
                    <a:pt x="17820" y="9257"/>
                  </a:lnTo>
                  <a:lnTo>
                    <a:pt x="19980" y="9257"/>
                  </a:lnTo>
                  <a:lnTo>
                    <a:pt x="19980" y="7714"/>
                  </a:lnTo>
                  <a:lnTo>
                    <a:pt x="17820" y="7714"/>
                  </a:lnTo>
                  <a:close/>
                </a:path>
                <a:path w="21600" h="21600" extrusionOk="0">
                  <a:moveTo>
                    <a:pt x="1620" y="9257"/>
                  </a:moveTo>
                  <a:lnTo>
                    <a:pt x="1620" y="10800"/>
                  </a:lnTo>
                  <a:lnTo>
                    <a:pt x="3779" y="10800"/>
                  </a:lnTo>
                  <a:lnTo>
                    <a:pt x="3779" y="9257"/>
                  </a:lnTo>
                  <a:lnTo>
                    <a:pt x="1620" y="9257"/>
                  </a:lnTo>
                  <a:close/>
                </a:path>
                <a:path w="21600" h="21600" extrusionOk="0">
                  <a:moveTo>
                    <a:pt x="3779" y="9257"/>
                  </a:moveTo>
                  <a:lnTo>
                    <a:pt x="3779" y="10800"/>
                  </a:lnTo>
                  <a:lnTo>
                    <a:pt x="5940" y="10800"/>
                  </a:lnTo>
                  <a:lnTo>
                    <a:pt x="5940" y="9257"/>
                  </a:lnTo>
                  <a:lnTo>
                    <a:pt x="3779" y="9257"/>
                  </a:lnTo>
                  <a:close/>
                </a:path>
                <a:path w="21600" h="21600" extrusionOk="0">
                  <a:moveTo>
                    <a:pt x="5940" y="9257"/>
                  </a:moveTo>
                  <a:lnTo>
                    <a:pt x="5940" y="10800"/>
                  </a:lnTo>
                  <a:lnTo>
                    <a:pt x="8100" y="10800"/>
                  </a:lnTo>
                  <a:lnTo>
                    <a:pt x="8100" y="9257"/>
                  </a:lnTo>
                  <a:lnTo>
                    <a:pt x="5940" y="9257"/>
                  </a:lnTo>
                  <a:close/>
                </a:path>
                <a:path w="21600" h="21600" extrusionOk="0">
                  <a:moveTo>
                    <a:pt x="8100" y="9257"/>
                  </a:moveTo>
                  <a:lnTo>
                    <a:pt x="8100" y="10800"/>
                  </a:lnTo>
                  <a:lnTo>
                    <a:pt x="10260" y="10800"/>
                  </a:lnTo>
                  <a:lnTo>
                    <a:pt x="10260" y="9257"/>
                  </a:lnTo>
                  <a:lnTo>
                    <a:pt x="8100" y="9257"/>
                  </a:lnTo>
                  <a:close/>
                </a:path>
                <a:path w="21600" h="21600" extrusionOk="0">
                  <a:moveTo>
                    <a:pt x="10260" y="9257"/>
                  </a:moveTo>
                  <a:lnTo>
                    <a:pt x="10260" y="10800"/>
                  </a:lnTo>
                  <a:lnTo>
                    <a:pt x="12419" y="10800"/>
                  </a:lnTo>
                  <a:lnTo>
                    <a:pt x="12419" y="9257"/>
                  </a:lnTo>
                  <a:lnTo>
                    <a:pt x="10260" y="9257"/>
                  </a:lnTo>
                  <a:close/>
                </a:path>
                <a:path w="21600" h="21600" extrusionOk="0">
                  <a:moveTo>
                    <a:pt x="12419" y="9257"/>
                  </a:moveTo>
                  <a:lnTo>
                    <a:pt x="12419" y="10800"/>
                  </a:lnTo>
                  <a:lnTo>
                    <a:pt x="14580" y="10800"/>
                  </a:lnTo>
                  <a:lnTo>
                    <a:pt x="14580" y="9257"/>
                  </a:lnTo>
                  <a:lnTo>
                    <a:pt x="12419" y="9257"/>
                  </a:lnTo>
                  <a:close/>
                </a:path>
                <a:path w="21600" h="21600" extrusionOk="0">
                  <a:moveTo>
                    <a:pt x="14580" y="9257"/>
                  </a:moveTo>
                  <a:lnTo>
                    <a:pt x="14580" y="10800"/>
                  </a:lnTo>
                  <a:lnTo>
                    <a:pt x="16740" y="10800"/>
                  </a:lnTo>
                  <a:lnTo>
                    <a:pt x="16740" y="9257"/>
                  </a:lnTo>
                  <a:lnTo>
                    <a:pt x="14580" y="9257"/>
                  </a:lnTo>
                  <a:close/>
                </a:path>
                <a:path w="21600" h="21600" extrusionOk="0">
                  <a:moveTo>
                    <a:pt x="16740" y="9257"/>
                  </a:moveTo>
                  <a:lnTo>
                    <a:pt x="16740" y="10800"/>
                  </a:lnTo>
                  <a:lnTo>
                    <a:pt x="18900" y="10800"/>
                  </a:lnTo>
                  <a:lnTo>
                    <a:pt x="18900" y="9257"/>
                  </a:lnTo>
                  <a:lnTo>
                    <a:pt x="16740" y="9257"/>
                  </a:lnTo>
                  <a:close/>
                </a:path>
                <a:path w="21600" h="21600" extrusionOk="0">
                  <a:moveTo>
                    <a:pt x="18900" y="9257"/>
                  </a:moveTo>
                  <a:lnTo>
                    <a:pt x="18900" y="10800"/>
                  </a:lnTo>
                  <a:lnTo>
                    <a:pt x="21060" y="10800"/>
                  </a:lnTo>
                  <a:lnTo>
                    <a:pt x="21060" y="9257"/>
                  </a:lnTo>
                  <a:lnTo>
                    <a:pt x="18900" y="9257"/>
                  </a:lnTo>
                  <a:close/>
                </a:path>
                <a:path w="21600" h="21600" extrusionOk="0">
                  <a:moveTo>
                    <a:pt x="540" y="10800"/>
                  </a:moveTo>
                  <a:lnTo>
                    <a:pt x="540" y="12342"/>
                  </a:lnTo>
                  <a:lnTo>
                    <a:pt x="2700" y="12342"/>
                  </a:lnTo>
                  <a:lnTo>
                    <a:pt x="2700" y="10800"/>
                  </a:lnTo>
                  <a:lnTo>
                    <a:pt x="540" y="10800"/>
                  </a:lnTo>
                  <a:close/>
                </a:path>
                <a:path w="21600" h="21600" extrusionOk="0">
                  <a:moveTo>
                    <a:pt x="2700" y="10800"/>
                  </a:moveTo>
                  <a:lnTo>
                    <a:pt x="2700" y="12342"/>
                  </a:lnTo>
                  <a:lnTo>
                    <a:pt x="4860" y="12342"/>
                  </a:lnTo>
                  <a:lnTo>
                    <a:pt x="4860" y="10800"/>
                  </a:lnTo>
                  <a:lnTo>
                    <a:pt x="2700" y="10800"/>
                  </a:lnTo>
                  <a:close/>
                </a:path>
                <a:path w="21600" h="21600" extrusionOk="0">
                  <a:moveTo>
                    <a:pt x="4860" y="10800"/>
                  </a:moveTo>
                  <a:lnTo>
                    <a:pt x="4860" y="12342"/>
                  </a:lnTo>
                  <a:lnTo>
                    <a:pt x="7020" y="12342"/>
                  </a:lnTo>
                  <a:lnTo>
                    <a:pt x="7020" y="10800"/>
                  </a:lnTo>
                  <a:lnTo>
                    <a:pt x="4860" y="10800"/>
                  </a:lnTo>
                  <a:close/>
                </a:path>
                <a:path w="21600" h="21600" extrusionOk="0">
                  <a:moveTo>
                    <a:pt x="7020" y="10800"/>
                  </a:moveTo>
                  <a:lnTo>
                    <a:pt x="7020" y="12342"/>
                  </a:lnTo>
                  <a:lnTo>
                    <a:pt x="9180" y="12342"/>
                  </a:lnTo>
                  <a:lnTo>
                    <a:pt x="9180" y="10800"/>
                  </a:lnTo>
                  <a:lnTo>
                    <a:pt x="7020" y="10800"/>
                  </a:lnTo>
                  <a:close/>
                </a:path>
                <a:path w="21600" h="21600" extrusionOk="0">
                  <a:moveTo>
                    <a:pt x="9180" y="10800"/>
                  </a:moveTo>
                  <a:lnTo>
                    <a:pt x="9180" y="12342"/>
                  </a:lnTo>
                  <a:lnTo>
                    <a:pt x="11340" y="12342"/>
                  </a:lnTo>
                  <a:lnTo>
                    <a:pt x="11340" y="10800"/>
                  </a:lnTo>
                  <a:lnTo>
                    <a:pt x="9180" y="10800"/>
                  </a:lnTo>
                  <a:close/>
                </a:path>
                <a:path w="21600" h="21600" extrusionOk="0">
                  <a:moveTo>
                    <a:pt x="11340" y="10800"/>
                  </a:moveTo>
                  <a:lnTo>
                    <a:pt x="11340" y="12342"/>
                  </a:lnTo>
                  <a:lnTo>
                    <a:pt x="13500" y="12342"/>
                  </a:lnTo>
                  <a:lnTo>
                    <a:pt x="13500" y="10800"/>
                  </a:lnTo>
                  <a:lnTo>
                    <a:pt x="11340" y="10800"/>
                  </a:lnTo>
                  <a:close/>
                </a:path>
                <a:path w="21600" h="21600" extrusionOk="0">
                  <a:moveTo>
                    <a:pt x="13500" y="10800"/>
                  </a:moveTo>
                  <a:lnTo>
                    <a:pt x="13500" y="12342"/>
                  </a:lnTo>
                  <a:lnTo>
                    <a:pt x="15660" y="12342"/>
                  </a:lnTo>
                  <a:lnTo>
                    <a:pt x="15660" y="10800"/>
                  </a:lnTo>
                  <a:lnTo>
                    <a:pt x="13500" y="10800"/>
                  </a:lnTo>
                  <a:close/>
                </a:path>
                <a:path w="21600" h="21600" extrusionOk="0">
                  <a:moveTo>
                    <a:pt x="15660" y="10800"/>
                  </a:moveTo>
                  <a:lnTo>
                    <a:pt x="15660" y="12342"/>
                  </a:lnTo>
                  <a:lnTo>
                    <a:pt x="17820" y="12342"/>
                  </a:lnTo>
                  <a:lnTo>
                    <a:pt x="17820" y="10800"/>
                  </a:lnTo>
                  <a:lnTo>
                    <a:pt x="15660" y="10800"/>
                  </a:lnTo>
                  <a:close/>
                </a:path>
                <a:path w="21600" h="21600" extrusionOk="0">
                  <a:moveTo>
                    <a:pt x="17820" y="10800"/>
                  </a:moveTo>
                  <a:lnTo>
                    <a:pt x="17820" y="12342"/>
                  </a:lnTo>
                  <a:lnTo>
                    <a:pt x="19980" y="12342"/>
                  </a:lnTo>
                  <a:lnTo>
                    <a:pt x="19980" y="10800"/>
                  </a:lnTo>
                  <a:lnTo>
                    <a:pt x="17820" y="10800"/>
                  </a:lnTo>
                  <a:close/>
                </a:path>
                <a:path w="21600" h="21600" extrusionOk="0">
                  <a:moveTo>
                    <a:pt x="1620" y="12342"/>
                  </a:moveTo>
                  <a:lnTo>
                    <a:pt x="1620" y="13885"/>
                  </a:lnTo>
                  <a:lnTo>
                    <a:pt x="3779" y="13885"/>
                  </a:lnTo>
                  <a:lnTo>
                    <a:pt x="3779" y="12342"/>
                  </a:lnTo>
                  <a:lnTo>
                    <a:pt x="1620" y="12342"/>
                  </a:lnTo>
                  <a:close/>
                </a:path>
                <a:path w="21600" h="21600" extrusionOk="0">
                  <a:moveTo>
                    <a:pt x="3779" y="12342"/>
                  </a:moveTo>
                  <a:lnTo>
                    <a:pt x="3779" y="13885"/>
                  </a:lnTo>
                  <a:lnTo>
                    <a:pt x="5940" y="13885"/>
                  </a:lnTo>
                  <a:lnTo>
                    <a:pt x="5940" y="12342"/>
                  </a:lnTo>
                  <a:lnTo>
                    <a:pt x="3779" y="12342"/>
                  </a:lnTo>
                  <a:close/>
                </a:path>
                <a:path w="21600" h="21600" extrusionOk="0">
                  <a:moveTo>
                    <a:pt x="5940" y="12342"/>
                  </a:moveTo>
                  <a:lnTo>
                    <a:pt x="5940" y="13885"/>
                  </a:lnTo>
                  <a:lnTo>
                    <a:pt x="8100" y="13885"/>
                  </a:lnTo>
                  <a:lnTo>
                    <a:pt x="8100" y="12342"/>
                  </a:lnTo>
                  <a:lnTo>
                    <a:pt x="5940" y="12342"/>
                  </a:lnTo>
                  <a:close/>
                </a:path>
                <a:path w="21600" h="21600" extrusionOk="0">
                  <a:moveTo>
                    <a:pt x="8100" y="12342"/>
                  </a:moveTo>
                  <a:lnTo>
                    <a:pt x="8100" y="13885"/>
                  </a:lnTo>
                  <a:lnTo>
                    <a:pt x="10260" y="13885"/>
                  </a:lnTo>
                  <a:lnTo>
                    <a:pt x="10260" y="12342"/>
                  </a:lnTo>
                  <a:lnTo>
                    <a:pt x="8100" y="12342"/>
                  </a:lnTo>
                  <a:close/>
                </a:path>
                <a:path w="21600" h="21600" extrusionOk="0">
                  <a:moveTo>
                    <a:pt x="10260" y="12342"/>
                  </a:moveTo>
                  <a:lnTo>
                    <a:pt x="10260" y="13885"/>
                  </a:lnTo>
                  <a:lnTo>
                    <a:pt x="12419" y="13885"/>
                  </a:lnTo>
                  <a:lnTo>
                    <a:pt x="12419" y="12342"/>
                  </a:lnTo>
                  <a:lnTo>
                    <a:pt x="10260" y="12342"/>
                  </a:lnTo>
                  <a:close/>
                </a:path>
                <a:path w="21600" h="21600" extrusionOk="0">
                  <a:moveTo>
                    <a:pt x="12419" y="12342"/>
                  </a:moveTo>
                  <a:lnTo>
                    <a:pt x="12419" y="13885"/>
                  </a:lnTo>
                  <a:lnTo>
                    <a:pt x="14580" y="13885"/>
                  </a:lnTo>
                  <a:lnTo>
                    <a:pt x="14580" y="12342"/>
                  </a:lnTo>
                  <a:lnTo>
                    <a:pt x="12419" y="12342"/>
                  </a:lnTo>
                  <a:close/>
                </a:path>
                <a:path w="21600" h="21600" extrusionOk="0">
                  <a:moveTo>
                    <a:pt x="14580" y="12342"/>
                  </a:moveTo>
                  <a:lnTo>
                    <a:pt x="14580" y="13885"/>
                  </a:lnTo>
                  <a:lnTo>
                    <a:pt x="16740" y="13885"/>
                  </a:lnTo>
                  <a:lnTo>
                    <a:pt x="16740" y="12342"/>
                  </a:lnTo>
                  <a:lnTo>
                    <a:pt x="14580" y="12342"/>
                  </a:lnTo>
                  <a:close/>
                </a:path>
                <a:path w="21600" h="21600" extrusionOk="0">
                  <a:moveTo>
                    <a:pt x="16740" y="12342"/>
                  </a:moveTo>
                  <a:lnTo>
                    <a:pt x="16740" y="13885"/>
                  </a:lnTo>
                  <a:lnTo>
                    <a:pt x="18900" y="13885"/>
                  </a:lnTo>
                  <a:lnTo>
                    <a:pt x="18900" y="12342"/>
                  </a:lnTo>
                  <a:lnTo>
                    <a:pt x="16740" y="12342"/>
                  </a:lnTo>
                  <a:close/>
                </a:path>
                <a:path w="21600" h="21600" extrusionOk="0">
                  <a:moveTo>
                    <a:pt x="18900" y="12342"/>
                  </a:moveTo>
                  <a:lnTo>
                    <a:pt x="18900" y="13885"/>
                  </a:lnTo>
                  <a:lnTo>
                    <a:pt x="21060" y="13885"/>
                  </a:lnTo>
                  <a:lnTo>
                    <a:pt x="21060" y="12342"/>
                  </a:lnTo>
                  <a:lnTo>
                    <a:pt x="18900" y="12342"/>
                  </a:lnTo>
                  <a:close/>
                </a:path>
                <a:path w="21600" h="21600" extrusionOk="0">
                  <a:moveTo>
                    <a:pt x="540" y="13885"/>
                  </a:moveTo>
                  <a:lnTo>
                    <a:pt x="540" y="15428"/>
                  </a:lnTo>
                  <a:lnTo>
                    <a:pt x="2700" y="15428"/>
                  </a:lnTo>
                  <a:lnTo>
                    <a:pt x="2700" y="13885"/>
                  </a:lnTo>
                  <a:lnTo>
                    <a:pt x="540" y="13885"/>
                  </a:lnTo>
                  <a:close/>
                </a:path>
                <a:path w="21600" h="21600" extrusionOk="0">
                  <a:moveTo>
                    <a:pt x="2700" y="13885"/>
                  </a:moveTo>
                  <a:lnTo>
                    <a:pt x="2700" y="15428"/>
                  </a:lnTo>
                  <a:lnTo>
                    <a:pt x="4860" y="15428"/>
                  </a:lnTo>
                  <a:lnTo>
                    <a:pt x="4860" y="13885"/>
                  </a:lnTo>
                  <a:lnTo>
                    <a:pt x="2700" y="13885"/>
                  </a:lnTo>
                  <a:close/>
                </a:path>
                <a:path w="21600" h="21600" extrusionOk="0">
                  <a:moveTo>
                    <a:pt x="4860" y="13885"/>
                  </a:moveTo>
                  <a:lnTo>
                    <a:pt x="4860" y="15428"/>
                  </a:lnTo>
                  <a:lnTo>
                    <a:pt x="7020" y="15428"/>
                  </a:lnTo>
                  <a:lnTo>
                    <a:pt x="7020" y="13885"/>
                  </a:lnTo>
                  <a:lnTo>
                    <a:pt x="4860" y="13885"/>
                  </a:lnTo>
                  <a:close/>
                </a:path>
                <a:path w="21600" h="21600" extrusionOk="0">
                  <a:moveTo>
                    <a:pt x="7020" y="13885"/>
                  </a:moveTo>
                  <a:lnTo>
                    <a:pt x="7020" y="15428"/>
                  </a:lnTo>
                  <a:lnTo>
                    <a:pt x="9180" y="15428"/>
                  </a:lnTo>
                  <a:lnTo>
                    <a:pt x="9180" y="13885"/>
                  </a:lnTo>
                  <a:lnTo>
                    <a:pt x="7020" y="13885"/>
                  </a:lnTo>
                  <a:close/>
                </a:path>
                <a:path w="21600" h="21600" extrusionOk="0">
                  <a:moveTo>
                    <a:pt x="9180" y="13885"/>
                  </a:moveTo>
                  <a:lnTo>
                    <a:pt x="9180" y="15428"/>
                  </a:lnTo>
                  <a:lnTo>
                    <a:pt x="11340" y="15428"/>
                  </a:lnTo>
                  <a:lnTo>
                    <a:pt x="11340" y="13885"/>
                  </a:lnTo>
                  <a:lnTo>
                    <a:pt x="9180" y="13885"/>
                  </a:lnTo>
                  <a:close/>
                </a:path>
                <a:path w="21600" h="21600" extrusionOk="0">
                  <a:moveTo>
                    <a:pt x="11340" y="13885"/>
                  </a:moveTo>
                  <a:lnTo>
                    <a:pt x="11340" y="15428"/>
                  </a:lnTo>
                  <a:lnTo>
                    <a:pt x="13500" y="15428"/>
                  </a:lnTo>
                  <a:lnTo>
                    <a:pt x="13500" y="13885"/>
                  </a:lnTo>
                  <a:lnTo>
                    <a:pt x="11340" y="13885"/>
                  </a:lnTo>
                  <a:close/>
                </a:path>
                <a:path w="21600" h="21600" extrusionOk="0">
                  <a:moveTo>
                    <a:pt x="13500" y="13885"/>
                  </a:moveTo>
                  <a:lnTo>
                    <a:pt x="13500" y="15428"/>
                  </a:lnTo>
                  <a:lnTo>
                    <a:pt x="15660" y="15428"/>
                  </a:lnTo>
                  <a:lnTo>
                    <a:pt x="15660" y="13885"/>
                  </a:lnTo>
                  <a:lnTo>
                    <a:pt x="13500" y="13885"/>
                  </a:lnTo>
                  <a:close/>
                </a:path>
                <a:path w="21600" h="21600" extrusionOk="0">
                  <a:moveTo>
                    <a:pt x="15660" y="13885"/>
                  </a:moveTo>
                  <a:lnTo>
                    <a:pt x="15660" y="15428"/>
                  </a:lnTo>
                  <a:lnTo>
                    <a:pt x="17820" y="15428"/>
                  </a:lnTo>
                  <a:lnTo>
                    <a:pt x="17820" y="13885"/>
                  </a:lnTo>
                  <a:lnTo>
                    <a:pt x="15660" y="13885"/>
                  </a:lnTo>
                  <a:close/>
                </a:path>
                <a:path w="21600" h="21600" extrusionOk="0">
                  <a:moveTo>
                    <a:pt x="17820" y="13885"/>
                  </a:moveTo>
                  <a:lnTo>
                    <a:pt x="17820" y="15428"/>
                  </a:lnTo>
                  <a:lnTo>
                    <a:pt x="19980" y="15428"/>
                  </a:lnTo>
                  <a:lnTo>
                    <a:pt x="19980" y="13885"/>
                  </a:lnTo>
                  <a:lnTo>
                    <a:pt x="17820" y="13885"/>
                  </a:lnTo>
                  <a:close/>
                </a:path>
                <a:path w="21600" h="21600" extrusionOk="0">
                  <a:moveTo>
                    <a:pt x="1620" y="15428"/>
                  </a:moveTo>
                  <a:lnTo>
                    <a:pt x="1620" y="16971"/>
                  </a:lnTo>
                  <a:lnTo>
                    <a:pt x="3779" y="16971"/>
                  </a:lnTo>
                  <a:lnTo>
                    <a:pt x="3779" y="15428"/>
                  </a:lnTo>
                  <a:lnTo>
                    <a:pt x="1620" y="15428"/>
                  </a:lnTo>
                  <a:close/>
                </a:path>
                <a:path w="21600" h="21600" extrusionOk="0">
                  <a:moveTo>
                    <a:pt x="3779" y="15428"/>
                  </a:moveTo>
                  <a:lnTo>
                    <a:pt x="3779" y="16971"/>
                  </a:lnTo>
                  <a:lnTo>
                    <a:pt x="5940" y="16971"/>
                  </a:lnTo>
                  <a:lnTo>
                    <a:pt x="5940" y="15428"/>
                  </a:lnTo>
                  <a:lnTo>
                    <a:pt x="3779" y="15428"/>
                  </a:lnTo>
                  <a:close/>
                </a:path>
                <a:path w="21600" h="21600" extrusionOk="0">
                  <a:moveTo>
                    <a:pt x="5940" y="15428"/>
                  </a:moveTo>
                  <a:lnTo>
                    <a:pt x="5940" y="16971"/>
                  </a:lnTo>
                  <a:lnTo>
                    <a:pt x="8100" y="16971"/>
                  </a:lnTo>
                  <a:lnTo>
                    <a:pt x="8100" y="15428"/>
                  </a:lnTo>
                  <a:lnTo>
                    <a:pt x="5940" y="15428"/>
                  </a:lnTo>
                  <a:close/>
                </a:path>
                <a:path w="21600" h="21600" extrusionOk="0">
                  <a:moveTo>
                    <a:pt x="8100" y="15428"/>
                  </a:moveTo>
                  <a:lnTo>
                    <a:pt x="8100" y="16971"/>
                  </a:lnTo>
                  <a:lnTo>
                    <a:pt x="10260" y="16971"/>
                  </a:lnTo>
                  <a:lnTo>
                    <a:pt x="10260" y="15428"/>
                  </a:lnTo>
                  <a:lnTo>
                    <a:pt x="8100" y="15428"/>
                  </a:lnTo>
                  <a:close/>
                </a:path>
                <a:path w="21600" h="21600" extrusionOk="0">
                  <a:moveTo>
                    <a:pt x="10260" y="15428"/>
                  </a:moveTo>
                  <a:lnTo>
                    <a:pt x="10260" y="16971"/>
                  </a:lnTo>
                  <a:lnTo>
                    <a:pt x="12419" y="16971"/>
                  </a:lnTo>
                  <a:lnTo>
                    <a:pt x="12419" y="15428"/>
                  </a:lnTo>
                  <a:lnTo>
                    <a:pt x="10260" y="15428"/>
                  </a:lnTo>
                  <a:close/>
                </a:path>
                <a:path w="21600" h="21600" extrusionOk="0">
                  <a:moveTo>
                    <a:pt x="12419" y="15428"/>
                  </a:moveTo>
                  <a:lnTo>
                    <a:pt x="12419" y="16971"/>
                  </a:lnTo>
                  <a:lnTo>
                    <a:pt x="14580" y="16971"/>
                  </a:lnTo>
                  <a:lnTo>
                    <a:pt x="14580" y="15428"/>
                  </a:lnTo>
                  <a:lnTo>
                    <a:pt x="12419" y="15428"/>
                  </a:lnTo>
                  <a:close/>
                </a:path>
                <a:path w="21600" h="21600" extrusionOk="0">
                  <a:moveTo>
                    <a:pt x="14580" y="15428"/>
                  </a:moveTo>
                  <a:lnTo>
                    <a:pt x="14580" y="16971"/>
                  </a:lnTo>
                  <a:lnTo>
                    <a:pt x="16740" y="16971"/>
                  </a:lnTo>
                  <a:lnTo>
                    <a:pt x="16740" y="15428"/>
                  </a:lnTo>
                  <a:lnTo>
                    <a:pt x="14580" y="15428"/>
                  </a:lnTo>
                  <a:close/>
                </a:path>
                <a:path w="21600" h="21600" extrusionOk="0">
                  <a:moveTo>
                    <a:pt x="16740" y="15428"/>
                  </a:moveTo>
                  <a:lnTo>
                    <a:pt x="16740" y="16971"/>
                  </a:lnTo>
                  <a:lnTo>
                    <a:pt x="18900" y="16971"/>
                  </a:lnTo>
                  <a:lnTo>
                    <a:pt x="18900" y="15428"/>
                  </a:lnTo>
                  <a:lnTo>
                    <a:pt x="16740" y="15428"/>
                  </a:lnTo>
                  <a:close/>
                </a:path>
                <a:path w="21600" h="21600" extrusionOk="0">
                  <a:moveTo>
                    <a:pt x="18900" y="15428"/>
                  </a:moveTo>
                  <a:lnTo>
                    <a:pt x="18900" y="16971"/>
                  </a:lnTo>
                  <a:lnTo>
                    <a:pt x="21060" y="16971"/>
                  </a:lnTo>
                  <a:lnTo>
                    <a:pt x="21060" y="15428"/>
                  </a:lnTo>
                  <a:lnTo>
                    <a:pt x="18900" y="15428"/>
                  </a:lnTo>
                  <a:close/>
                </a:path>
                <a:path w="21600" h="21600" extrusionOk="0">
                  <a:moveTo>
                    <a:pt x="540" y="16971"/>
                  </a:moveTo>
                  <a:lnTo>
                    <a:pt x="540" y="18514"/>
                  </a:lnTo>
                  <a:lnTo>
                    <a:pt x="2700" y="18514"/>
                  </a:lnTo>
                  <a:lnTo>
                    <a:pt x="2700" y="16971"/>
                  </a:lnTo>
                  <a:lnTo>
                    <a:pt x="540" y="16971"/>
                  </a:lnTo>
                  <a:close/>
                </a:path>
                <a:path w="21600" h="21600" extrusionOk="0">
                  <a:moveTo>
                    <a:pt x="2700" y="16971"/>
                  </a:moveTo>
                  <a:lnTo>
                    <a:pt x="2700" y="18514"/>
                  </a:lnTo>
                  <a:lnTo>
                    <a:pt x="4860" y="18514"/>
                  </a:lnTo>
                  <a:lnTo>
                    <a:pt x="4860" y="16971"/>
                  </a:lnTo>
                  <a:lnTo>
                    <a:pt x="2700" y="16971"/>
                  </a:lnTo>
                  <a:close/>
                </a:path>
                <a:path w="21600" h="21600" extrusionOk="0">
                  <a:moveTo>
                    <a:pt x="4860" y="16971"/>
                  </a:moveTo>
                  <a:lnTo>
                    <a:pt x="4860" y="18514"/>
                  </a:lnTo>
                  <a:lnTo>
                    <a:pt x="7020" y="18514"/>
                  </a:lnTo>
                  <a:lnTo>
                    <a:pt x="7020" y="16971"/>
                  </a:lnTo>
                  <a:lnTo>
                    <a:pt x="4860" y="16971"/>
                  </a:lnTo>
                  <a:close/>
                </a:path>
                <a:path w="21600" h="21600" extrusionOk="0">
                  <a:moveTo>
                    <a:pt x="7020" y="16971"/>
                  </a:moveTo>
                  <a:lnTo>
                    <a:pt x="7020" y="18514"/>
                  </a:lnTo>
                  <a:lnTo>
                    <a:pt x="9180" y="18514"/>
                  </a:lnTo>
                  <a:lnTo>
                    <a:pt x="9180" y="16971"/>
                  </a:lnTo>
                  <a:lnTo>
                    <a:pt x="7020" y="16971"/>
                  </a:lnTo>
                  <a:close/>
                </a:path>
                <a:path w="21600" h="21600" extrusionOk="0">
                  <a:moveTo>
                    <a:pt x="9180" y="16971"/>
                  </a:moveTo>
                  <a:lnTo>
                    <a:pt x="9180" y="18514"/>
                  </a:lnTo>
                  <a:lnTo>
                    <a:pt x="11340" y="18514"/>
                  </a:lnTo>
                  <a:lnTo>
                    <a:pt x="11340" y="16971"/>
                  </a:lnTo>
                  <a:lnTo>
                    <a:pt x="9180" y="16971"/>
                  </a:lnTo>
                  <a:close/>
                </a:path>
                <a:path w="21600" h="21600" extrusionOk="0">
                  <a:moveTo>
                    <a:pt x="11340" y="16971"/>
                  </a:moveTo>
                  <a:lnTo>
                    <a:pt x="11340" y="18514"/>
                  </a:lnTo>
                  <a:lnTo>
                    <a:pt x="13500" y="18514"/>
                  </a:lnTo>
                  <a:lnTo>
                    <a:pt x="13500" y="16971"/>
                  </a:lnTo>
                  <a:lnTo>
                    <a:pt x="11340" y="16971"/>
                  </a:lnTo>
                  <a:close/>
                </a:path>
                <a:path w="21600" h="21600" extrusionOk="0">
                  <a:moveTo>
                    <a:pt x="13500" y="16971"/>
                  </a:moveTo>
                  <a:lnTo>
                    <a:pt x="13500" y="18514"/>
                  </a:lnTo>
                  <a:lnTo>
                    <a:pt x="15660" y="18514"/>
                  </a:lnTo>
                  <a:lnTo>
                    <a:pt x="15660" y="16971"/>
                  </a:lnTo>
                  <a:lnTo>
                    <a:pt x="13500" y="16971"/>
                  </a:lnTo>
                  <a:close/>
                </a:path>
                <a:path w="21600" h="21600" extrusionOk="0">
                  <a:moveTo>
                    <a:pt x="15660" y="16971"/>
                  </a:moveTo>
                  <a:lnTo>
                    <a:pt x="15660" y="18514"/>
                  </a:lnTo>
                  <a:lnTo>
                    <a:pt x="17820" y="18514"/>
                  </a:lnTo>
                  <a:lnTo>
                    <a:pt x="17820" y="16971"/>
                  </a:lnTo>
                  <a:lnTo>
                    <a:pt x="15660" y="16971"/>
                  </a:lnTo>
                  <a:close/>
                </a:path>
                <a:path w="21600" h="21600" extrusionOk="0">
                  <a:moveTo>
                    <a:pt x="17820" y="16971"/>
                  </a:moveTo>
                  <a:lnTo>
                    <a:pt x="17820" y="18514"/>
                  </a:lnTo>
                  <a:lnTo>
                    <a:pt x="19980" y="18514"/>
                  </a:lnTo>
                  <a:lnTo>
                    <a:pt x="19980" y="16971"/>
                  </a:lnTo>
                  <a:lnTo>
                    <a:pt x="17820" y="16971"/>
                  </a:lnTo>
                  <a:close/>
                </a:path>
                <a:path w="21600" h="21600" extrusionOk="0">
                  <a:moveTo>
                    <a:pt x="1620" y="18514"/>
                  </a:moveTo>
                  <a:lnTo>
                    <a:pt x="1620" y="20057"/>
                  </a:lnTo>
                  <a:lnTo>
                    <a:pt x="3779" y="20057"/>
                  </a:lnTo>
                  <a:lnTo>
                    <a:pt x="3779" y="18514"/>
                  </a:lnTo>
                  <a:lnTo>
                    <a:pt x="1620" y="18514"/>
                  </a:lnTo>
                  <a:close/>
                </a:path>
                <a:path w="21600" h="21600" extrusionOk="0">
                  <a:moveTo>
                    <a:pt x="3779" y="18514"/>
                  </a:moveTo>
                  <a:lnTo>
                    <a:pt x="3779" y="20057"/>
                  </a:lnTo>
                  <a:lnTo>
                    <a:pt x="5940" y="20057"/>
                  </a:lnTo>
                  <a:lnTo>
                    <a:pt x="5940" y="18514"/>
                  </a:lnTo>
                  <a:lnTo>
                    <a:pt x="3779" y="18514"/>
                  </a:lnTo>
                  <a:close/>
                </a:path>
                <a:path w="21600" h="21600" extrusionOk="0">
                  <a:moveTo>
                    <a:pt x="5940" y="18514"/>
                  </a:moveTo>
                  <a:lnTo>
                    <a:pt x="5940" y="20057"/>
                  </a:lnTo>
                  <a:lnTo>
                    <a:pt x="8100" y="20057"/>
                  </a:lnTo>
                  <a:lnTo>
                    <a:pt x="8100" y="18514"/>
                  </a:lnTo>
                  <a:lnTo>
                    <a:pt x="5940" y="18514"/>
                  </a:lnTo>
                  <a:close/>
                </a:path>
                <a:path w="21600" h="21600" extrusionOk="0">
                  <a:moveTo>
                    <a:pt x="8100" y="18514"/>
                  </a:moveTo>
                  <a:lnTo>
                    <a:pt x="8100" y="20057"/>
                  </a:lnTo>
                  <a:lnTo>
                    <a:pt x="10260" y="20057"/>
                  </a:lnTo>
                  <a:lnTo>
                    <a:pt x="10260" y="18514"/>
                  </a:lnTo>
                  <a:lnTo>
                    <a:pt x="8100" y="18514"/>
                  </a:lnTo>
                  <a:close/>
                </a:path>
                <a:path w="21600" h="21600" extrusionOk="0">
                  <a:moveTo>
                    <a:pt x="10260" y="18514"/>
                  </a:moveTo>
                  <a:lnTo>
                    <a:pt x="10260" y="20057"/>
                  </a:lnTo>
                  <a:lnTo>
                    <a:pt x="12419" y="20057"/>
                  </a:lnTo>
                  <a:lnTo>
                    <a:pt x="12419" y="18514"/>
                  </a:lnTo>
                  <a:lnTo>
                    <a:pt x="10260" y="18514"/>
                  </a:lnTo>
                  <a:close/>
                </a:path>
                <a:path w="21600" h="21600" extrusionOk="0">
                  <a:moveTo>
                    <a:pt x="12419" y="18514"/>
                  </a:moveTo>
                  <a:lnTo>
                    <a:pt x="12419" y="20057"/>
                  </a:lnTo>
                  <a:lnTo>
                    <a:pt x="14580" y="20057"/>
                  </a:lnTo>
                  <a:lnTo>
                    <a:pt x="14580" y="18514"/>
                  </a:lnTo>
                  <a:lnTo>
                    <a:pt x="12419" y="18514"/>
                  </a:lnTo>
                  <a:close/>
                </a:path>
                <a:path w="21600" h="21600" extrusionOk="0">
                  <a:moveTo>
                    <a:pt x="14580" y="18514"/>
                  </a:moveTo>
                  <a:lnTo>
                    <a:pt x="14580" y="20057"/>
                  </a:lnTo>
                  <a:lnTo>
                    <a:pt x="16740" y="20057"/>
                  </a:lnTo>
                  <a:lnTo>
                    <a:pt x="16740" y="18514"/>
                  </a:lnTo>
                  <a:lnTo>
                    <a:pt x="14580" y="18514"/>
                  </a:lnTo>
                  <a:close/>
                </a:path>
                <a:path w="21600" h="21600" extrusionOk="0">
                  <a:moveTo>
                    <a:pt x="16740" y="18514"/>
                  </a:moveTo>
                  <a:lnTo>
                    <a:pt x="16740" y="20057"/>
                  </a:lnTo>
                  <a:lnTo>
                    <a:pt x="18900" y="20057"/>
                  </a:lnTo>
                  <a:lnTo>
                    <a:pt x="18900" y="18514"/>
                  </a:lnTo>
                  <a:lnTo>
                    <a:pt x="16740" y="18514"/>
                  </a:lnTo>
                  <a:close/>
                </a:path>
                <a:path w="21600" h="21600" extrusionOk="0">
                  <a:moveTo>
                    <a:pt x="18900" y="18514"/>
                  </a:moveTo>
                  <a:lnTo>
                    <a:pt x="18900" y="20057"/>
                  </a:lnTo>
                  <a:lnTo>
                    <a:pt x="21060" y="20057"/>
                  </a:lnTo>
                  <a:lnTo>
                    <a:pt x="21060" y="18514"/>
                  </a:lnTo>
                  <a:lnTo>
                    <a:pt x="18900" y="18514"/>
                  </a:lnTo>
                  <a:close/>
                </a:path>
                <a:path w="21600" h="21600" extrusionOk="0">
                  <a:moveTo>
                    <a:pt x="540" y="20057"/>
                  </a:moveTo>
                  <a:lnTo>
                    <a:pt x="540" y="21600"/>
                  </a:lnTo>
                  <a:lnTo>
                    <a:pt x="2700" y="21600"/>
                  </a:lnTo>
                  <a:lnTo>
                    <a:pt x="2700" y="20057"/>
                  </a:lnTo>
                  <a:lnTo>
                    <a:pt x="540" y="20057"/>
                  </a:lnTo>
                  <a:close/>
                </a:path>
                <a:path w="21600" h="21600" extrusionOk="0">
                  <a:moveTo>
                    <a:pt x="2700" y="20057"/>
                  </a:moveTo>
                  <a:lnTo>
                    <a:pt x="2700" y="21600"/>
                  </a:lnTo>
                  <a:lnTo>
                    <a:pt x="4860" y="21600"/>
                  </a:lnTo>
                  <a:lnTo>
                    <a:pt x="4860" y="20057"/>
                  </a:lnTo>
                  <a:lnTo>
                    <a:pt x="2700" y="20057"/>
                  </a:lnTo>
                  <a:close/>
                </a:path>
                <a:path w="21600" h="21600" extrusionOk="0">
                  <a:moveTo>
                    <a:pt x="4860" y="20057"/>
                  </a:moveTo>
                  <a:lnTo>
                    <a:pt x="4860" y="21600"/>
                  </a:lnTo>
                  <a:lnTo>
                    <a:pt x="7020" y="21600"/>
                  </a:lnTo>
                  <a:lnTo>
                    <a:pt x="7020" y="20057"/>
                  </a:lnTo>
                  <a:lnTo>
                    <a:pt x="4860" y="20057"/>
                  </a:lnTo>
                  <a:close/>
                </a:path>
                <a:path w="21600" h="21600" extrusionOk="0">
                  <a:moveTo>
                    <a:pt x="7020" y="20057"/>
                  </a:moveTo>
                  <a:lnTo>
                    <a:pt x="7020" y="21600"/>
                  </a:lnTo>
                  <a:lnTo>
                    <a:pt x="9180" y="21600"/>
                  </a:lnTo>
                  <a:lnTo>
                    <a:pt x="9180" y="20057"/>
                  </a:lnTo>
                  <a:lnTo>
                    <a:pt x="7020" y="20057"/>
                  </a:lnTo>
                  <a:close/>
                </a:path>
                <a:path w="21600" h="21600" extrusionOk="0">
                  <a:moveTo>
                    <a:pt x="9180" y="20057"/>
                  </a:moveTo>
                  <a:lnTo>
                    <a:pt x="9180" y="21600"/>
                  </a:lnTo>
                  <a:lnTo>
                    <a:pt x="11340" y="21600"/>
                  </a:lnTo>
                  <a:lnTo>
                    <a:pt x="11340" y="20057"/>
                  </a:lnTo>
                  <a:lnTo>
                    <a:pt x="9180" y="20057"/>
                  </a:lnTo>
                  <a:close/>
                </a:path>
                <a:path w="21600" h="21600" extrusionOk="0">
                  <a:moveTo>
                    <a:pt x="11340" y="20057"/>
                  </a:moveTo>
                  <a:lnTo>
                    <a:pt x="11340" y="21600"/>
                  </a:lnTo>
                  <a:lnTo>
                    <a:pt x="13500" y="21600"/>
                  </a:lnTo>
                  <a:lnTo>
                    <a:pt x="13500" y="20057"/>
                  </a:lnTo>
                  <a:lnTo>
                    <a:pt x="11340" y="20057"/>
                  </a:lnTo>
                  <a:close/>
                </a:path>
                <a:path w="21600" h="21600" extrusionOk="0">
                  <a:moveTo>
                    <a:pt x="13500" y="20057"/>
                  </a:moveTo>
                  <a:lnTo>
                    <a:pt x="13500" y="21600"/>
                  </a:lnTo>
                  <a:lnTo>
                    <a:pt x="15660" y="21600"/>
                  </a:lnTo>
                  <a:lnTo>
                    <a:pt x="15660" y="20057"/>
                  </a:lnTo>
                  <a:lnTo>
                    <a:pt x="13500" y="20057"/>
                  </a:lnTo>
                  <a:close/>
                </a:path>
                <a:path w="21600" h="21600" extrusionOk="0">
                  <a:moveTo>
                    <a:pt x="15660" y="20057"/>
                  </a:moveTo>
                  <a:lnTo>
                    <a:pt x="15660" y="21600"/>
                  </a:lnTo>
                  <a:lnTo>
                    <a:pt x="17820" y="21600"/>
                  </a:lnTo>
                  <a:lnTo>
                    <a:pt x="17820" y="20057"/>
                  </a:lnTo>
                  <a:lnTo>
                    <a:pt x="15660" y="20057"/>
                  </a:lnTo>
                  <a:close/>
                </a:path>
                <a:path w="21600" h="21600" extrusionOk="0">
                  <a:moveTo>
                    <a:pt x="17820" y="20057"/>
                  </a:moveTo>
                  <a:lnTo>
                    <a:pt x="17820" y="21600"/>
                  </a:lnTo>
                  <a:lnTo>
                    <a:pt x="19980" y="21600"/>
                  </a:lnTo>
                  <a:lnTo>
                    <a:pt x="19980" y="20057"/>
                  </a:lnTo>
                  <a:lnTo>
                    <a:pt x="17820" y="20057"/>
                  </a:lnTo>
                  <a:close/>
                </a:path>
                <a:path w="21600" h="21600" extrusionOk="0">
                  <a:moveTo>
                    <a:pt x="19980" y="4628"/>
                  </a:moveTo>
                  <a:lnTo>
                    <a:pt x="21060" y="4628"/>
                  </a:lnTo>
                  <a:lnTo>
                    <a:pt x="21060" y="6171"/>
                  </a:lnTo>
                  <a:lnTo>
                    <a:pt x="19980" y="6171"/>
                  </a:lnTo>
                  <a:lnTo>
                    <a:pt x="19980" y="4628"/>
                  </a:ln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lt"/>
                <a:ea typeface="+mn-ea"/>
              </a:endParaRPr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1934531" y="3049920"/>
              <a:ext cx="816698" cy="3045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KEK FW</a:t>
              </a:r>
              <a:endParaRPr lang="ja-JP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144" name="テキスト ボックス 143"/>
          <p:cNvSpPr txBox="1"/>
          <p:nvPr/>
        </p:nvSpPr>
        <p:spPr>
          <a:xfrm>
            <a:off x="168097" y="2631040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130.87.208.0/22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0" name="グループ化 159"/>
          <p:cNvGrpSpPr/>
          <p:nvPr/>
        </p:nvGrpSpPr>
        <p:grpSpPr>
          <a:xfrm>
            <a:off x="6357950" y="214290"/>
            <a:ext cx="2644895" cy="1035515"/>
            <a:chOff x="5094814" y="3237114"/>
            <a:chExt cx="2644895" cy="1035515"/>
          </a:xfrm>
        </p:grpSpPr>
        <p:cxnSp>
          <p:nvCxnSpPr>
            <p:cNvPr id="161" name="直線コネクタ 160"/>
            <p:cNvCxnSpPr/>
            <p:nvPr/>
          </p:nvCxnSpPr>
          <p:spPr>
            <a:xfrm rot="5400000" flipH="1" flipV="1">
              <a:off x="6768914" y="3502609"/>
              <a:ext cx="31836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2" name="直線コネクタ 161"/>
            <p:cNvCxnSpPr/>
            <p:nvPr/>
          </p:nvCxnSpPr>
          <p:spPr>
            <a:xfrm>
              <a:off x="6360131" y="3343429"/>
              <a:ext cx="1379561" cy="78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63" name="グループ化 190"/>
            <p:cNvGrpSpPr>
              <a:grpSpLocks/>
            </p:cNvGrpSpPr>
            <p:nvPr/>
          </p:nvGrpSpPr>
          <p:grpSpPr bwMode="auto">
            <a:xfrm>
              <a:off x="6080061" y="3237114"/>
              <a:ext cx="503665" cy="244605"/>
              <a:chOff x="1934529" y="2928940"/>
              <a:chExt cx="1018064" cy="493628"/>
            </a:xfrm>
          </p:grpSpPr>
          <p:sp>
            <p:nvSpPr>
              <p:cNvPr id="173" name="Firewall"/>
              <p:cNvSpPr>
                <a:spLocks noEditPoints="1" noChangeArrowheads="1"/>
              </p:cNvSpPr>
              <p:nvPr/>
            </p:nvSpPr>
            <p:spPr bwMode="auto">
              <a:xfrm>
                <a:off x="2000232" y="2928940"/>
                <a:ext cx="785818" cy="428628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060 w 21600"/>
                  <a:gd name="T7" fmla="*/ 10800 h 21600"/>
                  <a:gd name="T8" fmla="*/ 21060 w 21600"/>
                  <a:gd name="T9" fmla="*/ 21600 h 21600"/>
                  <a:gd name="T10" fmla="*/ 10800 w 21600"/>
                  <a:gd name="T11" fmla="*/ 21600 h 21600"/>
                  <a:gd name="T12" fmla="*/ 540 w 21600"/>
                  <a:gd name="T13" fmla="*/ 21600 h 21600"/>
                  <a:gd name="T14" fmla="*/ 540 w 21600"/>
                  <a:gd name="T15" fmla="*/ 10800 h 21600"/>
                  <a:gd name="T16" fmla="*/ 761 w 21600"/>
                  <a:gd name="T17" fmla="*/ 22454 h 21600"/>
                  <a:gd name="T18" fmla="*/ 21069 w 21600"/>
                  <a:gd name="T19" fmla="*/ 32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540" y="4628"/>
                    </a:moveTo>
                    <a:lnTo>
                      <a:pt x="0" y="4628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4628"/>
                    </a:lnTo>
                    <a:lnTo>
                      <a:pt x="21060" y="4628"/>
                    </a:lnTo>
                    <a:lnTo>
                      <a:pt x="21060" y="21600"/>
                    </a:lnTo>
                    <a:lnTo>
                      <a:pt x="540" y="21600"/>
                    </a:lnTo>
                    <a:lnTo>
                      <a:pt x="540" y="4628"/>
                    </a:lnTo>
                    <a:close/>
                  </a:path>
                  <a:path w="21600" h="21600" extrusionOk="0">
                    <a:moveTo>
                      <a:pt x="540" y="4628"/>
                    </a:moveTo>
                    <a:lnTo>
                      <a:pt x="540" y="6171"/>
                    </a:lnTo>
                    <a:lnTo>
                      <a:pt x="2700" y="6171"/>
                    </a:lnTo>
                    <a:lnTo>
                      <a:pt x="2700" y="4628"/>
                    </a:lnTo>
                    <a:lnTo>
                      <a:pt x="540" y="4628"/>
                    </a:lnTo>
                    <a:close/>
                  </a:path>
                  <a:path w="21600" h="21600" extrusionOk="0">
                    <a:moveTo>
                      <a:pt x="2700" y="4628"/>
                    </a:moveTo>
                    <a:lnTo>
                      <a:pt x="2700" y="6171"/>
                    </a:lnTo>
                    <a:lnTo>
                      <a:pt x="4860" y="6171"/>
                    </a:lnTo>
                    <a:lnTo>
                      <a:pt x="4860" y="4628"/>
                    </a:lnTo>
                    <a:lnTo>
                      <a:pt x="2700" y="4628"/>
                    </a:lnTo>
                    <a:close/>
                  </a:path>
                  <a:path w="21600" h="21600" extrusionOk="0">
                    <a:moveTo>
                      <a:pt x="4860" y="4628"/>
                    </a:moveTo>
                    <a:lnTo>
                      <a:pt x="4860" y="6171"/>
                    </a:lnTo>
                    <a:lnTo>
                      <a:pt x="7020" y="6171"/>
                    </a:lnTo>
                    <a:lnTo>
                      <a:pt x="7020" y="4628"/>
                    </a:lnTo>
                    <a:lnTo>
                      <a:pt x="4860" y="4628"/>
                    </a:lnTo>
                    <a:close/>
                  </a:path>
                  <a:path w="21600" h="21600" extrusionOk="0">
                    <a:moveTo>
                      <a:pt x="7020" y="4628"/>
                    </a:moveTo>
                    <a:lnTo>
                      <a:pt x="7020" y="6171"/>
                    </a:lnTo>
                    <a:lnTo>
                      <a:pt x="9180" y="6171"/>
                    </a:lnTo>
                    <a:lnTo>
                      <a:pt x="9180" y="4628"/>
                    </a:lnTo>
                    <a:lnTo>
                      <a:pt x="7020" y="4628"/>
                    </a:lnTo>
                    <a:close/>
                  </a:path>
                  <a:path w="21600" h="21600" extrusionOk="0">
                    <a:moveTo>
                      <a:pt x="9180" y="4628"/>
                    </a:moveTo>
                    <a:lnTo>
                      <a:pt x="9180" y="6171"/>
                    </a:lnTo>
                    <a:lnTo>
                      <a:pt x="11340" y="6171"/>
                    </a:lnTo>
                    <a:lnTo>
                      <a:pt x="11340" y="4628"/>
                    </a:lnTo>
                    <a:lnTo>
                      <a:pt x="9180" y="4628"/>
                    </a:lnTo>
                    <a:close/>
                  </a:path>
                  <a:path w="21600" h="21600" extrusionOk="0">
                    <a:moveTo>
                      <a:pt x="11340" y="4628"/>
                    </a:moveTo>
                    <a:lnTo>
                      <a:pt x="11340" y="6171"/>
                    </a:lnTo>
                    <a:lnTo>
                      <a:pt x="13500" y="6171"/>
                    </a:lnTo>
                    <a:lnTo>
                      <a:pt x="13500" y="4628"/>
                    </a:lnTo>
                    <a:lnTo>
                      <a:pt x="11340" y="4628"/>
                    </a:lnTo>
                    <a:close/>
                  </a:path>
                  <a:path w="21600" h="21600" extrusionOk="0">
                    <a:moveTo>
                      <a:pt x="13500" y="4628"/>
                    </a:moveTo>
                    <a:lnTo>
                      <a:pt x="13500" y="6171"/>
                    </a:lnTo>
                    <a:lnTo>
                      <a:pt x="15660" y="6171"/>
                    </a:lnTo>
                    <a:lnTo>
                      <a:pt x="15660" y="4628"/>
                    </a:lnTo>
                    <a:lnTo>
                      <a:pt x="13500" y="4628"/>
                    </a:lnTo>
                    <a:close/>
                  </a:path>
                  <a:path w="21600" h="21600" extrusionOk="0">
                    <a:moveTo>
                      <a:pt x="15660" y="4628"/>
                    </a:moveTo>
                    <a:lnTo>
                      <a:pt x="15660" y="6171"/>
                    </a:lnTo>
                    <a:lnTo>
                      <a:pt x="17820" y="6171"/>
                    </a:lnTo>
                    <a:lnTo>
                      <a:pt x="17820" y="4628"/>
                    </a:lnTo>
                    <a:lnTo>
                      <a:pt x="15660" y="4628"/>
                    </a:lnTo>
                    <a:close/>
                  </a:path>
                  <a:path w="21600" h="21600" extrusionOk="0">
                    <a:moveTo>
                      <a:pt x="17820" y="4628"/>
                    </a:moveTo>
                    <a:lnTo>
                      <a:pt x="17820" y="6171"/>
                    </a:lnTo>
                    <a:lnTo>
                      <a:pt x="19980" y="6171"/>
                    </a:lnTo>
                    <a:lnTo>
                      <a:pt x="19980" y="4628"/>
                    </a:lnTo>
                    <a:lnTo>
                      <a:pt x="17820" y="4628"/>
                    </a:lnTo>
                    <a:close/>
                  </a:path>
                  <a:path w="21600" h="21600" extrusionOk="0">
                    <a:moveTo>
                      <a:pt x="1620" y="6171"/>
                    </a:moveTo>
                    <a:lnTo>
                      <a:pt x="1620" y="7714"/>
                    </a:lnTo>
                    <a:lnTo>
                      <a:pt x="3779" y="7714"/>
                    </a:lnTo>
                    <a:lnTo>
                      <a:pt x="3779" y="6171"/>
                    </a:lnTo>
                    <a:lnTo>
                      <a:pt x="1620" y="6171"/>
                    </a:lnTo>
                    <a:close/>
                  </a:path>
                  <a:path w="21600" h="21600" extrusionOk="0">
                    <a:moveTo>
                      <a:pt x="3779" y="6171"/>
                    </a:moveTo>
                    <a:lnTo>
                      <a:pt x="3779" y="7714"/>
                    </a:lnTo>
                    <a:lnTo>
                      <a:pt x="5940" y="7714"/>
                    </a:lnTo>
                    <a:lnTo>
                      <a:pt x="5940" y="6171"/>
                    </a:lnTo>
                    <a:lnTo>
                      <a:pt x="3779" y="6171"/>
                    </a:lnTo>
                    <a:close/>
                  </a:path>
                  <a:path w="21600" h="21600" extrusionOk="0">
                    <a:moveTo>
                      <a:pt x="5940" y="6171"/>
                    </a:moveTo>
                    <a:lnTo>
                      <a:pt x="5940" y="7714"/>
                    </a:lnTo>
                    <a:lnTo>
                      <a:pt x="8100" y="7714"/>
                    </a:lnTo>
                    <a:lnTo>
                      <a:pt x="8100" y="6171"/>
                    </a:lnTo>
                    <a:lnTo>
                      <a:pt x="5940" y="6171"/>
                    </a:lnTo>
                    <a:close/>
                  </a:path>
                  <a:path w="21600" h="21600" extrusionOk="0">
                    <a:moveTo>
                      <a:pt x="8100" y="6171"/>
                    </a:moveTo>
                    <a:lnTo>
                      <a:pt x="8100" y="7714"/>
                    </a:lnTo>
                    <a:lnTo>
                      <a:pt x="10260" y="7714"/>
                    </a:lnTo>
                    <a:lnTo>
                      <a:pt x="10260" y="6171"/>
                    </a:lnTo>
                    <a:lnTo>
                      <a:pt x="8100" y="6171"/>
                    </a:lnTo>
                    <a:close/>
                  </a:path>
                  <a:path w="21600" h="21600" extrusionOk="0">
                    <a:moveTo>
                      <a:pt x="10260" y="6171"/>
                    </a:moveTo>
                    <a:lnTo>
                      <a:pt x="10260" y="7714"/>
                    </a:lnTo>
                    <a:lnTo>
                      <a:pt x="12419" y="7714"/>
                    </a:lnTo>
                    <a:lnTo>
                      <a:pt x="12419" y="6171"/>
                    </a:lnTo>
                    <a:lnTo>
                      <a:pt x="10260" y="6171"/>
                    </a:lnTo>
                    <a:close/>
                  </a:path>
                  <a:path w="21600" h="21600" extrusionOk="0">
                    <a:moveTo>
                      <a:pt x="12419" y="6171"/>
                    </a:moveTo>
                    <a:lnTo>
                      <a:pt x="12419" y="7714"/>
                    </a:lnTo>
                    <a:lnTo>
                      <a:pt x="14580" y="7714"/>
                    </a:lnTo>
                    <a:lnTo>
                      <a:pt x="14580" y="6171"/>
                    </a:lnTo>
                    <a:lnTo>
                      <a:pt x="12419" y="6171"/>
                    </a:lnTo>
                    <a:close/>
                  </a:path>
                  <a:path w="21600" h="21600" extrusionOk="0">
                    <a:moveTo>
                      <a:pt x="14580" y="6171"/>
                    </a:moveTo>
                    <a:lnTo>
                      <a:pt x="14580" y="7714"/>
                    </a:lnTo>
                    <a:lnTo>
                      <a:pt x="16740" y="7714"/>
                    </a:lnTo>
                    <a:lnTo>
                      <a:pt x="16740" y="6171"/>
                    </a:lnTo>
                    <a:lnTo>
                      <a:pt x="14580" y="6171"/>
                    </a:lnTo>
                    <a:close/>
                  </a:path>
                  <a:path w="21600" h="21600" extrusionOk="0">
                    <a:moveTo>
                      <a:pt x="16740" y="6171"/>
                    </a:moveTo>
                    <a:lnTo>
                      <a:pt x="16740" y="7714"/>
                    </a:lnTo>
                    <a:lnTo>
                      <a:pt x="18900" y="7714"/>
                    </a:lnTo>
                    <a:lnTo>
                      <a:pt x="18900" y="6171"/>
                    </a:lnTo>
                    <a:lnTo>
                      <a:pt x="16740" y="6171"/>
                    </a:lnTo>
                    <a:close/>
                  </a:path>
                  <a:path w="21600" h="21600" extrusionOk="0">
                    <a:moveTo>
                      <a:pt x="18900" y="6171"/>
                    </a:moveTo>
                    <a:lnTo>
                      <a:pt x="18900" y="7714"/>
                    </a:lnTo>
                    <a:lnTo>
                      <a:pt x="21060" y="7714"/>
                    </a:lnTo>
                    <a:lnTo>
                      <a:pt x="21060" y="6171"/>
                    </a:lnTo>
                    <a:lnTo>
                      <a:pt x="18900" y="6171"/>
                    </a:lnTo>
                    <a:close/>
                  </a:path>
                  <a:path w="21600" h="21600" extrusionOk="0">
                    <a:moveTo>
                      <a:pt x="540" y="7714"/>
                    </a:moveTo>
                    <a:lnTo>
                      <a:pt x="540" y="9257"/>
                    </a:lnTo>
                    <a:lnTo>
                      <a:pt x="2700" y="9257"/>
                    </a:lnTo>
                    <a:lnTo>
                      <a:pt x="2700" y="7714"/>
                    </a:lnTo>
                    <a:lnTo>
                      <a:pt x="540" y="7714"/>
                    </a:lnTo>
                    <a:close/>
                  </a:path>
                  <a:path w="21600" h="21600" extrusionOk="0">
                    <a:moveTo>
                      <a:pt x="2700" y="7714"/>
                    </a:moveTo>
                    <a:lnTo>
                      <a:pt x="2700" y="9257"/>
                    </a:lnTo>
                    <a:lnTo>
                      <a:pt x="4860" y="9257"/>
                    </a:lnTo>
                    <a:lnTo>
                      <a:pt x="4860" y="7714"/>
                    </a:lnTo>
                    <a:lnTo>
                      <a:pt x="2700" y="7714"/>
                    </a:lnTo>
                    <a:close/>
                  </a:path>
                  <a:path w="21600" h="21600" extrusionOk="0">
                    <a:moveTo>
                      <a:pt x="4860" y="7714"/>
                    </a:moveTo>
                    <a:lnTo>
                      <a:pt x="4860" y="9257"/>
                    </a:lnTo>
                    <a:lnTo>
                      <a:pt x="7020" y="9257"/>
                    </a:lnTo>
                    <a:lnTo>
                      <a:pt x="7020" y="7714"/>
                    </a:lnTo>
                    <a:lnTo>
                      <a:pt x="4860" y="7714"/>
                    </a:lnTo>
                    <a:close/>
                  </a:path>
                  <a:path w="21600" h="21600" extrusionOk="0">
                    <a:moveTo>
                      <a:pt x="7020" y="7714"/>
                    </a:moveTo>
                    <a:lnTo>
                      <a:pt x="7020" y="9257"/>
                    </a:lnTo>
                    <a:lnTo>
                      <a:pt x="9180" y="9257"/>
                    </a:lnTo>
                    <a:lnTo>
                      <a:pt x="9180" y="7714"/>
                    </a:lnTo>
                    <a:lnTo>
                      <a:pt x="7020" y="7714"/>
                    </a:lnTo>
                    <a:close/>
                  </a:path>
                  <a:path w="21600" h="21600" extrusionOk="0">
                    <a:moveTo>
                      <a:pt x="9180" y="7714"/>
                    </a:moveTo>
                    <a:lnTo>
                      <a:pt x="9180" y="9257"/>
                    </a:lnTo>
                    <a:lnTo>
                      <a:pt x="11340" y="9257"/>
                    </a:lnTo>
                    <a:lnTo>
                      <a:pt x="11340" y="7714"/>
                    </a:lnTo>
                    <a:lnTo>
                      <a:pt x="9180" y="7714"/>
                    </a:lnTo>
                    <a:close/>
                  </a:path>
                  <a:path w="21600" h="21600" extrusionOk="0">
                    <a:moveTo>
                      <a:pt x="11340" y="7714"/>
                    </a:moveTo>
                    <a:lnTo>
                      <a:pt x="11340" y="9257"/>
                    </a:lnTo>
                    <a:lnTo>
                      <a:pt x="13500" y="9257"/>
                    </a:lnTo>
                    <a:lnTo>
                      <a:pt x="13500" y="7714"/>
                    </a:lnTo>
                    <a:lnTo>
                      <a:pt x="11340" y="7714"/>
                    </a:lnTo>
                    <a:close/>
                  </a:path>
                  <a:path w="21600" h="21600" extrusionOk="0">
                    <a:moveTo>
                      <a:pt x="13500" y="7714"/>
                    </a:moveTo>
                    <a:lnTo>
                      <a:pt x="13500" y="9257"/>
                    </a:lnTo>
                    <a:lnTo>
                      <a:pt x="15660" y="9257"/>
                    </a:lnTo>
                    <a:lnTo>
                      <a:pt x="15660" y="7714"/>
                    </a:lnTo>
                    <a:lnTo>
                      <a:pt x="13500" y="7714"/>
                    </a:lnTo>
                    <a:close/>
                  </a:path>
                  <a:path w="21600" h="21600" extrusionOk="0">
                    <a:moveTo>
                      <a:pt x="15660" y="7714"/>
                    </a:moveTo>
                    <a:lnTo>
                      <a:pt x="15660" y="9257"/>
                    </a:lnTo>
                    <a:lnTo>
                      <a:pt x="17820" y="9257"/>
                    </a:lnTo>
                    <a:lnTo>
                      <a:pt x="17820" y="7714"/>
                    </a:lnTo>
                    <a:lnTo>
                      <a:pt x="15660" y="7714"/>
                    </a:lnTo>
                    <a:close/>
                  </a:path>
                  <a:path w="21600" h="21600" extrusionOk="0">
                    <a:moveTo>
                      <a:pt x="17820" y="7714"/>
                    </a:moveTo>
                    <a:lnTo>
                      <a:pt x="17820" y="9257"/>
                    </a:lnTo>
                    <a:lnTo>
                      <a:pt x="19980" y="9257"/>
                    </a:lnTo>
                    <a:lnTo>
                      <a:pt x="19980" y="7714"/>
                    </a:lnTo>
                    <a:lnTo>
                      <a:pt x="17820" y="7714"/>
                    </a:lnTo>
                    <a:close/>
                  </a:path>
                  <a:path w="21600" h="21600" extrusionOk="0">
                    <a:moveTo>
                      <a:pt x="1620" y="9257"/>
                    </a:moveTo>
                    <a:lnTo>
                      <a:pt x="1620" y="10800"/>
                    </a:lnTo>
                    <a:lnTo>
                      <a:pt x="3779" y="10800"/>
                    </a:lnTo>
                    <a:lnTo>
                      <a:pt x="3779" y="9257"/>
                    </a:lnTo>
                    <a:lnTo>
                      <a:pt x="1620" y="9257"/>
                    </a:lnTo>
                    <a:close/>
                  </a:path>
                  <a:path w="21600" h="21600" extrusionOk="0">
                    <a:moveTo>
                      <a:pt x="3779" y="9257"/>
                    </a:moveTo>
                    <a:lnTo>
                      <a:pt x="3779" y="10800"/>
                    </a:lnTo>
                    <a:lnTo>
                      <a:pt x="5940" y="10800"/>
                    </a:lnTo>
                    <a:lnTo>
                      <a:pt x="5940" y="9257"/>
                    </a:lnTo>
                    <a:lnTo>
                      <a:pt x="3779" y="9257"/>
                    </a:lnTo>
                    <a:close/>
                  </a:path>
                  <a:path w="21600" h="21600" extrusionOk="0">
                    <a:moveTo>
                      <a:pt x="5940" y="9257"/>
                    </a:moveTo>
                    <a:lnTo>
                      <a:pt x="5940" y="10800"/>
                    </a:lnTo>
                    <a:lnTo>
                      <a:pt x="8100" y="10800"/>
                    </a:lnTo>
                    <a:lnTo>
                      <a:pt x="8100" y="9257"/>
                    </a:lnTo>
                    <a:lnTo>
                      <a:pt x="5940" y="9257"/>
                    </a:lnTo>
                    <a:close/>
                  </a:path>
                  <a:path w="21600" h="21600" extrusionOk="0">
                    <a:moveTo>
                      <a:pt x="8100" y="9257"/>
                    </a:moveTo>
                    <a:lnTo>
                      <a:pt x="8100" y="10800"/>
                    </a:lnTo>
                    <a:lnTo>
                      <a:pt x="10260" y="10800"/>
                    </a:lnTo>
                    <a:lnTo>
                      <a:pt x="10260" y="9257"/>
                    </a:lnTo>
                    <a:lnTo>
                      <a:pt x="8100" y="9257"/>
                    </a:lnTo>
                    <a:close/>
                  </a:path>
                  <a:path w="21600" h="21600" extrusionOk="0">
                    <a:moveTo>
                      <a:pt x="10260" y="9257"/>
                    </a:moveTo>
                    <a:lnTo>
                      <a:pt x="10260" y="10800"/>
                    </a:lnTo>
                    <a:lnTo>
                      <a:pt x="12419" y="10800"/>
                    </a:lnTo>
                    <a:lnTo>
                      <a:pt x="12419" y="9257"/>
                    </a:lnTo>
                    <a:lnTo>
                      <a:pt x="10260" y="9257"/>
                    </a:lnTo>
                    <a:close/>
                  </a:path>
                  <a:path w="21600" h="21600" extrusionOk="0">
                    <a:moveTo>
                      <a:pt x="12419" y="9257"/>
                    </a:moveTo>
                    <a:lnTo>
                      <a:pt x="12419" y="10800"/>
                    </a:lnTo>
                    <a:lnTo>
                      <a:pt x="14580" y="10800"/>
                    </a:lnTo>
                    <a:lnTo>
                      <a:pt x="14580" y="9257"/>
                    </a:lnTo>
                    <a:lnTo>
                      <a:pt x="12419" y="9257"/>
                    </a:lnTo>
                    <a:close/>
                  </a:path>
                  <a:path w="21600" h="21600" extrusionOk="0">
                    <a:moveTo>
                      <a:pt x="14580" y="9257"/>
                    </a:moveTo>
                    <a:lnTo>
                      <a:pt x="14580" y="10800"/>
                    </a:lnTo>
                    <a:lnTo>
                      <a:pt x="16740" y="10800"/>
                    </a:lnTo>
                    <a:lnTo>
                      <a:pt x="16740" y="9257"/>
                    </a:lnTo>
                    <a:lnTo>
                      <a:pt x="14580" y="9257"/>
                    </a:lnTo>
                    <a:close/>
                  </a:path>
                  <a:path w="21600" h="21600" extrusionOk="0">
                    <a:moveTo>
                      <a:pt x="16740" y="9257"/>
                    </a:moveTo>
                    <a:lnTo>
                      <a:pt x="16740" y="10800"/>
                    </a:lnTo>
                    <a:lnTo>
                      <a:pt x="18900" y="10800"/>
                    </a:lnTo>
                    <a:lnTo>
                      <a:pt x="18900" y="9257"/>
                    </a:lnTo>
                    <a:lnTo>
                      <a:pt x="16740" y="9257"/>
                    </a:lnTo>
                    <a:close/>
                  </a:path>
                  <a:path w="21600" h="21600" extrusionOk="0">
                    <a:moveTo>
                      <a:pt x="18900" y="9257"/>
                    </a:moveTo>
                    <a:lnTo>
                      <a:pt x="18900" y="10800"/>
                    </a:lnTo>
                    <a:lnTo>
                      <a:pt x="21060" y="10800"/>
                    </a:lnTo>
                    <a:lnTo>
                      <a:pt x="21060" y="9257"/>
                    </a:lnTo>
                    <a:lnTo>
                      <a:pt x="18900" y="9257"/>
                    </a:lnTo>
                    <a:close/>
                  </a:path>
                  <a:path w="21600" h="21600" extrusionOk="0">
                    <a:moveTo>
                      <a:pt x="540" y="10800"/>
                    </a:moveTo>
                    <a:lnTo>
                      <a:pt x="540" y="12342"/>
                    </a:lnTo>
                    <a:lnTo>
                      <a:pt x="2700" y="12342"/>
                    </a:lnTo>
                    <a:lnTo>
                      <a:pt x="2700" y="10800"/>
                    </a:lnTo>
                    <a:lnTo>
                      <a:pt x="540" y="10800"/>
                    </a:lnTo>
                    <a:close/>
                  </a:path>
                  <a:path w="21600" h="21600" extrusionOk="0">
                    <a:moveTo>
                      <a:pt x="2700" y="10800"/>
                    </a:moveTo>
                    <a:lnTo>
                      <a:pt x="2700" y="12342"/>
                    </a:lnTo>
                    <a:lnTo>
                      <a:pt x="4860" y="12342"/>
                    </a:lnTo>
                    <a:lnTo>
                      <a:pt x="4860" y="10800"/>
                    </a:lnTo>
                    <a:lnTo>
                      <a:pt x="2700" y="10800"/>
                    </a:lnTo>
                    <a:close/>
                  </a:path>
                  <a:path w="21600" h="21600" extrusionOk="0">
                    <a:moveTo>
                      <a:pt x="4860" y="10800"/>
                    </a:moveTo>
                    <a:lnTo>
                      <a:pt x="4860" y="12342"/>
                    </a:lnTo>
                    <a:lnTo>
                      <a:pt x="7020" y="12342"/>
                    </a:lnTo>
                    <a:lnTo>
                      <a:pt x="7020" y="10800"/>
                    </a:lnTo>
                    <a:lnTo>
                      <a:pt x="4860" y="10800"/>
                    </a:lnTo>
                    <a:close/>
                  </a:path>
                  <a:path w="21600" h="21600" extrusionOk="0">
                    <a:moveTo>
                      <a:pt x="7020" y="10800"/>
                    </a:moveTo>
                    <a:lnTo>
                      <a:pt x="7020" y="12342"/>
                    </a:lnTo>
                    <a:lnTo>
                      <a:pt x="9180" y="12342"/>
                    </a:lnTo>
                    <a:lnTo>
                      <a:pt x="9180" y="10800"/>
                    </a:lnTo>
                    <a:lnTo>
                      <a:pt x="7020" y="10800"/>
                    </a:lnTo>
                    <a:close/>
                  </a:path>
                  <a:path w="21600" h="21600" extrusionOk="0">
                    <a:moveTo>
                      <a:pt x="9180" y="10800"/>
                    </a:moveTo>
                    <a:lnTo>
                      <a:pt x="9180" y="12342"/>
                    </a:lnTo>
                    <a:lnTo>
                      <a:pt x="11340" y="12342"/>
                    </a:lnTo>
                    <a:lnTo>
                      <a:pt x="11340" y="10800"/>
                    </a:lnTo>
                    <a:lnTo>
                      <a:pt x="9180" y="10800"/>
                    </a:lnTo>
                    <a:close/>
                  </a:path>
                  <a:path w="21600" h="21600" extrusionOk="0">
                    <a:moveTo>
                      <a:pt x="11340" y="10800"/>
                    </a:moveTo>
                    <a:lnTo>
                      <a:pt x="11340" y="12342"/>
                    </a:lnTo>
                    <a:lnTo>
                      <a:pt x="13500" y="12342"/>
                    </a:lnTo>
                    <a:lnTo>
                      <a:pt x="13500" y="10800"/>
                    </a:lnTo>
                    <a:lnTo>
                      <a:pt x="11340" y="10800"/>
                    </a:lnTo>
                    <a:close/>
                  </a:path>
                  <a:path w="21600" h="21600" extrusionOk="0">
                    <a:moveTo>
                      <a:pt x="13500" y="10800"/>
                    </a:moveTo>
                    <a:lnTo>
                      <a:pt x="13500" y="12342"/>
                    </a:lnTo>
                    <a:lnTo>
                      <a:pt x="15660" y="12342"/>
                    </a:lnTo>
                    <a:lnTo>
                      <a:pt x="15660" y="10800"/>
                    </a:lnTo>
                    <a:lnTo>
                      <a:pt x="13500" y="10800"/>
                    </a:lnTo>
                    <a:close/>
                  </a:path>
                  <a:path w="21600" h="21600" extrusionOk="0">
                    <a:moveTo>
                      <a:pt x="15660" y="10800"/>
                    </a:moveTo>
                    <a:lnTo>
                      <a:pt x="15660" y="12342"/>
                    </a:lnTo>
                    <a:lnTo>
                      <a:pt x="17820" y="12342"/>
                    </a:lnTo>
                    <a:lnTo>
                      <a:pt x="17820" y="10800"/>
                    </a:lnTo>
                    <a:lnTo>
                      <a:pt x="15660" y="10800"/>
                    </a:lnTo>
                    <a:close/>
                  </a:path>
                  <a:path w="21600" h="21600" extrusionOk="0">
                    <a:moveTo>
                      <a:pt x="17820" y="10800"/>
                    </a:moveTo>
                    <a:lnTo>
                      <a:pt x="17820" y="12342"/>
                    </a:lnTo>
                    <a:lnTo>
                      <a:pt x="19980" y="12342"/>
                    </a:lnTo>
                    <a:lnTo>
                      <a:pt x="19980" y="10800"/>
                    </a:lnTo>
                    <a:lnTo>
                      <a:pt x="17820" y="10800"/>
                    </a:lnTo>
                    <a:close/>
                  </a:path>
                  <a:path w="21600" h="21600" extrusionOk="0">
                    <a:moveTo>
                      <a:pt x="1620" y="12342"/>
                    </a:moveTo>
                    <a:lnTo>
                      <a:pt x="1620" y="13885"/>
                    </a:lnTo>
                    <a:lnTo>
                      <a:pt x="3779" y="13885"/>
                    </a:lnTo>
                    <a:lnTo>
                      <a:pt x="3779" y="12342"/>
                    </a:lnTo>
                    <a:lnTo>
                      <a:pt x="1620" y="12342"/>
                    </a:lnTo>
                    <a:close/>
                  </a:path>
                  <a:path w="21600" h="21600" extrusionOk="0">
                    <a:moveTo>
                      <a:pt x="3779" y="12342"/>
                    </a:moveTo>
                    <a:lnTo>
                      <a:pt x="3779" y="13885"/>
                    </a:lnTo>
                    <a:lnTo>
                      <a:pt x="5940" y="13885"/>
                    </a:lnTo>
                    <a:lnTo>
                      <a:pt x="5940" y="12342"/>
                    </a:lnTo>
                    <a:lnTo>
                      <a:pt x="3779" y="12342"/>
                    </a:lnTo>
                    <a:close/>
                  </a:path>
                  <a:path w="21600" h="21600" extrusionOk="0">
                    <a:moveTo>
                      <a:pt x="5940" y="12342"/>
                    </a:moveTo>
                    <a:lnTo>
                      <a:pt x="5940" y="13885"/>
                    </a:lnTo>
                    <a:lnTo>
                      <a:pt x="8100" y="13885"/>
                    </a:lnTo>
                    <a:lnTo>
                      <a:pt x="8100" y="12342"/>
                    </a:lnTo>
                    <a:lnTo>
                      <a:pt x="5940" y="12342"/>
                    </a:lnTo>
                    <a:close/>
                  </a:path>
                  <a:path w="21600" h="21600" extrusionOk="0">
                    <a:moveTo>
                      <a:pt x="8100" y="12342"/>
                    </a:moveTo>
                    <a:lnTo>
                      <a:pt x="8100" y="13885"/>
                    </a:lnTo>
                    <a:lnTo>
                      <a:pt x="10260" y="13885"/>
                    </a:lnTo>
                    <a:lnTo>
                      <a:pt x="10260" y="12342"/>
                    </a:lnTo>
                    <a:lnTo>
                      <a:pt x="8100" y="12342"/>
                    </a:lnTo>
                    <a:close/>
                  </a:path>
                  <a:path w="21600" h="21600" extrusionOk="0">
                    <a:moveTo>
                      <a:pt x="10260" y="12342"/>
                    </a:moveTo>
                    <a:lnTo>
                      <a:pt x="10260" y="13885"/>
                    </a:lnTo>
                    <a:lnTo>
                      <a:pt x="12419" y="13885"/>
                    </a:lnTo>
                    <a:lnTo>
                      <a:pt x="12419" y="12342"/>
                    </a:lnTo>
                    <a:lnTo>
                      <a:pt x="10260" y="12342"/>
                    </a:lnTo>
                    <a:close/>
                  </a:path>
                  <a:path w="21600" h="21600" extrusionOk="0">
                    <a:moveTo>
                      <a:pt x="12419" y="12342"/>
                    </a:moveTo>
                    <a:lnTo>
                      <a:pt x="12419" y="13885"/>
                    </a:lnTo>
                    <a:lnTo>
                      <a:pt x="14580" y="13885"/>
                    </a:lnTo>
                    <a:lnTo>
                      <a:pt x="14580" y="12342"/>
                    </a:lnTo>
                    <a:lnTo>
                      <a:pt x="12419" y="12342"/>
                    </a:lnTo>
                    <a:close/>
                  </a:path>
                  <a:path w="21600" h="21600" extrusionOk="0">
                    <a:moveTo>
                      <a:pt x="14580" y="12342"/>
                    </a:moveTo>
                    <a:lnTo>
                      <a:pt x="14580" y="13885"/>
                    </a:lnTo>
                    <a:lnTo>
                      <a:pt x="16740" y="13885"/>
                    </a:lnTo>
                    <a:lnTo>
                      <a:pt x="16740" y="12342"/>
                    </a:lnTo>
                    <a:lnTo>
                      <a:pt x="14580" y="12342"/>
                    </a:lnTo>
                    <a:close/>
                  </a:path>
                  <a:path w="21600" h="21600" extrusionOk="0">
                    <a:moveTo>
                      <a:pt x="16740" y="12342"/>
                    </a:moveTo>
                    <a:lnTo>
                      <a:pt x="16740" y="13885"/>
                    </a:lnTo>
                    <a:lnTo>
                      <a:pt x="18900" y="13885"/>
                    </a:lnTo>
                    <a:lnTo>
                      <a:pt x="18900" y="12342"/>
                    </a:lnTo>
                    <a:lnTo>
                      <a:pt x="16740" y="12342"/>
                    </a:lnTo>
                    <a:close/>
                  </a:path>
                  <a:path w="21600" h="21600" extrusionOk="0">
                    <a:moveTo>
                      <a:pt x="18900" y="12342"/>
                    </a:moveTo>
                    <a:lnTo>
                      <a:pt x="18900" y="13885"/>
                    </a:lnTo>
                    <a:lnTo>
                      <a:pt x="21060" y="13885"/>
                    </a:lnTo>
                    <a:lnTo>
                      <a:pt x="21060" y="12342"/>
                    </a:lnTo>
                    <a:lnTo>
                      <a:pt x="18900" y="12342"/>
                    </a:lnTo>
                    <a:close/>
                  </a:path>
                  <a:path w="21600" h="21600" extrusionOk="0">
                    <a:moveTo>
                      <a:pt x="540" y="13885"/>
                    </a:moveTo>
                    <a:lnTo>
                      <a:pt x="540" y="15428"/>
                    </a:lnTo>
                    <a:lnTo>
                      <a:pt x="2700" y="15428"/>
                    </a:lnTo>
                    <a:lnTo>
                      <a:pt x="2700" y="13885"/>
                    </a:lnTo>
                    <a:lnTo>
                      <a:pt x="540" y="13885"/>
                    </a:lnTo>
                    <a:close/>
                  </a:path>
                  <a:path w="21600" h="21600" extrusionOk="0">
                    <a:moveTo>
                      <a:pt x="2700" y="13885"/>
                    </a:moveTo>
                    <a:lnTo>
                      <a:pt x="2700" y="15428"/>
                    </a:lnTo>
                    <a:lnTo>
                      <a:pt x="4860" y="15428"/>
                    </a:lnTo>
                    <a:lnTo>
                      <a:pt x="4860" y="13885"/>
                    </a:lnTo>
                    <a:lnTo>
                      <a:pt x="2700" y="13885"/>
                    </a:lnTo>
                    <a:close/>
                  </a:path>
                  <a:path w="21600" h="21600" extrusionOk="0">
                    <a:moveTo>
                      <a:pt x="4860" y="13885"/>
                    </a:moveTo>
                    <a:lnTo>
                      <a:pt x="4860" y="15428"/>
                    </a:lnTo>
                    <a:lnTo>
                      <a:pt x="7020" y="15428"/>
                    </a:lnTo>
                    <a:lnTo>
                      <a:pt x="7020" y="13885"/>
                    </a:lnTo>
                    <a:lnTo>
                      <a:pt x="4860" y="13885"/>
                    </a:lnTo>
                    <a:close/>
                  </a:path>
                  <a:path w="21600" h="21600" extrusionOk="0">
                    <a:moveTo>
                      <a:pt x="7020" y="13885"/>
                    </a:moveTo>
                    <a:lnTo>
                      <a:pt x="7020" y="15428"/>
                    </a:lnTo>
                    <a:lnTo>
                      <a:pt x="9180" y="15428"/>
                    </a:lnTo>
                    <a:lnTo>
                      <a:pt x="9180" y="13885"/>
                    </a:lnTo>
                    <a:lnTo>
                      <a:pt x="7020" y="13885"/>
                    </a:lnTo>
                    <a:close/>
                  </a:path>
                  <a:path w="21600" h="21600" extrusionOk="0">
                    <a:moveTo>
                      <a:pt x="9180" y="13885"/>
                    </a:moveTo>
                    <a:lnTo>
                      <a:pt x="9180" y="15428"/>
                    </a:lnTo>
                    <a:lnTo>
                      <a:pt x="11340" y="15428"/>
                    </a:lnTo>
                    <a:lnTo>
                      <a:pt x="11340" y="13885"/>
                    </a:lnTo>
                    <a:lnTo>
                      <a:pt x="9180" y="13885"/>
                    </a:lnTo>
                    <a:close/>
                  </a:path>
                  <a:path w="21600" h="21600" extrusionOk="0">
                    <a:moveTo>
                      <a:pt x="11340" y="13885"/>
                    </a:moveTo>
                    <a:lnTo>
                      <a:pt x="11340" y="15428"/>
                    </a:lnTo>
                    <a:lnTo>
                      <a:pt x="13500" y="15428"/>
                    </a:lnTo>
                    <a:lnTo>
                      <a:pt x="13500" y="13885"/>
                    </a:lnTo>
                    <a:lnTo>
                      <a:pt x="11340" y="13885"/>
                    </a:lnTo>
                    <a:close/>
                  </a:path>
                  <a:path w="21600" h="21600" extrusionOk="0">
                    <a:moveTo>
                      <a:pt x="13500" y="13885"/>
                    </a:moveTo>
                    <a:lnTo>
                      <a:pt x="13500" y="15428"/>
                    </a:lnTo>
                    <a:lnTo>
                      <a:pt x="15660" y="15428"/>
                    </a:lnTo>
                    <a:lnTo>
                      <a:pt x="15660" y="13885"/>
                    </a:lnTo>
                    <a:lnTo>
                      <a:pt x="13500" y="13885"/>
                    </a:lnTo>
                    <a:close/>
                  </a:path>
                  <a:path w="21600" h="21600" extrusionOk="0">
                    <a:moveTo>
                      <a:pt x="15660" y="13885"/>
                    </a:moveTo>
                    <a:lnTo>
                      <a:pt x="15660" y="15428"/>
                    </a:lnTo>
                    <a:lnTo>
                      <a:pt x="17820" y="15428"/>
                    </a:lnTo>
                    <a:lnTo>
                      <a:pt x="17820" y="13885"/>
                    </a:lnTo>
                    <a:lnTo>
                      <a:pt x="15660" y="13885"/>
                    </a:lnTo>
                    <a:close/>
                  </a:path>
                  <a:path w="21600" h="21600" extrusionOk="0">
                    <a:moveTo>
                      <a:pt x="17820" y="13885"/>
                    </a:moveTo>
                    <a:lnTo>
                      <a:pt x="17820" y="15428"/>
                    </a:lnTo>
                    <a:lnTo>
                      <a:pt x="19980" y="15428"/>
                    </a:lnTo>
                    <a:lnTo>
                      <a:pt x="19980" y="13885"/>
                    </a:lnTo>
                    <a:lnTo>
                      <a:pt x="17820" y="13885"/>
                    </a:lnTo>
                    <a:close/>
                  </a:path>
                  <a:path w="21600" h="21600" extrusionOk="0">
                    <a:moveTo>
                      <a:pt x="1620" y="15428"/>
                    </a:moveTo>
                    <a:lnTo>
                      <a:pt x="1620" y="16971"/>
                    </a:lnTo>
                    <a:lnTo>
                      <a:pt x="3779" y="16971"/>
                    </a:lnTo>
                    <a:lnTo>
                      <a:pt x="3779" y="15428"/>
                    </a:lnTo>
                    <a:lnTo>
                      <a:pt x="1620" y="15428"/>
                    </a:lnTo>
                    <a:close/>
                  </a:path>
                  <a:path w="21600" h="21600" extrusionOk="0">
                    <a:moveTo>
                      <a:pt x="3779" y="15428"/>
                    </a:moveTo>
                    <a:lnTo>
                      <a:pt x="3779" y="16971"/>
                    </a:lnTo>
                    <a:lnTo>
                      <a:pt x="5940" y="16971"/>
                    </a:lnTo>
                    <a:lnTo>
                      <a:pt x="5940" y="15428"/>
                    </a:lnTo>
                    <a:lnTo>
                      <a:pt x="3779" y="15428"/>
                    </a:lnTo>
                    <a:close/>
                  </a:path>
                  <a:path w="21600" h="21600" extrusionOk="0">
                    <a:moveTo>
                      <a:pt x="5940" y="15428"/>
                    </a:moveTo>
                    <a:lnTo>
                      <a:pt x="5940" y="16971"/>
                    </a:lnTo>
                    <a:lnTo>
                      <a:pt x="8100" y="16971"/>
                    </a:lnTo>
                    <a:lnTo>
                      <a:pt x="8100" y="15428"/>
                    </a:lnTo>
                    <a:lnTo>
                      <a:pt x="5940" y="15428"/>
                    </a:lnTo>
                    <a:close/>
                  </a:path>
                  <a:path w="21600" h="21600" extrusionOk="0">
                    <a:moveTo>
                      <a:pt x="8100" y="15428"/>
                    </a:moveTo>
                    <a:lnTo>
                      <a:pt x="8100" y="16971"/>
                    </a:lnTo>
                    <a:lnTo>
                      <a:pt x="10260" y="16971"/>
                    </a:lnTo>
                    <a:lnTo>
                      <a:pt x="10260" y="15428"/>
                    </a:lnTo>
                    <a:lnTo>
                      <a:pt x="8100" y="15428"/>
                    </a:lnTo>
                    <a:close/>
                  </a:path>
                  <a:path w="21600" h="21600" extrusionOk="0">
                    <a:moveTo>
                      <a:pt x="10260" y="15428"/>
                    </a:moveTo>
                    <a:lnTo>
                      <a:pt x="10260" y="16971"/>
                    </a:lnTo>
                    <a:lnTo>
                      <a:pt x="12419" y="16971"/>
                    </a:lnTo>
                    <a:lnTo>
                      <a:pt x="12419" y="15428"/>
                    </a:lnTo>
                    <a:lnTo>
                      <a:pt x="10260" y="15428"/>
                    </a:lnTo>
                    <a:close/>
                  </a:path>
                  <a:path w="21600" h="21600" extrusionOk="0">
                    <a:moveTo>
                      <a:pt x="12419" y="15428"/>
                    </a:moveTo>
                    <a:lnTo>
                      <a:pt x="12419" y="16971"/>
                    </a:lnTo>
                    <a:lnTo>
                      <a:pt x="14580" y="16971"/>
                    </a:lnTo>
                    <a:lnTo>
                      <a:pt x="14580" y="15428"/>
                    </a:lnTo>
                    <a:lnTo>
                      <a:pt x="12419" y="15428"/>
                    </a:lnTo>
                    <a:close/>
                  </a:path>
                  <a:path w="21600" h="21600" extrusionOk="0">
                    <a:moveTo>
                      <a:pt x="14580" y="15428"/>
                    </a:moveTo>
                    <a:lnTo>
                      <a:pt x="14580" y="16971"/>
                    </a:lnTo>
                    <a:lnTo>
                      <a:pt x="16740" y="16971"/>
                    </a:lnTo>
                    <a:lnTo>
                      <a:pt x="16740" y="15428"/>
                    </a:lnTo>
                    <a:lnTo>
                      <a:pt x="14580" y="15428"/>
                    </a:lnTo>
                    <a:close/>
                  </a:path>
                  <a:path w="21600" h="21600" extrusionOk="0">
                    <a:moveTo>
                      <a:pt x="16740" y="15428"/>
                    </a:moveTo>
                    <a:lnTo>
                      <a:pt x="16740" y="16971"/>
                    </a:lnTo>
                    <a:lnTo>
                      <a:pt x="18900" y="16971"/>
                    </a:lnTo>
                    <a:lnTo>
                      <a:pt x="18900" y="15428"/>
                    </a:lnTo>
                    <a:lnTo>
                      <a:pt x="16740" y="15428"/>
                    </a:lnTo>
                    <a:close/>
                  </a:path>
                  <a:path w="21600" h="21600" extrusionOk="0">
                    <a:moveTo>
                      <a:pt x="18900" y="15428"/>
                    </a:moveTo>
                    <a:lnTo>
                      <a:pt x="18900" y="16971"/>
                    </a:lnTo>
                    <a:lnTo>
                      <a:pt x="21060" y="16971"/>
                    </a:lnTo>
                    <a:lnTo>
                      <a:pt x="21060" y="15428"/>
                    </a:lnTo>
                    <a:lnTo>
                      <a:pt x="18900" y="15428"/>
                    </a:lnTo>
                    <a:close/>
                  </a:path>
                  <a:path w="21600" h="21600" extrusionOk="0">
                    <a:moveTo>
                      <a:pt x="540" y="16971"/>
                    </a:moveTo>
                    <a:lnTo>
                      <a:pt x="540" y="18514"/>
                    </a:lnTo>
                    <a:lnTo>
                      <a:pt x="2700" y="18514"/>
                    </a:lnTo>
                    <a:lnTo>
                      <a:pt x="2700" y="16971"/>
                    </a:lnTo>
                    <a:lnTo>
                      <a:pt x="540" y="16971"/>
                    </a:lnTo>
                    <a:close/>
                  </a:path>
                  <a:path w="21600" h="21600" extrusionOk="0">
                    <a:moveTo>
                      <a:pt x="2700" y="16971"/>
                    </a:moveTo>
                    <a:lnTo>
                      <a:pt x="2700" y="18514"/>
                    </a:lnTo>
                    <a:lnTo>
                      <a:pt x="4860" y="18514"/>
                    </a:lnTo>
                    <a:lnTo>
                      <a:pt x="4860" y="16971"/>
                    </a:lnTo>
                    <a:lnTo>
                      <a:pt x="2700" y="16971"/>
                    </a:lnTo>
                    <a:close/>
                  </a:path>
                  <a:path w="21600" h="21600" extrusionOk="0">
                    <a:moveTo>
                      <a:pt x="4860" y="16971"/>
                    </a:moveTo>
                    <a:lnTo>
                      <a:pt x="4860" y="18514"/>
                    </a:lnTo>
                    <a:lnTo>
                      <a:pt x="7020" y="18514"/>
                    </a:lnTo>
                    <a:lnTo>
                      <a:pt x="7020" y="16971"/>
                    </a:lnTo>
                    <a:lnTo>
                      <a:pt x="4860" y="16971"/>
                    </a:lnTo>
                    <a:close/>
                  </a:path>
                  <a:path w="21600" h="21600" extrusionOk="0">
                    <a:moveTo>
                      <a:pt x="7020" y="16971"/>
                    </a:moveTo>
                    <a:lnTo>
                      <a:pt x="7020" y="18514"/>
                    </a:lnTo>
                    <a:lnTo>
                      <a:pt x="9180" y="18514"/>
                    </a:lnTo>
                    <a:lnTo>
                      <a:pt x="9180" y="16971"/>
                    </a:lnTo>
                    <a:lnTo>
                      <a:pt x="7020" y="16971"/>
                    </a:lnTo>
                    <a:close/>
                  </a:path>
                  <a:path w="21600" h="21600" extrusionOk="0">
                    <a:moveTo>
                      <a:pt x="9180" y="16971"/>
                    </a:moveTo>
                    <a:lnTo>
                      <a:pt x="9180" y="18514"/>
                    </a:lnTo>
                    <a:lnTo>
                      <a:pt x="11340" y="18514"/>
                    </a:lnTo>
                    <a:lnTo>
                      <a:pt x="11340" y="16971"/>
                    </a:lnTo>
                    <a:lnTo>
                      <a:pt x="9180" y="16971"/>
                    </a:lnTo>
                    <a:close/>
                  </a:path>
                  <a:path w="21600" h="21600" extrusionOk="0">
                    <a:moveTo>
                      <a:pt x="11340" y="16971"/>
                    </a:moveTo>
                    <a:lnTo>
                      <a:pt x="11340" y="18514"/>
                    </a:lnTo>
                    <a:lnTo>
                      <a:pt x="13500" y="18514"/>
                    </a:lnTo>
                    <a:lnTo>
                      <a:pt x="13500" y="16971"/>
                    </a:lnTo>
                    <a:lnTo>
                      <a:pt x="11340" y="16971"/>
                    </a:lnTo>
                    <a:close/>
                  </a:path>
                  <a:path w="21600" h="21600" extrusionOk="0">
                    <a:moveTo>
                      <a:pt x="13500" y="16971"/>
                    </a:moveTo>
                    <a:lnTo>
                      <a:pt x="13500" y="18514"/>
                    </a:lnTo>
                    <a:lnTo>
                      <a:pt x="15660" y="18514"/>
                    </a:lnTo>
                    <a:lnTo>
                      <a:pt x="15660" y="16971"/>
                    </a:lnTo>
                    <a:lnTo>
                      <a:pt x="13500" y="16971"/>
                    </a:lnTo>
                    <a:close/>
                  </a:path>
                  <a:path w="21600" h="21600" extrusionOk="0">
                    <a:moveTo>
                      <a:pt x="15660" y="16971"/>
                    </a:moveTo>
                    <a:lnTo>
                      <a:pt x="15660" y="18514"/>
                    </a:lnTo>
                    <a:lnTo>
                      <a:pt x="17820" y="18514"/>
                    </a:lnTo>
                    <a:lnTo>
                      <a:pt x="17820" y="16971"/>
                    </a:lnTo>
                    <a:lnTo>
                      <a:pt x="15660" y="16971"/>
                    </a:lnTo>
                    <a:close/>
                  </a:path>
                  <a:path w="21600" h="21600" extrusionOk="0">
                    <a:moveTo>
                      <a:pt x="17820" y="16971"/>
                    </a:moveTo>
                    <a:lnTo>
                      <a:pt x="17820" y="18514"/>
                    </a:lnTo>
                    <a:lnTo>
                      <a:pt x="19980" y="18514"/>
                    </a:lnTo>
                    <a:lnTo>
                      <a:pt x="19980" y="16971"/>
                    </a:lnTo>
                    <a:lnTo>
                      <a:pt x="17820" y="16971"/>
                    </a:lnTo>
                    <a:close/>
                  </a:path>
                  <a:path w="21600" h="21600" extrusionOk="0">
                    <a:moveTo>
                      <a:pt x="1620" y="18514"/>
                    </a:moveTo>
                    <a:lnTo>
                      <a:pt x="1620" y="20057"/>
                    </a:lnTo>
                    <a:lnTo>
                      <a:pt x="3779" y="20057"/>
                    </a:lnTo>
                    <a:lnTo>
                      <a:pt x="3779" y="18514"/>
                    </a:lnTo>
                    <a:lnTo>
                      <a:pt x="1620" y="18514"/>
                    </a:lnTo>
                    <a:close/>
                  </a:path>
                  <a:path w="21600" h="21600" extrusionOk="0">
                    <a:moveTo>
                      <a:pt x="3779" y="18514"/>
                    </a:moveTo>
                    <a:lnTo>
                      <a:pt x="3779" y="20057"/>
                    </a:lnTo>
                    <a:lnTo>
                      <a:pt x="5940" y="20057"/>
                    </a:lnTo>
                    <a:lnTo>
                      <a:pt x="5940" y="18514"/>
                    </a:lnTo>
                    <a:lnTo>
                      <a:pt x="3779" y="18514"/>
                    </a:lnTo>
                    <a:close/>
                  </a:path>
                  <a:path w="21600" h="21600" extrusionOk="0">
                    <a:moveTo>
                      <a:pt x="5940" y="18514"/>
                    </a:moveTo>
                    <a:lnTo>
                      <a:pt x="5940" y="20057"/>
                    </a:lnTo>
                    <a:lnTo>
                      <a:pt x="8100" y="20057"/>
                    </a:lnTo>
                    <a:lnTo>
                      <a:pt x="8100" y="18514"/>
                    </a:lnTo>
                    <a:lnTo>
                      <a:pt x="5940" y="18514"/>
                    </a:lnTo>
                    <a:close/>
                  </a:path>
                  <a:path w="21600" h="21600" extrusionOk="0">
                    <a:moveTo>
                      <a:pt x="8100" y="18514"/>
                    </a:moveTo>
                    <a:lnTo>
                      <a:pt x="8100" y="20057"/>
                    </a:lnTo>
                    <a:lnTo>
                      <a:pt x="10260" y="20057"/>
                    </a:lnTo>
                    <a:lnTo>
                      <a:pt x="10260" y="18514"/>
                    </a:lnTo>
                    <a:lnTo>
                      <a:pt x="8100" y="18514"/>
                    </a:lnTo>
                    <a:close/>
                  </a:path>
                  <a:path w="21600" h="21600" extrusionOk="0">
                    <a:moveTo>
                      <a:pt x="10260" y="18514"/>
                    </a:moveTo>
                    <a:lnTo>
                      <a:pt x="10260" y="20057"/>
                    </a:lnTo>
                    <a:lnTo>
                      <a:pt x="12419" y="20057"/>
                    </a:lnTo>
                    <a:lnTo>
                      <a:pt x="12419" y="18514"/>
                    </a:lnTo>
                    <a:lnTo>
                      <a:pt x="10260" y="18514"/>
                    </a:lnTo>
                    <a:close/>
                  </a:path>
                  <a:path w="21600" h="21600" extrusionOk="0">
                    <a:moveTo>
                      <a:pt x="12419" y="18514"/>
                    </a:moveTo>
                    <a:lnTo>
                      <a:pt x="12419" y="20057"/>
                    </a:lnTo>
                    <a:lnTo>
                      <a:pt x="14580" y="20057"/>
                    </a:lnTo>
                    <a:lnTo>
                      <a:pt x="14580" y="18514"/>
                    </a:lnTo>
                    <a:lnTo>
                      <a:pt x="12419" y="18514"/>
                    </a:lnTo>
                    <a:close/>
                  </a:path>
                  <a:path w="21600" h="21600" extrusionOk="0">
                    <a:moveTo>
                      <a:pt x="14580" y="18514"/>
                    </a:moveTo>
                    <a:lnTo>
                      <a:pt x="14580" y="20057"/>
                    </a:lnTo>
                    <a:lnTo>
                      <a:pt x="16740" y="20057"/>
                    </a:lnTo>
                    <a:lnTo>
                      <a:pt x="16740" y="18514"/>
                    </a:lnTo>
                    <a:lnTo>
                      <a:pt x="14580" y="18514"/>
                    </a:lnTo>
                    <a:close/>
                  </a:path>
                  <a:path w="21600" h="21600" extrusionOk="0">
                    <a:moveTo>
                      <a:pt x="16740" y="18514"/>
                    </a:moveTo>
                    <a:lnTo>
                      <a:pt x="16740" y="20057"/>
                    </a:lnTo>
                    <a:lnTo>
                      <a:pt x="18900" y="20057"/>
                    </a:lnTo>
                    <a:lnTo>
                      <a:pt x="18900" y="18514"/>
                    </a:lnTo>
                    <a:lnTo>
                      <a:pt x="16740" y="18514"/>
                    </a:lnTo>
                    <a:close/>
                  </a:path>
                  <a:path w="21600" h="21600" extrusionOk="0">
                    <a:moveTo>
                      <a:pt x="18900" y="18514"/>
                    </a:moveTo>
                    <a:lnTo>
                      <a:pt x="18900" y="20057"/>
                    </a:lnTo>
                    <a:lnTo>
                      <a:pt x="21060" y="20057"/>
                    </a:lnTo>
                    <a:lnTo>
                      <a:pt x="21060" y="18514"/>
                    </a:lnTo>
                    <a:lnTo>
                      <a:pt x="18900" y="18514"/>
                    </a:lnTo>
                    <a:close/>
                  </a:path>
                  <a:path w="21600" h="21600" extrusionOk="0">
                    <a:moveTo>
                      <a:pt x="540" y="20057"/>
                    </a:moveTo>
                    <a:lnTo>
                      <a:pt x="540" y="21600"/>
                    </a:lnTo>
                    <a:lnTo>
                      <a:pt x="2700" y="21600"/>
                    </a:lnTo>
                    <a:lnTo>
                      <a:pt x="2700" y="20057"/>
                    </a:lnTo>
                    <a:lnTo>
                      <a:pt x="540" y="20057"/>
                    </a:lnTo>
                    <a:close/>
                  </a:path>
                  <a:path w="21600" h="21600" extrusionOk="0">
                    <a:moveTo>
                      <a:pt x="2700" y="20057"/>
                    </a:moveTo>
                    <a:lnTo>
                      <a:pt x="2700" y="21600"/>
                    </a:lnTo>
                    <a:lnTo>
                      <a:pt x="4860" y="21600"/>
                    </a:lnTo>
                    <a:lnTo>
                      <a:pt x="4860" y="20057"/>
                    </a:lnTo>
                    <a:lnTo>
                      <a:pt x="2700" y="20057"/>
                    </a:lnTo>
                    <a:close/>
                  </a:path>
                  <a:path w="21600" h="21600" extrusionOk="0">
                    <a:moveTo>
                      <a:pt x="4860" y="20057"/>
                    </a:moveTo>
                    <a:lnTo>
                      <a:pt x="4860" y="21600"/>
                    </a:lnTo>
                    <a:lnTo>
                      <a:pt x="7020" y="21600"/>
                    </a:lnTo>
                    <a:lnTo>
                      <a:pt x="7020" y="20057"/>
                    </a:lnTo>
                    <a:lnTo>
                      <a:pt x="4860" y="20057"/>
                    </a:lnTo>
                    <a:close/>
                  </a:path>
                  <a:path w="21600" h="21600" extrusionOk="0">
                    <a:moveTo>
                      <a:pt x="7020" y="20057"/>
                    </a:moveTo>
                    <a:lnTo>
                      <a:pt x="7020" y="21600"/>
                    </a:lnTo>
                    <a:lnTo>
                      <a:pt x="9180" y="21600"/>
                    </a:lnTo>
                    <a:lnTo>
                      <a:pt x="9180" y="20057"/>
                    </a:lnTo>
                    <a:lnTo>
                      <a:pt x="7020" y="20057"/>
                    </a:lnTo>
                    <a:close/>
                  </a:path>
                  <a:path w="21600" h="21600" extrusionOk="0">
                    <a:moveTo>
                      <a:pt x="9180" y="20057"/>
                    </a:moveTo>
                    <a:lnTo>
                      <a:pt x="9180" y="21600"/>
                    </a:lnTo>
                    <a:lnTo>
                      <a:pt x="11340" y="21600"/>
                    </a:lnTo>
                    <a:lnTo>
                      <a:pt x="11340" y="20057"/>
                    </a:lnTo>
                    <a:lnTo>
                      <a:pt x="9180" y="20057"/>
                    </a:lnTo>
                    <a:close/>
                  </a:path>
                  <a:path w="21600" h="21600" extrusionOk="0">
                    <a:moveTo>
                      <a:pt x="11340" y="20057"/>
                    </a:moveTo>
                    <a:lnTo>
                      <a:pt x="11340" y="21600"/>
                    </a:lnTo>
                    <a:lnTo>
                      <a:pt x="13500" y="21600"/>
                    </a:lnTo>
                    <a:lnTo>
                      <a:pt x="13500" y="20057"/>
                    </a:lnTo>
                    <a:lnTo>
                      <a:pt x="11340" y="20057"/>
                    </a:lnTo>
                    <a:close/>
                  </a:path>
                  <a:path w="21600" h="21600" extrusionOk="0">
                    <a:moveTo>
                      <a:pt x="13500" y="20057"/>
                    </a:moveTo>
                    <a:lnTo>
                      <a:pt x="13500" y="21600"/>
                    </a:lnTo>
                    <a:lnTo>
                      <a:pt x="15660" y="21600"/>
                    </a:lnTo>
                    <a:lnTo>
                      <a:pt x="15660" y="20057"/>
                    </a:lnTo>
                    <a:lnTo>
                      <a:pt x="13500" y="20057"/>
                    </a:lnTo>
                    <a:close/>
                  </a:path>
                  <a:path w="21600" h="21600" extrusionOk="0">
                    <a:moveTo>
                      <a:pt x="15660" y="20057"/>
                    </a:moveTo>
                    <a:lnTo>
                      <a:pt x="15660" y="21600"/>
                    </a:lnTo>
                    <a:lnTo>
                      <a:pt x="17820" y="21600"/>
                    </a:lnTo>
                    <a:lnTo>
                      <a:pt x="17820" y="20057"/>
                    </a:lnTo>
                    <a:lnTo>
                      <a:pt x="15660" y="20057"/>
                    </a:lnTo>
                    <a:close/>
                  </a:path>
                  <a:path w="21600" h="21600" extrusionOk="0">
                    <a:moveTo>
                      <a:pt x="17820" y="20057"/>
                    </a:moveTo>
                    <a:lnTo>
                      <a:pt x="17820" y="21600"/>
                    </a:lnTo>
                    <a:lnTo>
                      <a:pt x="19980" y="21600"/>
                    </a:lnTo>
                    <a:lnTo>
                      <a:pt x="19980" y="20057"/>
                    </a:lnTo>
                    <a:lnTo>
                      <a:pt x="17820" y="20057"/>
                    </a:lnTo>
                    <a:close/>
                  </a:path>
                  <a:path w="21600" h="21600" extrusionOk="0">
                    <a:moveTo>
                      <a:pt x="19980" y="4628"/>
                    </a:moveTo>
                    <a:lnTo>
                      <a:pt x="21060" y="4628"/>
                    </a:lnTo>
                    <a:lnTo>
                      <a:pt x="21060" y="6171"/>
                    </a:lnTo>
                    <a:lnTo>
                      <a:pt x="19980" y="6171"/>
                    </a:lnTo>
                    <a:lnTo>
                      <a:pt x="19980" y="4628"/>
                    </a:ln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 dirty="0">
                  <a:latin typeface="+mn-lt"/>
                  <a:ea typeface="+mn-ea"/>
                </a:endParaRPr>
              </a:p>
            </p:txBody>
          </p:sp>
          <p:sp>
            <p:nvSpPr>
              <p:cNvPr id="174" name="テキスト ボックス 173"/>
              <p:cNvSpPr txBox="1"/>
              <p:nvPr/>
            </p:nvSpPr>
            <p:spPr>
              <a:xfrm>
                <a:off x="1934529" y="3049901"/>
                <a:ext cx="1018064" cy="3726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KEK FW</a:t>
                </a:r>
                <a:endParaRPr lang="ja-JP" altLang="en-US" sz="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endParaRPr>
              </a:p>
            </p:txBody>
          </p:sp>
        </p:grpSp>
        <p:sp>
          <p:nvSpPr>
            <p:cNvPr id="164" name="テキスト ボックス 163"/>
            <p:cNvSpPr txBox="1"/>
            <p:nvPr/>
          </p:nvSpPr>
          <p:spPr>
            <a:xfrm>
              <a:off x="6643702" y="3626416"/>
              <a:ext cx="522900" cy="21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KEK-2</a:t>
              </a:r>
              <a:endParaRPr lang="ja-JP" alt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7215206" y="3237309"/>
              <a:ext cx="524503" cy="21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SINET</a:t>
              </a:r>
              <a:endParaRPr lang="ja-JP" alt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6" name="直線コネクタ 165"/>
            <p:cNvCxnSpPr/>
            <p:nvPr/>
          </p:nvCxnSpPr>
          <p:spPr>
            <a:xfrm>
              <a:off x="5245477" y="3767909"/>
              <a:ext cx="1238068" cy="786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67" name="テキスト ボックス 166"/>
            <p:cNvSpPr txBox="1"/>
            <p:nvPr/>
          </p:nvSpPr>
          <p:spPr>
            <a:xfrm>
              <a:off x="5094814" y="3590512"/>
              <a:ext cx="405880" cy="338554"/>
            </a:xfrm>
            <a:prstGeom prst="rect">
              <a:avLst/>
            </a:prstGeom>
            <a:ln w="1905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KEK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LAN</a:t>
              </a:r>
              <a:endParaRPr lang="ja-JP" alt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8" name="直線コネクタ 167"/>
            <p:cNvCxnSpPr/>
            <p:nvPr/>
          </p:nvCxnSpPr>
          <p:spPr>
            <a:xfrm rot="5400000" flipH="1" flipV="1">
              <a:off x="5668266" y="3927090"/>
              <a:ext cx="318360" cy="0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69" name="テキスト ボックス 168"/>
            <p:cNvSpPr txBox="1"/>
            <p:nvPr/>
          </p:nvSpPr>
          <p:spPr>
            <a:xfrm>
              <a:off x="5549298" y="4050896"/>
              <a:ext cx="522900" cy="215444"/>
            </a:xfrm>
            <a:prstGeom prst="rect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KEK-1</a:t>
              </a:r>
              <a:endParaRPr lang="ja-JP" alt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0" name="直線コネクタ 169"/>
            <p:cNvCxnSpPr/>
            <p:nvPr/>
          </p:nvCxnSpPr>
          <p:spPr>
            <a:xfrm rot="5400000" flipH="1" flipV="1">
              <a:off x="6147498" y="3608730"/>
              <a:ext cx="318360" cy="0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/>
            <p:nvPr/>
          </p:nvCxnSpPr>
          <p:spPr>
            <a:xfrm rot="5400000" flipH="1" flipV="1">
              <a:off x="6249687" y="3933378"/>
              <a:ext cx="31836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72" name="テキスト ボックス 171"/>
            <p:cNvSpPr txBox="1"/>
            <p:nvPr/>
          </p:nvSpPr>
          <p:spPr>
            <a:xfrm>
              <a:off x="6156537" y="4057185"/>
              <a:ext cx="620683" cy="21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NAREGI</a:t>
              </a:r>
              <a:endParaRPr lang="ja-JP" alt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5" name="角丸四角形 174"/>
          <p:cNvSpPr/>
          <p:nvPr/>
        </p:nvSpPr>
        <p:spPr>
          <a:xfrm>
            <a:off x="3643306" y="1285860"/>
            <a:ext cx="2500330" cy="134302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3857620" y="1785926"/>
            <a:ext cx="2071702" cy="6429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</a:t>
            </a:r>
            <a:r>
              <a:rPr kumimoji="1" lang="en-US" altLang="ja-JP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</a:t>
            </a:r>
            <a:r>
              <a:rPr kumimoji="1"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.cc.kek.jp</a:t>
            </a:r>
          </a:p>
          <a:p>
            <a:pPr algn="ctr"/>
            <a:r>
              <a:rPr kumimoji="1"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130.87.208.</a:t>
            </a:r>
            <a:r>
              <a:rPr kumimoji="1" lang="en-US" altLang="ja-JP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xxx</a:t>
            </a:r>
            <a:endParaRPr kumimoji="1" lang="ja-JP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3929058" y="1428736"/>
            <a:ext cx="186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Name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円/楕円 150"/>
          <p:cNvSpPr/>
          <p:nvPr/>
        </p:nvSpPr>
        <p:spPr>
          <a:xfrm>
            <a:off x="5715008" y="-500090"/>
            <a:ext cx="4357718" cy="205740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3" name="直線コネクタ 122"/>
          <p:cNvCxnSpPr/>
          <p:nvPr/>
        </p:nvCxnSpPr>
        <p:spPr>
          <a:xfrm rot="5400000">
            <a:off x="2143110" y="3428998"/>
            <a:ext cx="1000131" cy="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/>
          <p:nvPr/>
        </p:nvCxnSpPr>
        <p:spPr>
          <a:xfrm rot="5400000">
            <a:off x="1142978" y="3428998"/>
            <a:ext cx="1000131" cy="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rot="5400000">
            <a:off x="71408" y="3428998"/>
            <a:ext cx="1000131" cy="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/>
          <p:nvPr/>
        </p:nvCxnSpPr>
        <p:spPr>
          <a:xfrm rot="5400000">
            <a:off x="3143238" y="3428998"/>
            <a:ext cx="1000131" cy="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/>
          <p:nvPr/>
        </p:nvCxnSpPr>
        <p:spPr>
          <a:xfrm rot="5400000">
            <a:off x="6143638" y="3428998"/>
            <a:ext cx="1000131" cy="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 rot="5400000">
            <a:off x="5143503" y="3428998"/>
            <a:ext cx="1000131" cy="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 rot="5400000">
            <a:off x="4143375" y="3428998"/>
            <a:ext cx="1000131" cy="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 rot="5400000">
            <a:off x="7143770" y="3428998"/>
            <a:ext cx="1000131" cy="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 rot="5400000">
            <a:off x="2786049" y="5214948"/>
            <a:ext cx="1000131" cy="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 rot="5400000">
            <a:off x="285723" y="5214951"/>
            <a:ext cx="1000131" cy="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 rot="5400000">
            <a:off x="1643044" y="5214948"/>
            <a:ext cx="1000131" cy="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日付プレースホルダ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27 November 2007</a:t>
            </a:r>
            <a:endParaRPr lang="ja-JP" altLang="en-US" dirty="0"/>
          </a:p>
        </p:txBody>
      </p:sp>
      <p:sp>
        <p:nvSpPr>
          <p:cNvPr id="2" name="フッター プレースホルダ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Workshop KEK - CC-IN2P3: LCG update and plan at KEK</a:t>
            </a:r>
            <a:endParaRPr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KEK-2: JP-KEK-CRC-02</a:t>
            </a:r>
            <a:endParaRPr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>
          <a:xfrm>
            <a:off x="571472" y="1523987"/>
            <a:ext cx="5572164" cy="1119195"/>
          </a:xfrm>
        </p:spPr>
        <p:txBody>
          <a:bodyPr>
            <a:normAutofit fontScale="47500" lnSpcReduction="20000"/>
          </a:bodyPr>
          <a:lstStyle/>
          <a:p>
            <a:r>
              <a:rPr lang="en-US" altLang="ja-JP" dirty="0" smtClean="0"/>
              <a:t>SL30X/gLite-3.0</a:t>
            </a:r>
          </a:p>
          <a:p>
            <a:pPr lvl="1"/>
            <a:r>
              <a:rPr lang="en-US" altLang="ja-JP" dirty="0" smtClean="0"/>
              <a:t>still not migration to SL4</a:t>
            </a:r>
          </a:p>
          <a:p>
            <a:r>
              <a:rPr lang="en-US" altLang="ja-JP" dirty="0" smtClean="0"/>
              <a:t>CPU: 48 x Opteron252</a:t>
            </a:r>
          </a:p>
          <a:p>
            <a:r>
              <a:rPr lang="en-US" altLang="ja-JP" dirty="0" smtClean="0"/>
              <a:t>Storage: ~2.0TB</a:t>
            </a:r>
          </a:p>
          <a:p>
            <a:pPr lvl="1"/>
            <a:r>
              <a:rPr lang="en-US" altLang="ja-JP" dirty="0" smtClean="0"/>
              <a:t>Only disk in use, HPSS exclusive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1357290" y="3714752"/>
            <a:ext cx="642942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rls02</a:t>
            </a:r>
          </a:p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357422" y="3714752"/>
            <a:ext cx="642942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rls</a:t>
            </a:r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357554" y="3714752"/>
            <a:ext cx="642942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rls04</a:t>
            </a:r>
            <a:endParaRPr kumimoji="1" lang="en-US" altLang="ja-JP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357686" y="3714752"/>
            <a:ext cx="642942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rls05</a:t>
            </a:r>
            <a:endParaRPr kumimoji="1" lang="en-US" altLang="ja-JP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357818" y="3714752"/>
            <a:ext cx="642942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rls06</a:t>
            </a:r>
            <a:endParaRPr kumimoji="1" lang="en-US" altLang="ja-JP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106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6357950" y="3714752"/>
            <a:ext cx="642942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rls07</a:t>
            </a:r>
          </a:p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7358082" y="3714752"/>
            <a:ext cx="642942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rls08</a:t>
            </a:r>
            <a:endParaRPr kumimoji="1" lang="en-US" altLang="ja-JP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108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500034" y="5357826"/>
            <a:ext cx="642942" cy="6429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wn001</a:t>
            </a:r>
          </a:p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endParaRPr kumimoji="1" lang="ja-JP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652434" y="5510226"/>
            <a:ext cx="642942" cy="6429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wn001</a:t>
            </a:r>
          </a:p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endParaRPr kumimoji="1" lang="ja-JP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804834" y="5662626"/>
            <a:ext cx="642942" cy="6429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rlc</a:t>
            </a:r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  <a:p>
            <a:pPr algn="ctr"/>
            <a:r>
              <a:rPr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kumimoji="1" lang="ja-JP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1695432" y="5357826"/>
            <a:ext cx="642942" cy="6429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wn001</a:t>
            </a:r>
          </a:p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endParaRPr kumimoji="1" lang="ja-JP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1847832" y="5510226"/>
            <a:ext cx="642942" cy="6429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wn001</a:t>
            </a:r>
          </a:p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endParaRPr kumimoji="1" lang="ja-JP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2000232" y="5662626"/>
            <a:ext cx="642942" cy="6429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rlc</a:t>
            </a:r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  <a:p>
            <a:pPr algn="ctr"/>
            <a:r>
              <a:rPr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kumimoji="1" lang="ja-JP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2838440" y="5357826"/>
            <a:ext cx="642942" cy="6429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wn001</a:t>
            </a:r>
          </a:p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endParaRPr kumimoji="1" lang="ja-JP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2990840" y="5510226"/>
            <a:ext cx="642942" cy="6429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wn001</a:t>
            </a:r>
          </a:p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endParaRPr kumimoji="1" lang="ja-JP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3143240" y="5662626"/>
            <a:ext cx="642942" cy="6429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rlc</a:t>
            </a:r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  <a:p>
            <a:pPr algn="ctr"/>
            <a:r>
              <a:rPr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endParaRPr kumimoji="1" lang="ja-JP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9" name="直線コネクタ 88"/>
          <p:cNvCxnSpPr/>
          <p:nvPr/>
        </p:nvCxnSpPr>
        <p:spPr>
          <a:xfrm>
            <a:off x="357158" y="4714884"/>
            <a:ext cx="8286808" cy="158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 rot="5400000">
            <a:off x="1464449" y="4536287"/>
            <a:ext cx="357190" cy="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 rot="5400000">
            <a:off x="3464713" y="4536287"/>
            <a:ext cx="357190" cy="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テキスト ボックス 100"/>
          <p:cNvSpPr txBox="1"/>
          <p:nvPr/>
        </p:nvSpPr>
        <p:spPr>
          <a:xfrm>
            <a:off x="214282" y="4416990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10.32.2.0/24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397601" y="6345816"/>
            <a:ext cx="3174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rlc01 - rlc24 (10.32.2.xxx)</a:t>
            </a:r>
          </a:p>
        </p:txBody>
      </p:sp>
      <p:sp>
        <p:nvSpPr>
          <p:cNvPr id="90" name="正方形/長方形 89"/>
          <p:cNvSpPr/>
          <p:nvPr/>
        </p:nvSpPr>
        <p:spPr>
          <a:xfrm>
            <a:off x="285720" y="3714752"/>
            <a:ext cx="642942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rls01</a:t>
            </a:r>
          </a:p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363178" y="3357562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1402688" y="3357562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2428860" y="3357562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3305442" y="3357562"/>
            <a:ext cx="766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BDII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4375136" y="3357562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LFC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5438482" y="335756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7305905" y="3357562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7" name="直線コネクタ 116"/>
          <p:cNvCxnSpPr/>
          <p:nvPr/>
        </p:nvCxnSpPr>
        <p:spPr>
          <a:xfrm>
            <a:off x="285720" y="2928934"/>
            <a:ext cx="8643998" cy="158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2" name="テキスト ボックス 121"/>
          <p:cNvSpPr txBox="1"/>
          <p:nvPr/>
        </p:nvSpPr>
        <p:spPr>
          <a:xfrm>
            <a:off x="8055513" y="2500306"/>
            <a:ext cx="94564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SINET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3" name="直線コネクタ 142"/>
          <p:cNvCxnSpPr/>
          <p:nvPr/>
        </p:nvCxnSpPr>
        <p:spPr>
          <a:xfrm rot="5400000">
            <a:off x="6500825" y="2428866"/>
            <a:ext cx="1000131" cy="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" name="グループ化 190"/>
          <p:cNvGrpSpPr>
            <a:grpSpLocks/>
          </p:cNvGrpSpPr>
          <p:nvPr/>
        </p:nvGrpSpPr>
        <p:grpSpPr bwMode="auto">
          <a:xfrm>
            <a:off x="6637906" y="1714488"/>
            <a:ext cx="791588" cy="428937"/>
            <a:chOff x="2000232" y="2928940"/>
            <a:chExt cx="792290" cy="428628"/>
          </a:xfrm>
        </p:grpSpPr>
        <p:sp>
          <p:nvSpPr>
            <p:cNvPr id="120" name="Firewall"/>
            <p:cNvSpPr>
              <a:spLocks noEditPoints="1" noChangeArrowheads="1"/>
            </p:cNvSpPr>
            <p:nvPr/>
          </p:nvSpPr>
          <p:spPr bwMode="auto">
            <a:xfrm>
              <a:off x="2000232" y="2928940"/>
              <a:ext cx="785818" cy="42862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060 w 21600"/>
                <a:gd name="T7" fmla="*/ 10800 h 21600"/>
                <a:gd name="T8" fmla="*/ 21060 w 21600"/>
                <a:gd name="T9" fmla="*/ 21600 h 21600"/>
                <a:gd name="T10" fmla="*/ 10800 w 21600"/>
                <a:gd name="T11" fmla="*/ 21600 h 21600"/>
                <a:gd name="T12" fmla="*/ 540 w 21600"/>
                <a:gd name="T13" fmla="*/ 21600 h 21600"/>
                <a:gd name="T14" fmla="*/ 54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2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540" y="4628"/>
                  </a:moveTo>
                  <a:lnTo>
                    <a:pt x="0" y="462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4628"/>
                  </a:lnTo>
                  <a:lnTo>
                    <a:pt x="21060" y="4628"/>
                  </a:lnTo>
                  <a:lnTo>
                    <a:pt x="21060" y="21600"/>
                  </a:lnTo>
                  <a:lnTo>
                    <a:pt x="540" y="21600"/>
                  </a:lnTo>
                  <a:lnTo>
                    <a:pt x="540" y="4628"/>
                  </a:lnTo>
                  <a:close/>
                </a:path>
                <a:path w="21600" h="21600" extrusionOk="0">
                  <a:moveTo>
                    <a:pt x="540" y="4628"/>
                  </a:moveTo>
                  <a:lnTo>
                    <a:pt x="540" y="6171"/>
                  </a:lnTo>
                  <a:lnTo>
                    <a:pt x="2700" y="6171"/>
                  </a:lnTo>
                  <a:lnTo>
                    <a:pt x="2700" y="4628"/>
                  </a:lnTo>
                  <a:lnTo>
                    <a:pt x="540" y="4628"/>
                  </a:lnTo>
                  <a:close/>
                </a:path>
                <a:path w="21600" h="21600" extrusionOk="0">
                  <a:moveTo>
                    <a:pt x="2700" y="4628"/>
                  </a:moveTo>
                  <a:lnTo>
                    <a:pt x="2700" y="6171"/>
                  </a:lnTo>
                  <a:lnTo>
                    <a:pt x="4860" y="6171"/>
                  </a:lnTo>
                  <a:lnTo>
                    <a:pt x="4860" y="4628"/>
                  </a:lnTo>
                  <a:lnTo>
                    <a:pt x="2700" y="4628"/>
                  </a:lnTo>
                  <a:close/>
                </a:path>
                <a:path w="21600" h="21600" extrusionOk="0">
                  <a:moveTo>
                    <a:pt x="4860" y="4628"/>
                  </a:moveTo>
                  <a:lnTo>
                    <a:pt x="4860" y="6171"/>
                  </a:lnTo>
                  <a:lnTo>
                    <a:pt x="7020" y="6171"/>
                  </a:lnTo>
                  <a:lnTo>
                    <a:pt x="7020" y="4628"/>
                  </a:lnTo>
                  <a:lnTo>
                    <a:pt x="4860" y="4628"/>
                  </a:lnTo>
                  <a:close/>
                </a:path>
                <a:path w="21600" h="21600" extrusionOk="0">
                  <a:moveTo>
                    <a:pt x="7020" y="4628"/>
                  </a:moveTo>
                  <a:lnTo>
                    <a:pt x="7020" y="6171"/>
                  </a:lnTo>
                  <a:lnTo>
                    <a:pt x="9180" y="6171"/>
                  </a:lnTo>
                  <a:lnTo>
                    <a:pt x="9180" y="4628"/>
                  </a:lnTo>
                  <a:lnTo>
                    <a:pt x="7020" y="4628"/>
                  </a:lnTo>
                  <a:close/>
                </a:path>
                <a:path w="21600" h="21600" extrusionOk="0">
                  <a:moveTo>
                    <a:pt x="9180" y="4628"/>
                  </a:moveTo>
                  <a:lnTo>
                    <a:pt x="9180" y="6171"/>
                  </a:lnTo>
                  <a:lnTo>
                    <a:pt x="11340" y="6171"/>
                  </a:lnTo>
                  <a:lnTo>
                    <a:pt x="11340" y="4628"/>
                  </a:lnTo>
                  <a:lnTo>
                    <a:pt x="9180" y="4628"/>
                  </a:lnTo>
                  <a:close/>
                </a:path>
                <a:path w="21600" h="21600" extrusionOk="0">
                  <a:moveTo>
                    <a:pt x="11340" y="4628"/>
                  </a:moveTo>
                  <a:lnTo>
                    <a:pt x="11340" y="6171"/>
                  </a:lnTo>
                  <a:lnTo>
                    <a:pt x="13500" y="6171"/>
                  </a:lnTo>
                  <a:lnTo>
                    <a:pt x="13500" y="4628"/>
                  </a:lnTo>
                  <a:lnTo>
                    <a:pt x="11340" y="4628"/>
                  </a:lnTo>
                  <a:close/>
                </a:path>
                <a:path w="21600" h="21600" extrusionOk="0">
                  <a:moveTo>
                    <a:pt x="13500" y="4628"/>
                  </a:moveTo>
                  <a:lnTo>
                    <a:pt x="13500" y="6171"/>
                  </a:lnTo>
                  <a:lnTo>
                    <a:pt x="15660" y="6171"/>
                  </a:lnTo>
                  <a:lnTo>
                    <a:pt x="15660" y="4628"/>
                  </a:lnTo>
                  <a:lnTo>
                    <a:pt x="13500" y="4628"/>
                  </a:lnTo>
                  <a:close/>
                </a:path>
                <a:path w="21600" h="21600" extrusionOk="0">
                  <a:moveTo>
                    <a:pt x="15660" y="4628"/>
                  </a:moveTo>
                  <a:lnTo>
                    <a:pt x="15660" y="6171"/>
                  </a:lnTo>
                  <a:lnTo>
                    <a:pt x="17820" y="6171"/>
                  </a:lnTo>
                  <a:lnTo>
                    <a:pt x="17820" y="4628"/>
                  </a:lnTo>
                  <a:lnTo>
                    <a:pt x="15660" y="4628"/>
                  </a:lnTo>
                  <a:close/>
                </a:path>
                <a:path w="21600" h="21600" extrusionOk="0">
                  <a:moveTo>
                    <a:pt x="17820" y="4628"/>
                  </a:moveTo>
                  <a:lnTo>
                    <a:pt x="17820" y="6171"/>
                  </a:lnTo>
                  <a:lnTo>
                    <a:pt x="19980" y="6171"/>
                  </a:lnTo>
                  <a:lnTo>
                    <a:pt x="19980" y="4628"/>
                  </a:lnTo>
                  <a:lnTo>
                    <a:pt x="17820" y="4628"/>
                  </a:lnTo>
                  <a:close/>
                </a:path>
                <a:path w="21600" h="21600" extrusionOk="0">
                  <a:moveTo>
                    <a:pt x="1620" y="6171"/>
                  </a:moveTo>
                  <a:lnTo>
                    <a:pt x="1620" y="7714"/>
                  </a:lnTo>
                  <a:lnTo>
                    <a:pt x="3779" y="7714"/>
                  </a:lnTo>
                  <a:lnTo>
                    <a:pt x="3779" y="6171"/>
                  </a:lnTo>
                  <a:lnTo>
                    <a:pt x="1620" y="6171"/>
                  </a:lnTo>
                  <a:close/>
                </a:path>
                <a:path w="21600" h="21600" extrusionOk="0">
                  <a:moveTo>
                    <a:pt x="3779" y="6171"/>
                  </a:moveTo>
                  <a:lnTo>
                    <a:pt x="3779" y="7714"/>
                  </a:lnTo>
                  <a:lnTo>
                    <a:pt x="5940" y="7714"/>
                  </a:lnTo>
                  <a:lnTo>
                    <a:pt x="5940" y="6171"/>
                  </a:lnTo>
                  <a:lnTo>
                    <a:pt x="3779" y="6171"/>
                  </a:lnTo>
                  <a:close/>
                </a:path>
                <a:path w="21600" h="21600" extrusionOk="0">
                  <a:moveTo>
                    <a:pt x="5940" y="6171"/>
                  </a:moveTo>
                  <a:lnTo>
                    <a:pt x="5940" y="7714"/>
                  </a:lnTo>
                  <a:lnTo>
                    <a:pt x="8100" y="7714"/>
                  </a:lnTo>
                  <a:lnTo>
                    <a:pt x="8100" y="6171"/>
                  </a:lnTo>
                  <a:lnTo>
                    <a:pt x="5940" y="6171"/>
                  </a:lnTo>
                  <a:close/>
                </a:path>
                <a:path w="21600" h="21600" extrusionOk="0">
                  <a:moveTo>
                    <a:pt x="8100" y="6171"/>
                  </a:moveTo>
                  <a:lnTo>
                    <a:pt x="8100" y="7714"/>
                  </a:lnTo>
                  <a:lnTo>
                    <a:pt x="10260" y="7714"/>
                  </a:lnTo>
                  <a:lnTo>
                    <a:pt x="10260" y="6171"/>
                  </a:lnTo>
                  <a:lnTo>
                    <a:pt x="8100" y="6171"/>
                  </a:lnTo>
                  <a:close/>
                </a:path>
                <a:path w="21600" h="21600" extrusionOk="0">
                  <a:moveTo>
                    <a:pt x="10260" y="6171"/>
                  </a:moveTo>
                  <a:lnTo>
                    <a:pt x="10260" y="7714"/>
                  </a:lnTo>
                  <a:lnTo>
                    <a:pt x="12419" y="7714"/>
                  </a:lnTo>
                  <a:lnTo>
                    <a:pt x="12419" y="6171"/>
                  </a:lnTo>
                  <a:lnTo>
                    <a:pt x="10260" y="6171"/>
                  </a:lnTo>
                  <a:close/>
                </a:path>
                <a:path w="21600" h="21600" extrusionOk="0">
                  <a:moveTo>
                    <a:pt x="12419" y="6171"/>
                  </a:moveTo>
                  <a:lnTo>
                    <a:pt x="12419" y="7714"/>
                  </a:lnTo>
                  <a:lnTo>
                    <a:pt x="14580" y="7714"/>
                  </a:lnTo>
                  <a:lnTo>
                    <a:pt x="14580" y="6171"/>
                  </a:lnTo>
                  <a:lnTo>
                    <a:pt x="12419" y="6171"/>
                  </a:lnTo>
                  <a:close/>
                </a:path>
                <a:path w="21600" h="21600" extrusionOk="0">
                  <a:moveTo>
                    <a:pt x="14580" y="6171"/>
                  </a:moveTo>
                  <a:lnTo>
                    <a:pt x="14580" y="7714"/>
                  </a:lnTo>
                  <a:lnTo>
                    <a:pt x="16740" y="7714"/>
                  </a:lnTo>
                  <a:lnTo>
                    <a:pt x="16740" y="6171"/>
                  </a:lnTo>
                  <a:lnTo>
                    <a:pt x="14580" y="6171"/>
                  </a:lnTo>
                  <a:close/>
                </a:path>
                <a:path w="21600" h="21600" extrusionOk="0">
                  <a:moveTo>
                    <a:pt x="16740" y="6171"/>
                  </a:moveTo>
                  <a:lnTo>
                    <a:pt x="16740" y="7714"/>
                  </a:lnTo>
                  <a:lnTo>
                    <a:pt x="18900" y="7714"/>
                  </a:lnTo>
                  <a:lnTo>
                    <a:pt x="18900" y="6171"/>
                  </a:lnTo>
                  <a:lnTo>
                    <a:pt x="16740" y="6171"/>
                  </a:lnTo>
                  <a:close/>
                </a:path>
                <a:path w="21600" h="21600" extrusionOk="0">
                  <a:moveTo>
                    <a:pt x="18900" y="6171"/>
                  </a:moveTo>
                  <a:lnTo>
                    <a:pt x="18900" y="7714"/>
                  </a:lnTo>
                  <a:lnTo>
                    <a:pt x="21060" y="7714"/>
                  </a:lnTo>
                  <a:lnTo>
                    <a:pt x="21060" y="6171"/>
                  </a:lnTo>
                  <a:lnTo>
                    <a:pt x="18900" y="6171"/>
                  </a:lnTo>
                  <a:close/>
                </a:path>
                <a:path w="21600" h="21600" extrusionOk="0">
                  <a:moveTo>
                    <a:pt x="540" y="7714"/>
                  </a:moveTo>
                  <a:lnTo>
                    <a:pt x="540" y="9257"/>
                  </a:lnTo>
                  <a:lnTo>
                    <a:pt x="2700" y="9257"/>
                  </a:lnTo>
                  <a:lnTo>
                    <a:pt x="2700" y="7714"/>
                  </a:lnTo>
                  <a:lnTo>
                    <a:pt x="540" y="7714"/>
                  </a:lnTo>
                  <a:close/>
                </a:path>
                <a:path w="21600" h="21600" extrusionOk="0">
                  <a:moveTo>
                    <a:pt x="2700" y="7714"/>
                  </a:moveTo>
                  <a:lnTo>
                    <a:pt x="2700" y="9257"/>
                  </a:lnTo>
                  <a:lnTo>
                    <a:pt x="4860" y="9257"/>
                  </a:lnTo>
                  <a:lnTo>
                    <a:pt x="4860" y="7714"/>
                  </a:lnTo>
                  <a:lnTo>
                    <a:pt x="2700" y="7714"/>
                  </a:lnTo>
                  <a:close/>
                </a:path>
                <a:path w="21600" h="21600" extrusionOk="0">
                  <a:moveTo>
                    <a:pt x="4860" y="7714"/>
                  </a:moveTo>
                  <a:lnTo>
                    <a:pt x="4860" y="9257"/>
                  </a:lnTo>
                  <a:lnTo>
                    <a:pt x="7020" y="9257"/>
                  </a:lnTo>
                  <a:lnTo>
                    <a:pt x="7020" y="7714"/>
                  </a:lnTo>
                  <a:lnTo>
                    <a:pt x="4860" y="7714"/>
                  </a:lnTo>
                  <a:close/>
                </a:path>
                <a:path w="21600" h="21600" extrusionOk="0">
                  <a:moveTo>
                    <a:pt x="7020" y="7714"/>
                  </a:moveTo>
                  <a:lnTo>
                    <a:pt x="7020" y="9257"/>
                  </a:lnTo>
                  <a:lnTo>
                    <a:pt x="9180" y="9257"/>
                  </a:lnTo>
                  <a:lnTo>
                    <a:pt x="9180" y="7714"/>
                  </a:lnTo>
                  <a:lnTo>
                    <a:pt x="7020" y="7714"/>
                  </a:lnTo>
                  <a:close/>
                </a:path>
                <a:path w="21600" h="21600" extrusionOk="0">
                  <a:moveTo>
                    <a:pt x="9180" y="7714"/>
                  </a:moveTo>
                  <a:lnTo>
                    <a:pt x="9180" y="9257"/>
                  </a:lnTo>
                  <a:lnTo>
                    <a:pt x="11340" y="9257"/>
                  </a:lnTo>
                  <a:lnTo>
                    <a:pt x="11340" y="7714"/>
                  </a:lnTo>
                  <a:lnTo>
                    <a:pt x="9180" y="7714"/>
                  </a:lnTo>
                  <a:close/>
                </a:path>
                <a:path w="21600" h="21600" extrusionOk="0">
                  <a:moveTo>
                    <a:pt x="11340" y="7714"/>
                  </a:moveTo>
                  <a:lnTo>
                    <a:pt x="11340" y="9257"/>
                  </a:lnTo>
                  <a:lnTo>
                    <a:pt x="13500" y="9257"/>
                  </a:lnTo>
                  <a:lnTo>
                    <a:pt x="13500" y="7714"/>
                  </a:lnTo>
                  <a:lnTo>
                    <a:pt x="11340" y="7714"/>
                  </a:lnTo>
                  <a:close/>
                </a:path>
                <a:path w="21600" h="21600" extrusionOk="0">
                  <a:moveTo>
                    <a:pt x="13500" y="7714"/>
                  </a:moveTo>
                  <a:lnTo>
                    <a:pt x="13500" y="9257"/>
                  </a:lnTo>
                  <a:lnTo>
                    <a:pt x="15660" y="9257"/>
                  </a:lnTo>
                  <a:lnTo>
                    <a:pt x="15660" y="7714"/>
                  </a:lnTo>
                  <a:lnTo>
                    <a:pt x="13500" y="7714"/>
                  </a:lnTo>
                  <a:close/>
                </a:path>
                <a:path w="21600" h="21600" extrusionOk="0">
                  <a:moveTo>
                    <a:pt x="15660" y="7714"/>
                  </a:moveTo>
                  <a:lnTo>
                    <a:pt x="15660" y="9257"/>
                  </a:lnTo>
                  <a:lnTo>
                    <a:pt x="17820" y="9257"/>
                  </a:lnTo>
                  <a:lnTo>
                    <a:pt x="17820" y="7714"/>
                  </a:lnTo>
                  <a:lnTo>
                    <a:pt x="15660" y="7714"/>
                  </a:lnTo>
                  <a:close/>
                </a:path>
                <a:path w="21600" h="21600" extrusionOk="0">
                  <a:moveTo>
                    <a:pt x="17820" y="7714"/>
                  </a:moveTo>
                  <a:lnTo>
                    <a:pt x="17820" y="9257"/>
                  </a:lnTo>
                  <a:lnTo>
                    <a:pt x="19980" y="9257"/>
                  </a:lnTo>
                  <a:lnTo>
                    <a:pt x="19980" y="7714"/>
                  </a:lnTo>
                  <a:lnTo>
                    <a:pt x="17820" y="7714"/>
                  </a:lnTo>
                  <a:close/>
                </a:path>
                <a:path w="21600" h="21600" extrusionOk="0">
                  <a:moveTo>
                    <a:pt x="1620" y="9257"/>
                  </a:moveTo>
                  <a:lnTo>
                    <a:pt x="1620" y="10800"/>
                  </a:lnTo>
                  <a:lnTo>
                    <a:pt x="3779" y="10800"/>
                  </a:lnTo>
                  <a:lnTo>
                    <a:pt x="3779" y="9257"/>
                  </a:lnTo>
                  <a:lnTo>
                    <a:pt x="1620" y="9257"/>
                  </a:lnTo>
                  <a:close/>
                </a:path>
                <a:path w="21600" h="21600" extrusionOk="0">
                  <a:moveTo>
                    <a:pt x="3779" y="9257"/>
                  </a:moveTo>
                  <a:lnTo>
                    <a:pt x="3779" y="10800"/>
                  </a:lnTo>
                  <a:lnTo>
                    <a:pt x="5940" y="10800"/>
                  </a:lnTo>
                  <a:lnTo>
                    <a:pt x="5940" y="9257"/>
                  </a:lnTo>
                  <a:lnTo>
                    <a:pt x="3779" y="9257"/>
                  </a:lnTo>
                  <a:close/>
                </a:path>
                <a:path w="21600" h="21600" extrusionOk="0">
                  <a:moveTo>
                    <a:pt x="5940" y="9257"/>
                  </a:moveTo>
                  <a:lnTo>
                    <a:pt x="5940" y="10800"/>
                  </a:lnTo>
                  <a:lnTo>
                    <a:pt x="8100" y="10800"/>
                  </a:lnTo>
                  <a:lnTo>
                    <a:pt x="8100" y="9257"/>
                  </a:lnTo>
                  <a:lnTo>
                    <a:pt x="5940" y="9257"/>
                  </a:lnTo>
                  <a:close/>
                </a:path>
                <a:path w="21600" h="21600" extrusionOk="0">
                  <a:moveTo>
                    <a:pt x="8100" y="9257"/>
                  </a:moveTo>
                  <a:lnTo>
                    <a:pt x="8100" y="10800"/>
                  </a:lnTo>
                  <a:lnTo>
                    <a:pt x="10260" y="10800"/>
                  </a:lnTo>
                  <a:lnTo>
                    <a:pt x="10260" y="9257"/>
                  </a:lnTo>
                  <a:lnTo>
                    <a:pt x="8100" y="9257"/>
                  </a:lnTo>
                  <a:close/>
                </a:path>
                <a:path w="21600" h="21600" extrusionOk="0">
                  <a:moveTo>
                    <a:pt x="10260" y="9257"/>
                  </a:moveTo>
                  <a:lnTo>
                    <a:pt x="10260" y="10800"/>
                  </a:lnTo>
                  <a:lnTo>
                    <a:pt x="12419" y="10800"/>
                  </a:lnTo>
                  <a:lnTo>
                    <a:pt x="12419" y="9257"/>
                  </a:lnTo>
                  <a:lnTo>
                    <a:pt x="10260" y="9257"/>
                  </a:lnTo>
                  <a:close/>
                </a:path>
                <a:path w="21600" h="21600" extrusionOk="0">
                  <a:moveTo>
                    <a:pt x="12419" y="9257"/>
                  </a:moveTo>
                  <a:lnTo>
                    <a:pt x="12419" y="10800"/>
                  </a:lnTo>
                  <a:lnTo>
                    <a:pt x="14580" y="10800"/>
                  </a:lnTo>
                  <a:lnTo>
                    <a:pt x="14580" y="9257"/>
                  </a:lnTo>
                  <a:lnTo>
                    <a:pt x="12419" y="9257"/>
                  </a:lnTo>
                  <a:close/>
                </a:path>
                <a:path w="21600" h="21600" extrusionOk="0">
                  <a:moveTo>
                    <a:pt x="14580" y="9257"/>
                  </a:moveTo>
                  <a:lnTo>
                    <a:pt x="14580" y="10800"/>
                  </a:lnTo>
                  <a:lnTo>
                    <a:pt x="16740" y="10800"/>
                  </a:lnTo>
                  <a:lnTo>
                    <a:pt x="16740" y="9257"/>
                  </a:lnTo>
                  <a:lnTo>
                    <a:pt x="14580" y="9257"/>
                  </a:lnTo>
                  <a:close/>
                </a:path>
                <a:path w="21600" h="21600" extrusionOk="0">
                  <a:moveTo>
                    <a:pt x="16740" y="9257"/>
                  </a:moveTo>
                  <a:lnTo>
                    <a:pt x="16740" y="10800"/>
                  </a:lnTo>
                  <a:lnTo>
                    <a:pt x="18900" y="10800"/>
                  </a:lnTo>
                  <a:lnTo>
                    <a:pt x="18900" y="9257"/>
                  </a:lnTo>
                  <a:lnTo>
                    <a:pt x="16740" y="9257"/>
                  </a:lnTo>
                  <a:close/>
                </a:path>
                <a:path w="21600" h="21600" extrusionOk="0">
                  <a:moveTo>
                    <a:pt x="18900" y="9257"/>
                  </a:moveTo>
                  <a:lnTo>
                    <a:pt x="18900" y="10800"/>
                  </a:lnTo>
                  <a:lnTo>
                    <a:pt x="21060" y="10800"/>
                  </a:lnTo>
                  <a:lnTo>
                    <a:pt x="21060" y="9257"/>
                  </a:lnTo>
                  <a:lnTo>
                    <a:pt x="18900" y="9257"/>
                  </a:lnTo>
                  <a:close/>
                </a:path>
                <a:path w="21600" h="21600" extrusionOk="0">
                  <a:moveTo>
                    <a:pt x="540" y="10800"/>
                  </a:moveTo>
                  <a:lnTo>
                    <a:pt x="540" y="12342"/>
                  </a:lnTo>
                  <a:lnTo>
                    <a:pt x="2700" y="12342"/>
                  </a:lnTo>
                  <a:lnTo>
                    <a:pt x="2700" y="10800"/>
                  </a:lnTo>
                  <a:lnTo>
                    <a:pt x="540" y="10800"/>
                  </a:lnTo>
                  <a:close/>
                </a:path>
                <a:path w="21600" h="21600" extrusionOk="0">
                  <a:moveTo>
                    <a:pt x="2700" y="10800"/>
                  </a:moveTo>
                  <a:lnTo>
                    <a:pt x="2700" y="12342"/>
                  </a:lnTo>
                  <a:lnTo>
                    <a:pt x="4860" y="12342"/>
                  </a:lnTo>
                  <a:lnTo>
                    <a:pt x="4860" y="10800"/>
                  </a:lnTo>
                  <a:lnTo>
                    <a:pt x="2700" y="10800"/>
                  </a:lnTo>
                  <a:close/>
                </a:path>
                <a:path w="21600" h="21600" extrusionOk="0">
                  <a:moveTo>
                    <a:pt x="4860" y="10800"/>
                  </a:moveTo>
                  <a:lnTo>
                    <a:pt x="4860" y="12342"/>
                  </a:lnTo>
                  <a:lnTo>
                    <a:pt x="7020" y="12342"/>
                  </a:lnTo>
                  <a:lnTo>
                    <a:pt x="7020" y="10800"/>
                  </a:lnTo>
                  <a:lnTo>
                    <a:pt x="4860" y="10800"/>
                  </a:lnTo>
                  <a:close/>
                </a:path>
                <a:path w="21600" h="21600" extrusionOk="0">
                  <a:moveTo>
                    <a:pt x="7020" y="10800"/>
                  </a:moveTo>
                  <a:lnTo>
                    <a:pt x="7020" y="12342"/>
                  </a:lnTo>
                  <a:lnTo>
                    <a:pt x="9180" y="12342"/>
                  </a:lnTo>
                  <a:lnTo>
                    <a:pt x="9180" y="10800"/>
                  </a:lnTo>
                  <a:lnTo>
                    <a:pt x="7020" y="10800"/>
                  </a:lnTo>
                  <a:close/>
                </a:path>
                <a:path w="21600" h="21600" extrusionOk="0">
                  <a:moveTo>
                    <a:pt x="9180" y="10800"/>
                  </a:moveTo>
                  <a:lnTo>
                    <a:pt x="9180" y="12342"/>
                  </a:lnTo>
                  <a:lnTo>
                    <a:pt x="11340" y="12342"/>
                  </a:lnTo>
                  <a:lnTo>
                    <a:pt x="11340" y="10800"/>
                  </a:lnTo>
                  <a:lnTo>
                    <a:pt x="9180" y="10800"/>
                  </a:lnTo>
                  <a:close/>
                </a:path>
                <a:path w="21600" h="21600" extrusionOk="0">
                  <a:moveTo>
                    <a:pt x="11340" y="10800"/>
                  </a:moveTo>
                  <a:lnTo>
                    <a:pt x="11340" y="12342"/>
                  </a:lnTo>
                  <a:lnTo>
                    <a:pt x="13500" y="12342"/>
                  </a:lnTo>
                  <a:lnTo>
                    <a:pt x="13500" y="10800"/>
                  </a:lnTo>
                  <a:lnTo>
                    <a:pt x="11340" y="10800"/>
                  </a:lnTo>
                  <a:close/>
                </a:path>
                <a:path w="21600" h="21600" extrusionOk="0">
                  <a:moveTo>
                    <a:pt x="13500" y="10800"/>
                  </a:moveTo>
                  <a:lnTo>
                    <a:pt x="13500" y="12342"/>
                  </a:lnTo>
                  <a:lnTo>
                    <a:pt x="15660" y="12342"/>
                  </a:lnTo>
                  <a:lnTo>
                    <a:pt x="15660" y="10800"/>
                  </a:lnTo>
                  <a:lnTo>
                    <a:pt x="13500" y="10800"/>
                  </a:lnTo>
                  <a:close/>
                </a:path>
                <a:path w="21600" h="21600" extrusionOk="0">
                  <a:moveTo>
                    <a:pt x="15660" y="10800"/>
                  </a:moveTo>
                  <a:lnTo>
                    <a:pt x="15660" y="12342"/>
                  </a:lnTo>
                  <a:lnTo>
                    <a:pt x="17820" y="12342"/>
                  </a:lnTo>
                  <a:lnTo>
                    <a:pt x="17820" y="10800"/>
                  </a:lnTo>
                  <a:lnTo>
                    <a:pt x="15660" y="10800"/>
                  </a:lnTo>
                  <a:close/>
                </a:path>
                <a:path w="21600" h="21600" extrusionOk="0">
                  <a:moveTo>
                    <a:pt x="17820" y="10800"/>
                  </a:moveTo>
                  <a:lnTo>
                    <a:pt x="17820" y="12342"/>
                  </a:lnTo>
                  <a:lnTo>
                    <a:pt x="19980" y="12342"/>
                  </a:lnTo>
                  <a:lnTo>
                    <a:pt x="19980" y="10800"/>
                  </a:lnTo>
                  <a:lnTo>
                    <a:pt x="17820" y="10800"/>
                  </a:lnTo>
                  <a:close/>
                </a:path>
                <a:path w="21600" h="21600" extrusionOk="0">
                  <a:moveTo>
                    <a:pt x="1620" y="12342"/>
                  </a:moveTo>
                  <a:lnTo>
                    <a:pt x="1620" y="13885"/>
                  </a:lnTo>
                  <a:lnTo>
                    <a:pt x="3779" y="13885"/>
                  </a:lnTo>
                  <a:lnTo>
                    <a:pt x="3779" y="12342"/>
                  </a:lnTo>
                  <a:lnTo>
                    <a:pt x="1620" y="12342"/>
                  </a:lnTo>
                  <a:close/>
                </a:path>
                <a:path w="21600" h="21600" extrusionOk="0">
                  <a:moveTo>
                    <a:pt x="3779" y="12342"/>
                  </a:moveTo>
                  <a:lnTo>
                    <a:pt x="3779" y="13885"/>
                  </a:lnTo>
                  <a:lnTo>
                    <a:pt x="5940" y="13885"/>
                  </a:lnTo>
                  <a:lnTo>
                    <a:pt x="5940" y="12342"/>
                  </a:lnTo>
                  <a:lnTo>
                    <a:pt x="3779" y="12342"/>
                  </a:lnTo>
                  <a:close/>
                </a:path>
                <a:path w="21600" h="21600" extrusionOk="0">
                  <a:moveTo>
                    <a:pt x="5940" y="12342"/>
                  </a:moveTo>
                  <a:lnTo>
                    <a:pt x="5940" y="13885"/>
                  </a:lnTo>
                  <a:lnTo>
                    <a:pt x="8100" y="13885"/>
                  </a:lnTo>
                  <a:lnTo>
                    <a:pt x="8100" y="12342"/>
                  </a:lnTo>
                  <a:lnTo>
                    <a:pt x="5940" y="12342"/>
                  </a:lnTo>
                  <a:close/>
                </a:path>
                <a:path w="21600" h="21600" extrusionOk="0">
                  <a:moveTo>
                    <a:pt x="8100" y="12342"/>
                  </a:moveTo>
                  <a:lnTo>
                    <a:pt x="8100" y="13885"/>
                  </a:lnTo>
                  <a:lnTo>
                    <a:pt x="10260" y="13885"/>
                  </a:lnTo>
                  <a:lnTo>
                    <a:pt x="10260" y="12342"/>
                  </a:lnTo>
                  <a:lnTo>
                    <a:pt x="8100" y="12342"/>
                  </a:lnTo>
                  <a:close/>
                </a:path>
                <a:path w="21600" h="21600" extrusionOk="0">
                  <a:moveTo>
                    <a:pt x="10260" y="12342"/>
                  </a:moveTo>
                  <a:lnTo>
                    <a:pt x="10260" y="13885"/>
                  </a:lnTo>
                  <a:lnTo>
                    <a:pt x="12419" y="13885"/>
                  </a:lnTo>
                  <a:lnTo>
                    <a:pt x="12419" y="12342"/>
                  </a:lnTo>
                  <a:lnTo>
                    <a:pt x="10260" y="12342"/>
                  </a:lnTo>
                  <a:close/>
                </a:path>
                <a:path w="21600" h="21600" extrusionOk="0">
                  <a:moveTo>
                    <a:pt x="12419" y="12342"/>
                  </a:moveTo>
                  <a:lnTo>
                    <a:pt x="12419" y="13885"/>
                  </a:lnTo>
                  <a:lnTo>
                    <a:pt x="14580" y="13885"/>
                  </a:lnTo>
                  <a:lnTo>
                    <a:pt x="14580" y="12342"/>
                  </a:lnTo>
                  <a:lnTo>
                    <a:pt x="12419" y="12342"/>
                  </a:lnTo>
                  <a:close/>
                </a:path>
                <a:path w="21600" h="21600" extrusionOk="0">
                  <a:moveTo>
                    <a:pt x="14580" y="12342"/>
                  </a:moveTo>
                  <a:lnTo>
                    <a:pt x="14580" y="13885"/>
                  </a:lnTo>
                  <a:lnTo>
                    <a:pt x="16740" y="13885"/>
                  </a:lnTo>
                  <a:lnTo>
                    <a:pt x="16740" y="12342"/>
                  </a:lnTo>
                  <a:lnTo>
                    <a:pt x="14580" y="12342"/>
                  </a:lnTo>
                  <a:close/>
                </a:path>
                <a:path w="21600" h="21600" extrusionOk="0">
                  <a:moveTo>
                    <a:pt x="16740" y="12342"/>
                  </a:moveTo>
                  <a:lnTo>
                    <a:pt x="16740" y="13885"/>
                  </a:lnTo>
                  <a:lnTo>
                    <a:pt x="18900" y="13885"/>
                  </a:lnTo>
                  <a:lnTo>
                    <a:pt x="18900" y="12342"/>
                  </a:lnTo>
                  <a:lnTo>
                    <a:pt x="16740" y="12342"/>
                  </a:lnTo>
                  <a:close/>
                </a:path>
                <a:path w="21600" h="21600" extrusionOk="0">
                  <a:moveTo>
                    <a:pt x="18900" y="12342"/>
                  </a:moveTo>
                  <a:lnTo>
                    <a:pt x="18900" y="13885"/>
                  </a:lnTo>
                  <a:lnTo>
                    <a:pt x="21060" y="13885"/>
                  </a:lnTo>
                  <a:lnTo>
                    <a:pt x="21060" y="12342"/>
                  </a:lnTo>
                  <a:lnTo>
                    <a:pt x="18900" y="12342"/>
                  </a:lnTo>
                  <a:close/>
                </a:path>
                <a:path w="21600" h="21600" extrusionOk="0">
                  <a:moveTo>
                    <a:pt x="540" y="13885"/>
                  </a:moveTo>
                  <a:lnTo>
                    <a:pt x="540" y="15428"/>
                  </a:lnTo>
                  <a:lnTo>
                    <a:pt x="2700" y="15428"/>
                  </a:lnTo>
                  <a:lnTo>
                    <a:pt x="2700" y="13885"/>
                  </a:lnTo>
                  <a:lnTo>
                    <a:pt x="540" y="13885"/>
                  </a:lnTo>
                  <a:close/>
                </a:path>
                <a:path w="21600" h="21600" extrusionOk="0">
                  <a:moveTo>
                    <a:pt x="2700" y="13885"/>
                  </a:moveTo>
                  <a:lnTo>
                    <a:pt x="2700" y="15428"/>
                  </a:lnTo>
                  <a:lnTo>
                    <a:pt x="4860" y="15428"/>
                  </a:lnTo>
                  <a:lnTo>
                    <a:pt x="4860" y="13885"/>
                  </a:lnTo>
                  <a:lnTo>
                    <a:pt x="2700" y="13885"/>
                  </a:lnTo>
                  <a:close/>
                </a:path>
                <a:path w="21600" h="21600" extrusionOk="0">
                  <a:moveTo>
                    <a:pt x="4860" y="13885"/>
                  </a:moveTo>
                  <a:lnTo>
                    <a:pt x="4860" y="15428"/>
                  </a:lnTo>
                  <a:lnTo>
                    <a:pt x="7020" y="15428"/>
                  </a:lnTo>
                  <a:lnTo>
                    <a:pt x="7020" y="13885"/>
                  </a:lnTo>
                  <a:lnTo>
                    <a:pt x="4860" y="13885"/>
                  </a:lnTo>
                  <a:close/>
                </a:path>
                <a:path w="21600" h="21600" extrusionOk="0">
                  <a:moveTo>
                    <a:pt x="7020" y="13885"/>
                  </a:moveTo>
                  <a:lnTo>
                    <a:pt x="7020" y="15428"/>
                  </a:lnTo>
                  <a:lnTo>
                    <a:pt x="9180" y="15428"/>
                  </a:lnTo>
                  <a:lnTo>
                    <a:pt x="9180" y="13885"/>
                  </a:lnTo>
                  <a:lnTo>
                    <a:pt x="7020" y="13885"/>
                  </a:lnTo>
                  <a:close/>
                </a:path>
                <a:path w="21600" h="21600" extrusionOk="0">
                  <a:moveTo>
                    <a:pt x="9180" y="13885"/>
                  </a:moveTo>
                  <a:lnTo>
                    <a:pt x="9180" y="15428"/>
                  </a:lnTo>
                  <a:lnTo>
                    <a:pt x="11340" y="15428"/>
                  </a:lnTo>
                  <a:lnTo>
                    <a:pt x="11340" y="13885"/>
                  </a:lnTo>
                  <a:lnTo>
                    <a:pt x="9180" y="13885"/>
                  </a:lnTo>
                  <a:close/>
                </a:path>
                <a:path w="21600" h="21600" extrusionOk="0">
                  <a:moveTo>
                    <a:pt x="11340" y="13885"/>
                  </a:moveTo>
                  <a:lnTo>
                    <a:pt x="11340" y="15428"/>
                  </a:lnTo>
                  <a:lnTo>
                    <a:pt x="13500" y="15428"/>
                  </a:lnTo>
                  <a:lnTo>
                    <a:pt x="13500" y="13885"/>
                  </a:lnTo>
                  <a:lnTo>
                    <a:pt x="11340" y="13885"/>
                  </a:lnTo>
                  <a:close/>
                </a:path>
                <a:path w="21600" h="21600" extrusionOk="0">
                  <a:moveTo>
                    <a:pt x="13500" y="13885"/>
                  </a:moveTo>
                  <a:lnTo>
                    <a:pt x="13500" y="15428"/>
                  </a:lnTo>
                  <a:lnTo>
                    <a:pt x="15660" y="15428"/>
                  </a:lnTo>
                  <a:lnTo>
                    <a:pt x="15660" y="13885"/>
                  </a:lnTo>
                  <a:lnTo>
                    <a:pt x="13500" y="13885"/>
                  </a:lnTo>
                  <a:close/>
                </a:path>
                <a:path w="21600" h="21600" extrusionOk="0">
                  <a:moveTo>
                    <a:pt x="15660" y="13885"/>
                  </a:moveTo>
                  <a:lnTo>
                    <a:pt x="15660" y="15428"/>
                  </a:lnTo>
                  <a:lnTo>
                    <a:pt x="17820" y="15428"/>
                  </a:lnTo>
                  <a:lnTo>
                    <a:pt x="17820" y="13885"/>
                  </a:lnTo>
                  <a:lnTo>
                    <a:pt x="15660" y="13885"/>
                  </a:lnTo>
                  <a:close/>
                </a:path>
                <a:path w="21600" h="21600" extrusionOk="0">
                  <a:moveTo>
                    <a:pt x="17820" y="13885"/>
                  </a:moveTo>
                  <a:lnTo>
                    <a:pt x="17820" y="15428"/>
                  </a:lnTo>
                  <a:lnTo>
                    <a:pt x="19980" y="15428"/>
                  </a:lnTo>
                  <a:lnTo>
                    <a:pt x="19980" y="13885"/>
                  </a:lnTo>
                  <a:lnTo>
                    <a:pt x="17820" y="13885"/>
                  </a:lnTo>
                  <a:close/>
                </a:path>
                <a:path w="21600" h="21600" extrusionOk="0">
                  <a:moveTo>
                    <a:pt x="1620" y="15428"/>
                  </a:moveTo>
                  <a:lnTo>
                    <a:pt x="1620" y="16971"/>
                  </a:lnTo>
                  <a:lnTo>
                    <a:pt x="3779" y="16971"/>
                  </a:lnTo>
                  <a:lnTo>
                    <a:pt x="3779" y="15428"/>
                  </a:lnTo>
                  <a:lnTo>
                    <a:pt x="1620" y="15428"/>
                  </a:lnTo>
                  <a:close/>
                </a:path>
                <a:path w="21600" h="21600" extrusionOk="0">
                  <a:moveTo>
                    <a:pt x="3779" y="15428"/>
                  </a:moveTo>
                  <a:lnTo>
                    <a:pt x="3779" y="16971"/>
                  </a:lnTo>
                  <a:lnTo>
                    <a:pt x="5940" y="16971"/>
                  </a:lnTo>
                  <a:lnTo>
                    <a:pt x="5940" y="15428"/>
                  </a:lnTo>
                  <a:lnTo>
                    <a:pt x="3779" y="15428"/>
                  </a:lnTo>
                  <a:close/>
                </a:path>
                <a:path w="21600" h="21600" extrusionOk="0">
                  <a:moveTo>
                    <a:pt x="5940" y="15428"/>
                  </a:moveTo>
                  <a:lnTo>
                    <a:pt x="5940" y="16971"/>
                  </a:lnTo>
                  <a:lnTo>
                    <a:pt x="8100" y="16971"/>
                  </a:lnTo>
                  <a:lnTo>
                    <a:pt x="8100" y="15428"/>
                  </a:lnTo>
                  <a:lnTo>
                    <a:pt x="5940" y="15428"/>
                  </a:lnTo>
                  <a:close/>
                </a:path>
                <a:path w="21600" h="21600" extrusionOk="0">
                  <a:moveTo>
                    <a:pt x="8100" y="15428"/>
                  </a:moveTo>
                  <a:lnTo>
                    <a:pt x="8100" y="16971"/>
                  </a:lnTo>
                  <a:lnTo>
                    <a:pt x="10260" y="16971"/>
                  </a:lnTo>
                  <a:lnTo>
                    <a:pt x="10260" y="15428"/>
                  </a:lnTo>
                  <a:lnTo>
                    <a:pt x="8100" y="15428"/>
                  </a:lnTo>
                  <a:close/>
                </a:path>
                <a:path w="21600" h="21600" extrusionOk="0">
                  <a:moveTo>
                    <a:pt x="10260" y="15428"/>
                  </a:moveTo>
                  <a:lnTo>
                    <a:pt x="10260" y="16971"/>
                  </a:lnTo>
                  <a:lnTo>
                    <a:pt x="12419" y="16971"/>
                  </a:lnTo>
                  <a:lnTo>
                    <a:pt x="12419" y="15428"/>
                  </a:lnTo>
                  <a:lnTo>
                    <a:pt x="10260" y="15428"/>
                  </a:lnTo>
                  <a:close/>
                </a:path>
                <a:path w="21600" h="21600" extrusionOk="0">
                  <a:moveTo>
                    <a:pt x="12419" y="15428"/>
                  </a:moveTo>
                  <a:lnTo>
                    <a:pt x="12419" y="16971"/>
                  </a:lnTo>
                  <a:lnTo>
                    <a:pt x="14580" y="16971"/>
                  </a:lnTo>
                  <a:lnTo>
                    <a:pt x="14580" y="15428"/>
                  </a:lnTo>
                  <a:lnTo>
                    <a:pt x="12419" y="15428"/>
                  </a:lnTo>
                  <a:close/>
                </a:path>
                <a:path w="21600" h="21600" extrusionOk="0">
                  <a:moveTo>
                    <a:pt x="14580" y="15428"/>
                  </a:moveTo>
                  <a:lnTo>
                    <a:pt x="14580" y="16971"/>
                  </a:lnTo>
                  <a:lnTo>
                    <a:pt x="16740" y="16971"/>
                  </a:lnTo>
                  <a:lnTo>
                    <a:pt x="16740" y="15428"/>
                  </a:lnTo>
                  <a:lnTo>
                    <a:pt x="14580" y="15428"/>
                  </a:lnTo>
                  <a:close/>
                </a:path>
                <a:path w="21600" h="21600" extrusionOk="0">
                  <a:moveTo>
                    <a:pt x="16740" y="15428"/>
                  </a:moveTo>
                  <a:lnTo>
                    <a:pt x="16740" y="16971"/>
                  </a:lnTo>
                  <a:lnTo>
                    <a:pt x="18900" y="16971"/>
                  </a:lnTo>
                  <a:lnTo>
                    <a:pt x="18900" y="15428"/>
                  </a:lnTo>
                  <a:lnTo>
                    <a:pt x="16740" y="15428"/>
                  </a:lnTo>
                  <a:close/>
                </a:path>
                <a:path w="21600" h="21600" extrusionOk="0">
                  <a:moveTo>
                    <a:pt x="18900" y="15428"/>
                  </a:moveTo>
                  <a:lnTo>
                    <a:pt x="18900" y="16971"/>
                  </a:lnTo>
                  <a:lnTo>
                    <a:pt x="21060" y="16971"/>
                  </a:lnTo>
                  <a:lnTo>
                    <a:pt x="21060" y="15428"/>
                  </a:lnTo>
                  <a:lnTo>
                    <a:pt x="18900" y="15428"/>
                  </a:lnTo>
                  <a:close/>
                </a:path>
                <a:path w="21600" h="21600" extrusionOk="0">
                  <a:moveTo>
                    <a:pt x="540" y="16971"/>
                  </a:moveTo>
                  <a:lnTo>
                    <a:pt x="540" y="18514"/>
                  </a:lnTo>
                  <a:lnTo>
                    <a:pt x="2700" y="18514"/>
                  </a:lnTo>
                  <a:lnTo>
                    <a:pt x="2700" y="16971"/>
                  </a:lnTo>
                  <a:lnTo>
                    <a:pt x="540" y="16971"/>
                  </a:lnTo>
                  <a:close/>
                </a:path>
                <a:path w="21600" h="21600" extrusionOk="0">
                  <a:moveTo>
                    <a:pt x="2700" y="16971"/>
                  </a:moveTo>
                  <a:lnTo>
                    <a:pt x="2700" y="18514"/>
                  </a:lnTo>
                  <a:lnTo>
                    <a:pt x="4860" y="18514"/>
                  </a:lnTo>
                  <a:lnTo>
                    <a:pt x="4860" y="16971"/>
                  </a:lnTo>
                  <a:lnTo>
                    <a:pt x="2700" y="16971"/>
                  </a:lnTo>
                  <a:close/>
                </a:path>
                <a:path w="21600" h="21600" extrusionOk="0">
                  <a:moveTo>
                    <a:pt x="4860" y="16971"/>
                  </a:moveTo>
                  <a:lnTo>
                    <a:pt x="4860" y="18514"/>
                  </a:lnTo>
                  <a:lnTo>
                    <a:pt x="7020" y="18514"/>
                  </a:lnTo>
                  <a:lnTo>
                    <a:pt x="7020" y="16971"/>
                  </a:lnTo>
                  <a:lnTo>
                    <a:pt x="4860" y="16971"/>
                  </a:lnTo>
                  <a:close/>
                </a:path>
                <a:path w="21600" h="21600" extrusionOk="0">
                  <a:moveTo>
                    <a:pt x="7020" y="16971"/>
                  </a:moveTo>
                  <a:lnTo>
                    <a:pt x="7020" y="18514"/>
                  </a:lnTo>
                  <a:lnTo>
                    <a:pt x="9180" y="18514"/>
                  </a:lnTo>
                  <a:lnTo>
                    <a:pt x="9180" y="16971"/>
                  </a:lnTo>
                  <a:lnTo>
                    <a:pt x="7020" y="16971"/>
                  </a:lnTo>
                  <a:close/>
                </a:path>
                <a:path w="21600" h="21600" extrusionOk="0">
                  <a:moveTo>
                    <a:pt x="9180" y="16971"/>
                  </a:moveTo>
                  <a:lnTo>
                    <a:pt x="9180" y="18514"/>
                  </a:lnTo>
                  <a:lnTo>
                    <a:pt x="11340" y="18514"/>
                  </a:lnTo>
                  <a:lnTo>
                    <a:pt x="11340" y="16971"/>
                  </a:lnTo>
                  <a:lnTo>
                    <a:pt x="9180" y="16971"/>
                  </a:lnTo>
                  <a:close/>
                </a:path>
                <a:path w="21600" h="21600" extrusionOk="0">
                  <a:moveTo>
                    <a:pt x="11340" y="16971"/>
                  </a:moveTo>
                  <a:lnTo>
                    <a:pt x="11340" y="18514"/>
                  </a:lnTo>
                  <a:lnTo>
                    <a:pt x="13500" y="18514"/>
                  </a:lnTo>
                  <a:lnTo>
                    <a:pt x="13500" y="16971"/>
                  </a:lnTo>
                  <a:lnTo>
                    <a:pt x="11340" y="16971"/>
                  </a:lnTo>
                  <a:close/>
                </a:path>
                <a:path w="21600" h="21600" extrusionOk="0">
                  <a:moveTo>
                    <a:pt x="13500" y="16971"/>
                  </a:moveTo>
                  <a:lnTo>
                    <a:pt x="13500" y="18514"/>
                  </a:lnTo>
                  <a:lnTo>
                    <a:pt x="15660" y="18514"/>
                  </a:lnTo>
                  <a:lnTo>
                    <a:pt x="15660" y="16971"/>
                  </a:lnTo>
                  <a:lnTo>
                    <a:pt x="13500" y="16971"/>
                  </a:lnTo>
                  <a:close/>
                </a:path>
                <a:path w="21600" h="21600" extrusionOk="0">
                  <a:moveTo>
                    <a:pt x="15660" y="16971"/>
                  </a:moveTo>
                  <a:lnTo>
                    <a:pt x="15660" y="18514"/>
                  </a:lnTo>
                  <a:lnTo>
                    <a:pt x="17820" y="18514"/>
                  </a:lnTo>
                  <a:lnTo>
                    <a:pt x="17820" y="16971"/>
                  </a:lnTo>
                  <a:lnTo>
                    <a:pt x="15660" y="16971"/>
                  </a:lnTo>
                  <a:close/>
                </a:path>
                <a:path w="21600" h="21600" extrusionOk="0">
                  <a:moveTo>
                    <a:pt x="17820" y="16971"/>
                  </a:moveTo>
                  <a:lnTo>
                    <a:pt x="17820" y="18514"/>
                  </a:lnTo>
                  <a:lnTo>
                    <a:pt x="19980" y="18514"/>
                  </a:lnTo>
                  <a:lnTo>
                    <a:pt x="19980" y="16971"/>
                  </a:lnTo>
                  <a:lnTo>
                    <a:pt x="17820" y="16971"/>
                  </a:lnTo>
                  <a:close/>
                </a:path>
                <a:path w="21600" h="21600" extrusionOk="0">
                  <a:moveTo>
                    <a:pt x="1620" y="18514"/>
                  </a:moveTo>
                  <a:lnTo>
                    <a:pt x="1620" y="20057"/>
                  </a:lnTo>
                  <a:lnTo>
                    <a:pt x="3779" y="20057"/>
                  </a:lnTo>
                  <a:lnTo>
                    <a:pt x="3779" y="18514"/>
                  </a:lnTo>
                  <a:lnTo>
                    <a:pt x="1620" y="18514"/>
                  </a:lnTo>
                  <a:close/>
                </a:path>
                <a:path w="21600" h="21600" extrusionOk="0">
                  <a:moveTo>
                    <a:pt x="3779" y="18514"/>
                  </a:moveTo>
                  <a:lnTo>
                    <a:pt x="3779" y="20057"/>
                  </a:lnTo>
                  <a:lnTo>
                    <a:pt x="5940" y="20057"/>
                  </a:lnTo>
                  <a:lnTo>
                    <a:pt x="5940" y="18514"/>
                  </a:lnTo>
                  <a:lnTo>
                    <a:pt x="3779" y="18514"/>
                  </a:lnTo>
                  <a:close/>
                </a:path>
                <a:path w="21600" h="21600" extrusionOk="0">
                  <a:moveTo>
                    <a:pt x="5940" y="18514"/>
                  </a:moveTo>
                  <a:lnTo>
                    <a:pt x="5940" y="20057"/>
                  </a:lnTo>
                  <a:lnTo>
                    <a:pt x="8100" y="20057"/>
                  </a:lnTo>
                  <a:lnTo>
                    <a:pt x="8100" y="18514"/>
                  </a:lnTo>
                  <a:lnTo>
                    <a:pt x="5940" y="18514"/>
                  </a:lnTo>
                  <a:close/>
                </a:path>
                <a:path w="21600" h="21600" extrusionOk="0">
                  <a:moveTo>
                    <a:pt x="8100" y="18514"/>
                  </a:moveTo>
                  <a:lnTo>
                    <a:pt x="8100" y="20057"/>
                  </a:lnTo>
                  <a:lnTo>
                    <a:pt x="10260" y="20057"/>
                  </a:lnTo>
                  <a:lnTo>
                    <a:pt x="10260" y="18514"/>
                  </a:lnTo>
                  <a:lnTo>
                    <a:pt x="8100" y="18514"/>
                  </a:lnTo>
                  <a:close/>
                </a:path>
                <a:path w="21600" h="21600" extrusionOk="0">
                  <a:moveTo>
                    <a:pt x="10260" y="18514"/>
                  </a:moveTo>
                  <a:lnTo>
                    <a:pt x="10260" y="20057"/>
                  </a:lnTo>
                  <a:lnTo>
                    <a:pt x="12419" y="20057"/>
                  </a:lnTo>
                  <a:lnTo>
                    <a:pt x="12419" y="18514"/>
                  </a:lnTo>
                  <a:lnTo>
                    <a:pt x="10260" y="18514"/>
                  </a:lnTo>
                  <a:close/>
                </a:path>
                <a:path w="21600" h="21600" extrusionOk="0">
                  <a:moveTo>
                    <a:pt x="12419" y="18514"/>
                  </a:moveTo>
                  <a:lnTo>
                    <a:pt x="12419" y="20057"/>
                  </a:lnTo>
                  <a:lnTo>
                    <a:pt x="14580" y="20057"/>
                  </a:lnTo>
                  <a:lnTo>
                    <a:pt x="14580" y="18514"/>
                  </a:lnTo>
                  <a:lnTo>
                    <a:pt x="12419" y="18514"/>
                  </a:lnTo>
                  <a:close/>
                </a:path>
                <a:path w="21600" h="21600" extrusionOk="0">
                  <a:moveTo>
                    <a:pt x="14580" y="18514"/>
                  </a:moveTo>
                  <a:lnTo>
                    <a:pt x="14580" y="20057"/>
                  </a:lnTo>
                  <a:lnTo>
                    <a:pt x="16740" y="20057"/>
                  </a:lnTo>
                  <a:lnTo>
                    <a:pt x="16740" y="18514"/>
                  </a:lnTo>
                  <a:lnTo>
                    <a:pt x="14580" y="18514"/>
                  </a:lnTo>
                  <a:close/>
                </a:path>
                <a:path w="21600" h="21600" extrusionOk="0">
                  <a:moveTo>
                    <a:pt x="16740" y="18514"/>
                  </a:moveTo>
                  <a:lnTo>
                    <a:pt x="16740" y="20057"/>
                  </a:lnTo>
                  <a:lnTo>
                    <a:pt x="18900" y="20057"/>
                  </a:lnTo>
                  <a:lnTo>
                    <a:pt x="18900" y="18514"/>
                  </a:lnTo>
                  <a:lnTo>
                    <a:pt x="16740" y="18514"/>
                  </a:lnTo>
                  <a:close/>
                </a:path>
                <a:path w="21600" h="21600" extrusionOk="0">
                  <a:moveTo>
                    <a:pt x="18900" y="18514"/>
                  </a:moveTo>
                  <a:lnTo>
                    <a:pt x="18900" y="20057"/>
                  </a:lnTo>
                  <a:lnTo>
                    <a:pt x="21060" y="20057"/>
                  </a:lnTo>
                  <a:lnTo>
                    <a:pt x="21060" y="18514"/>
                  </a:lnTo>
                  <a:lnTo>
                    <a:pt x="18900" y="18514"/>
                  </a:lnTo>
                  <a:close/>
                </a:path>
                <a:path w="21600" h="21600" extrusionOk="0">
                  <a:moveTo>
                    <a:pt x="540" y="20057"/>
                  </a:moveTo>
                  <a:lnTo>
                    <a:pt x="540" y="21600"/>
                  </a:lnTo>
                  <a:lnTo>
                    <a:pt x="2700" y="21600"/>
                  </a:lnTo>
                  <a:lnTo>
                    <a:pt x="2700" y="20057"/>
                  </a:lnTo>
                  <a:lnTo>
                    <a:pt x="540" y="20057"/>
                  </a:lnTo>
                  <a:close/>
                </a:path>
                <a:path w="21600" h="21600" extrusionOk="0">
                  <a:moveTo>
                    <a:pt x="2700" y="20057"/>
                  </a:moveTo>
                  <a:lnTo>
                    <a:pt x="2700" y="21600"/>
                  </a:lnTo>
                  <a:lnTo>
                    <a:pt x="4860" y="21600"/>
                  </a:lnTo>
                  <a:lnTo>
                    <a:pt x="4860" y="20057"/>
                  </a:lnTo>
                  <a:lnTo>
                    <a:pt x="2700" y="20057"/>
                  </a:lnTo>
                  <a:close/>
                </a:path>
                <a:path w="21600" h="21600" extrusionOk="0">
                  <a:moveTo>
                    <a:pt x="4860" y="20057"/>
                  </a:moveTo>
                  <a:lnTo>
                    <a:pt x="4860" y="21600"/>
                  </a:lnTo>
                  <a:lnTo>
                    <a:pt x="7020" y="21600"/>
                  </a:lnTo>
                  <a:lnTo>
                    <a:pt x="7020" y="20057"/>
                  </a:lnTo>
                  <a:lnTo>
                    <a:pt x="4860" y="20057"/>
                  </a:lnTo>
                  <a:close/>
                </a:path>
                <a:path w="21600" h="21600" extrusionOk="0">
                  <a:moveTo>
                    <a:pt x="7020" y="20057"/>
                  </a:moveTo>
                  <a:lnTo>
                    <a:pt x="7020" y="21600"/>
                  </a:lnTo>
                  <a:lnTo>
                    <a:pt x="9180" y="21600"/>
                  </a:lnTo>
                  <a:lnTo>
                    <a:pt x="9180" y="20057"/>
                  </a:lnTo>
                  <a:lnTo>
                    <a:pt x="7020" y="20057"/>
                  </a:lnTo>
                  <a:close/>
                </a:path>
                <a:path w="21600" h="21600" extrusionOk="0">
                  <a:moveTo>
                    <a:pt x="9180" y="20057"/>
                  </a:moveTo>
                  <a:lnTo>
                    <a:pt x="9180" y="21600"/>
                  </a:lnTo>
                  <a:lnTo>
                    <a:pt x="11340" y="21600"/>
                  </a:lnTo>
                  <a:lnTo>
                    <a:pt x="11340" y="20057"/>
                  </a:lnTo>
                  <a:lnTo>
                    <a:pt x="9180" y="20057"/>
                  </a:lnTo>
                  <a:close/>
                </a:path>
                <a:path w="21600" h="21600" extrusionOk="0">
                  <a:moveTo>
                    <a:pt x="11340" y="20057"/>
                  </a:moveTo>
                  <a:lnTo>
                    <a:pt x="11340" y="21600"/>
                  </a:lnTo>
                  <a:lnTo>
                    <a:pt x="13500" y="21600"/>
                  </a:lnTo>
                  <a:lnTo>
                    <a:pt x="13500" y="20057"/>
                  </a:lnTo>
                  <a:lnTo>
                    <a:pt x="11340" y="20057"/>
                  </a:lnTo>
                  <a:close/>
                </a:path>
                <a:path w="21600" h="21600" extrusionOk="0">
                  <a:moveTo>
                    <a:pt x="13500" y="20057"/>
                  </a:moveTo>
                  <a:lnTo>
                    <a:pt x="13500" y="21600"/>
                  </a:lnTo>
                  <a:lnTo>
                    <a:pt x="15660" y="21600"/>
                  </a:lnTo>
                  <a:lnTo>
                    <a:pt x="15660" y="20057"/>
                  </a:lnTo>
                  <a:lnTo>
                    <a:pt x="13500" y="20057"/>
                  </a:lnTo>
                  <a:close/>
                </a:path>
                <a:path w="21600" h="21600" extrusionOk="0">
                  <a:moveTo>
                    <a:pt x="15660" y="20057"/>
                  </a:moveTo>
                  <a:lnTo>
                    <a:pt x="15660" y="21600"/>
                  </a:lnTo>
                  <a:lnTo>
                    <a:pt x="17820" y="21600"/>
                  </a:lnTo>
                  <a:lnTo>
                    <a:pt x="17820" y="20057"/>
                  </a:lnTo>
                  <a:lnTo>
                    <a:pt x="15660" y="20057"/>
                  </a:lnTo>
                  <a:close/>
                </a:path>
                <a:path w="21600" h="21600" extrusionOk="0">
                  <a:moveTo>
                    <a:pt x="17820" y="20057"/>
                  </a:moveTo>
                  <a:lnTo>
                    <a:pt x="17820" y="21600"/>
                  </a:lnTo>
                  <a:lnTo>
                    <a:pt x="19980" y="21600"/>
                  </a:lnTo>
                  <a:lnTo>
                    <a:pt x="19980" y="20057"/>
                  </a:lnTo>
                  <a:lnTo>
                    <a:pt x="17820" y="20057"/>
                  </a:lnTo>
                  <a:close/>
                </a:path>
                <a:path w="21600" h="21600" extrusionOk="0">
                  <a:moveTo>
                    <a:pt x="19980" y="4628"/>
                  </a:moveTo>
                  <a:lnTo>
                    <a:pt x="21060" y="4628"/>
                  </a:lnTo>
                  <a:lnTo>
                    <a:pt x="21060" y="6171"/>
                  </a:lnTo>
                  <a:lnTo>
                    <a:pt x="19980" y="6171"/>
                  </a:lnTo>
                  <a:lnTo>
                    <a:pt x="19980" y="4628"/>
                  </a:ln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lt"/>
                <a:ea typeface="+mn-ea"/>
              </a:endParaRPr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2006032" y="3049920"/>
              <a:ext cx="786490" cy="3075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L3 SW</a:t>
              </a:r>
            </a:p>
          </p:txBody>
        </p:sp>
      </p:grpSp>
      <p:sp>
        <p:nvSpPr>
          <p:cNvPr id="144" name="テキスト ボックス 143"/>
          <p:cNvSpPr txBox="1"/>
          <p:nvPr/>
        </p:nvSpPr>
        <p:spPr>
          <a:xfrm>
            <a:off x="168097" y="2631040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.13.197.0/24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71406" y="5202808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WNs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8" name="直線コネクタ 77"/>
          <p:cNvCxnSpPr/>
          <p:nvPr/>
        </p:nvCxnSpPr>
        <p:spPr>
          <a:xfrm rot="5400000">
            <a:off x="4000495" y="5214948"/>
            <a:ext cx="1000131" cy="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正方形/長方形 78"/>
          <p:cNvSpPr/>
          <p:nvPr/>
        </p:nvSpPr>
        <p:spPr>
          <a:xfrm>
            <a:off x="4052886" y="5357826"/>
            <a:ext cx="642942" cy="6429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wn001</a:t>
            </a:r>
          </a:p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endParaRPr kumimoji="1" lang="ja-JP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4205286" y="5510226"/>
            <a:ext cx="642942" cy="6429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wn001</a:t>
            </a:r>
          </a:p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endParaRPr kumimoji="1" lang="ja-JP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4357686" y="5662626"/>
            <a:ext cx="642942" cy="6429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rlc</a:t>
            </a:r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  <a:p>
            <a:pPr algn="ctr"/>
            <a:r>
              <a:rPr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endParaRPr kumimoji="1" lang="ja-JP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4" name="直線コネクタ 83"/>
          <p:cNvCxnSpPr/>
          <p:nvPr/>
        </p:nvCxnSpPr>
        <p:spPr>
          <a:xfrm rot="5400000">
            <a:off x="5214941" y="5214948"/>
            <a:ext cx="1000131" cy="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正方形/長方形 84"/>
          <p:cNvSpPr/>
          <p:nvPr/>
        </p:nvSpPr>
        <p:spPr>
          <a:xfrm>
            <a:off x="5267332" y="5357826"/>
            <a:ext cx="642942" cy="6429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wn001</a:t>
            </a:r>
          </a:p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endParaRPr kumimoji="1" lang="ja-JP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5419732" y="5510226"/>
            <a:ext cx="642942" cy="6429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wn001</a:t>
            </a:r>
          </a:p>
          <a:p>
            <a:pPr algn="ctr"/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endParaRPr kumimoji="1" lang="ja-JP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5572132" y="5662626"/>
            <a:ext cx="642942" cy="6429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rlc</a:t>
            </a:r>
            <a:r>
              <a:rPr kumimoji="1"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  <a:p>
            <a:pPr algn="ctr"/>
            <a:r>
              <a:rPr lang="en-US" altLang="ja-JP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kumimoji="1" lang="ja-JP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6858016" y="6286520"/>
            <a:ext cx="2217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2 processors on each</a:t>
            </a:r>
          </a:p>
        </p:txBody>
      </p:sp>
      <p:sp>
        <p:nvSpPr>
          <p:cNvPr id="94" name="角丸四角形 93"/>
          <p:cNvSpPr/>
          <p:nvPr/>
        </p:nvSpPr>
        <p:spPr>
          <a:xfrm>
            <a:off x="3643306" y="1285860"/>
            <a:ext cx="2500330" cy="134302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3857620" y="1785926"/>
            <a:ext cx="2071702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rls</a:t>
            </a:r>
            <a:r>
              <a:rPr kumimoji="1" lang="en-US" altLang="ja-JP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</a:t>
            </a:r>
            <a:r>
              <a:rPr kumimoji="1"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.cc.kek.jp</a:t>
            </a:r>
          </a:p>
          <a:p>
            <a:pPr algn="ctr"/>
            <a:r>
              <a:rPr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kumimoji="1"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.13.197.</a:t>
            </a:r>
            <a:r>
              <a:rPr kumimoji="1" lang="en-US" altLang="ja-JP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xxx</a:t>
            </a:r>
            <a:endParaRPr kumimoji="1" lang="ja-JP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3929058" y="1428736"/>
            <a:ext cx="186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Name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6" name="グループ化 105"/>
          <p:cNvGrpSpPr/>
          <p:nvPr/>
        </p:nvGrpSpPr>
        <p:grpSpPr>
          <a:xfrm>
            <a:off x="6357950" y="214290"/>
            <a:ext cx="2644895" cy="1035515"/>
            <a:chOff x="5094814" y="3237114"/>
            <a:chExt cx="2644895" cy="1035515"/>
          </a:xfrm>
        </p:grpSpPr>
        <p:cxnSp>
          <p:nvCxnSpPr>
            <p:cNvPr id="115" name="直線コネクタ 114"/>
            <p:cNvCxnSpPr/>
            <p:nvPr/>
          </p:nvCxnSpPr>
          <p:spPr>
            <a:xfrm rot="5400000" flipH="1" flipV="1">
              <a:off x="6768914" y="3502609"/>
              <a:ext cx="31836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>
              <a:off x="6360131" y="3343429"/>
              <a:ext cx="1379561" cy="786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19" name="グループ化 190"/>
            <p:cNvGrpSpPr>
              <a:grpSpLocks/>
            </p:cNvGrpSpPr>
            <p:nvPr/>
          </p:nvGrpSpPr>
          <p:grpSpPr bwMode="auto">
            <a:xfrm>
              <a:off x="6080061" y="3237114"/>
              <a:ext cx="503665" cy="244605"/>
              <a:chOff x="1934529" y="2928940"/>
              <a:chExt cx="1018064" cy="493628"/>
            </a:xfrm>
          </p:grpSpPr>
          <p:sp>
            <p:nvSpPr>
              <p:cNvPr id="149" name="Firewall"/>
              <p:cNvSpPr>
                <a:spLocks noEditPoints="1" noChangeArrowheads="1"/>
              </p:cNvSpPr>
              <p:nvPr/>
            </p:nvSpPr>
            <p:spPr bwMode="auto">
              <a:xfrm>
                <a:off x="2000232" y="2928940"/>
                <a:ext cx="785818" cy="428628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060 w 21600"/>
                  <a:gd name="T7" fmla="*/ 10800 h 21600"/>
                  <a:gd name="T8" fmla="*/ 21060 w 21600"/>
                  <a:gd name="T9" fmla="*/ 21600 h 21600"/>
                  <a:gd name="T10" fmla="*/ 10800 w 21600"/>
                  <a:gd name="T11" fmla="*/ 21600 h 21600"/>
                  <a:gd name="T12" fmla="*/ 540 w 21600"/>
                  <a:gd name="T13" fmla="*/ 21600 h 21600"/>
                  <a:gd name="T14" fmla="*/ 540 w 21600"/>
                  <a:gd name="T15" fmla="*/ 10800 h 21600"/>
                  <a:gd name="T16" fmla="*/ 761 w 21600"/>
                  <a:gd name="T17" fmla="*/ 22454 h 21600"/>
                  <a:gd name="T18" fmla="*/ 21069 w 21600"/>
                  <a:gd name="T19" fmla="*/ 32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540" y="4628"/>
                    </a:moveTo>
                    <a:lnTo>
                      <a:pt x="0" y="4628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4628"/>
                    </a:lnTo>
                    <a:lnTo>
                      <a:pt x="21060" y="4628"/>
                    </a:lnTo>
                    <a:lnTo>
                      <a:pt x="21060" y="21600"/>
                    </a:lnTo>
                    <a:lnTo>
                      <a:pt x="540" y="21600"/>
                    </a:lnTo>
                    <a:lnTo>
                      <a:pt x="540" y="4628"/>
                    </a:lnTo>
                    <a:close/>
                  </a:path>
                  <a:path w="21600" h="21600" extrusionOk="0">
                    <a:moveTo>
                      <a:pt x="540" y="4628"/>
                    </a:moveTo>
                    <a:lnTo>
                      <a:pt x="540" y="6171"/>
                    </a:lnTo>
                    <a:lnTo>
                      <a:pt x="2700" y="6171"/>
                    </a:lnTo>
                    <a:lnTo>
                      <a:pt x="2700" y="4628"/>
                    </a:lnTo>
                    <a:lnTo>
                      <a:pt x="540" y="4628"/>
                    </a:lnTo>
                    <a:close/>
                  </a:path>
                  <a:path w="21600" h="21600" extrusionOk="0">
                    <a:moveTo>
                      <a:pt x="2700" y="4628"/>
                    </a:moveTo>
                    <a:lnTo>
                      <a:pt x="2700" y="6171"/>
                    </a:lnTo>
                    <a:lnTo>
                      <a:pt x="4860" y="6171"/>
                    </a:lnTo>
                    <a:lnTo>
                      <a:pt x="4860" y="4628"/>
                    </a:lnTo>
                    <a:lnTo>
                      <a:pt x="2700" y="4628"/>
                    </a:lnTo>
                    <a:close/>
                  </a:path>
                  <a:path w="21600" h="21600" extrusionOk="0">
                    <a:moveTo>
                      <a:pt x="4860" y="4628"/>
                    </a:moveTo>
                    <a:lnTo>
                      <a:pt x="4860" y="6171"/>
                    </a:lnTo>
                    <a:lnTo>
                      <a:pt x="7020" y="6171"/>
                    </a:lnTo>
                    <a:lnTo>
                      <a:pt x="7020" y="4628"/>
                    </a:lnTo>
                    <a:lnTo>
                      <a:pt x="4860" y="4628"/>
                    </a:lnTo>
                    <a:close/>
                  </a:path>
                  <a:path w="21600" h="21600" extrusionOk="0">
                    <a:moveTo>
                      <a:pt x="7020" y="4628"/>
                    </a:moveTo>
                    <a:lnTo>
                      <a:pt x="7020" y="6171"/>
                    </a:lnTo>
                    <a:lnTo>
                      <a:pt x="9180" y="6171"/>
                    </a:lnTo>
                    <a:lnTo>
                      <a:pt x="9180" y="4628"/>
                    </a:lnTo>
                    <a:lnTo>
                      <a:pt x="7020" y="4628"/>
                    </a:lnTo>
                    <a:close/>
                  </a:path>
                  <a:path w="21600" h="21600" extrusionOk="0">
                    <a:moveTo>
                      <a:pt x="9180" y="4628"/>
                    </a:moveTo>
                    <a:lnTo>
                      <a:pt x="9180" y="6171"/>
                    </a:lnTo>
                    <a:lnTo>
                      <a:pt x="11340" y="6171"/>
                    </a:lnTo>
                    <a:lnTo>
                      <a:pt x="11340" y="4628"/>
                    </a:lnTo>
                    <a:lnTo>
                      <a:pt x="9180" y="4628"/>
                    </a:lnTo>
                    <a:close/>
                  </a:path>
                  <a:path w="21600" h="21600" extrusionOk="0">
                    <a:moveTo>
                      <a:pt x="11340" y="4628"/>
                    </a:moveTo>
                    <a:lnTo>
                      <a:pt x="11340" y="6171"/>
                    </a:lnTo>
                    <a:lnTo>
                      <a:pt x="13500" y="6171"/>
                    </a:lnTo>
                    <a:lnTo>
                      <a:pt x="13500" y="4628"/>
                    </a:lnTo>
                    <a:lnTo>
                      <a:pt x="11340" y="4628"/>
                    </a:lnTo>
                    <a:close/>
                  </a:path>
                  <a:path w="21600" h="21600" extrusionOk="0">
                    <a:moveTo>
                      <a:pt x="13500" y="4628"/>
                    </a:moveTo>
                    <a:lnTo>
                      <a:pt x="13500" y="6171"/>
                    </a:lnTo>
                    <a:lnTo>
                      <a:pt x="15660" y="6171"/>
                    </a:lnTo>
                    <a:lnTo>
                      <a:pt x="15660" y="4628"/>
                    </a:lnTo>
                    <a:lnTo>
                      <a:pt x="13500" y="4628"/>
                    </a:lnTo>
                    <a:close/>
                  </a:path>
                  <a:path w="21600" h="21600" extrusionOk="0">
                    <a:moveTo>
                      <a:pt x="15660" y="4628"/>
                    </a:moveTo>
                    <a:lnTo>
                      <a:pt x="15660" y="6171"/>
                    </a:lnTo>
                    <a:lnTo>
                      <a:pt x="17820" y="6171"/>
                    </a:lnTo>
                    <a:lnTo>
                      <a:pt x="17820" y="4628"/>
                    </a:lnTo>
                    <a:lnTo>
                      <a:pt x="15660" y="4628"/>
                    </a:lnTo>
                    <a:close/>
                  </a:path>
                  <a:path w="21600" h="21600" extrusionOk="0">
                    <a:moveTo>
                      <a:pt x="17820" y="4628"/>
                    </a:moveTo>
                    <a:lnTo>
                      <a:pt x="17820" y="6171"/>
                    </a:lnTo>
                    <a:lnTo>
                      <a:pt x="19980" y="6171"/>
                    </a:lnTo>
                    <a:lnTo>
                      <a:pt x="19980" y="4628"/>
                    </a:lnTo>
                    <a:lnTo>
                      <a:pt x="17820" y="4628"/>
                    </a:lnTo>
                    <a:close/>
                  </a:path>
                  <a:path w="21600" h="21600" extrusionOk="0">
                    <a:moveTo>
                      <a:pt x="1620" y="6171"/>
                    </a:moveTo>
                    <a:lnTo>
                      <a:pt x="1620" y="7714"/>
                    </a:lnTo>
                    <a:lnTo>
                      <a:pt x="3779" y="7714"/>
                    </a:lnTo>
                    <a:lnTo>
                      <a:pt x="3779" y="6171"/>
                    </a:lnTo>
                    <a:lnTo>
                      <a:pt x="1620" y="6171"/>
                    </a:lnTo>
                    <a:close/>
                  </a:path>
                  <a:path w="21600" h="21600" extrusionOk="0">
                    <a:moveTo>
                      <a:pt x="3779" y="6171"/>
                    </a:moveTo>
                    <a:lnTo>
                      <a:pt x="3779" y="7714"/>
                    </a:lnTo>
                    <a:lnTo>
                      <a:pt x="5940" y="7714"/>
                    </a:lnTo>
                    <a:lnTo>
                      <a:pt x="5940" y="6171"/>
                    </a:lnTo>
                    <a:lnTo>
                      <a:pt x="3779" y="6171"/>
                    </a:lnTo>
                    <a:close/>
                  </a:path>
                  <a:path w="21600" h="21600" extrusionOk="0">
                    <a:moveTo>
                      <a:pt x="5940" y="6171"/>
                    </a:moveTo>
                    <a:lnTo>
                      <a:pt x="5940" y="7714"/>
                    </a:lnTo>
                    <a:lnTo>
                      <a:pt x="8100" y="7714"/>
                    </a:lnTo>
                    <a:lnTo>
                      <a:pt x="8100" y="6171"/>
                    </a:lnTo>
                    <a:lnTo>
                      <a:pt x="5940" y="6171"/>
                    </a:lnTo>
                    <a:close/>
                  </a:path>
                  <a:path w="21600" h="21600" extrusionOk="0">
                    <a:moveTo>
                      <a:pt x="8100" y="6171"/>
                    </a:moveTo>
                    <a:lnTo>
                      <a:pt x="8100" y="7714"/>
                    </a:lnTo>
                    <a:lnTo>
                      <a:pt x="10260" y="7714"/>
                    </a:lnTo>
                    <a:lnTo>
                      <a:pt x="10260" y="6171"/>
                    </a:lnTo>
                    <a:lnTo>
                      <a:pt x="8100" y="6171"/>
                    </a:lnTo>
                    <a:close/>
                  </a:path>
                  <a:path w="21600" h="21600" extrusionOk="0">
                    <a:moveTo>
                      <a:pt x="10260" y="6171"/>
                    </a:moveTo>
                    <a:lnTo>
                      <a:pt x="10260" y="7714"/>
                    </a:lnTo>
                    <a:lnTo>
                      <a:pt x="12419" y="7714"/>
                    </a:lnTo>
                    <a:lnTo>
                      <a:pt x="12419" y="6171"/>
                    </a:lnTo>
                    <a:lnTo>
                      <a:pt x="10260" y="6171"/>
                    </a:lnTo>
                    <a:close/>
                  </a:path>
                  <a:path w="21600" h="21600" extrusionOk="0">
                    <a:moveTo>
                      <a:pt x="12419" y="6171"/>
                    </a:moveTo>
                    <a:lnTo>
                      <a:pt x="12419" y="7714"/>
                    </a:lnTo>
                    <a:lnTo>
                      <a:pt x="14580" y="7714"/>
                    </a:lnTo>
                    <a:lnTo>
                      <a:pt x="14580" y="6171"/>
                    </a:lnTo>
                    <a:lnTo>
                      <a:pt x="12419" y="6171"/>
                    </a:lnTo>
                    <a:close/>
                  </a:path>
                  <a:path w="21600" h="21600" extrusionOk="0">
                    <a:moveTo>
                      <a:pt x="14580" y="6171"/>
                    </a:moveTo>
                    <a:lnTo>
                      <a:pt x="14580" y="7714"/>
                    </a:lnTo>
                    <a:lnTo>
                      <a:pt x="16740" y="7714"/>
                    </a:lnTo>
                    <a:lnTo>
                      <a:pt x="16740" y="6171"/>
                    </a:lnTo>
                    <a:lnTo>
                      <a:pt x="14580" y="6171"/>
                    </a:lnTo>
                    <a:close/>
                  </a:path>
                  <a:path w="21600" h="21600" extrusionOk="0">
                    <a:moveTo>
                      <a:pt x="16740" y="6171"/>
                    </a:moveTo>
                    <a:lnTo>
                      <a:pt x="16740" y="7714"/>
                    </a:lnTo>
                    <a:lnTo>
                      <a:pt x="18900" y="7714"/>
                    </a:lnTo>
                    <a:lnTo>
                      <a:pt x="18900" y="6171"/>
                    </a:lnTo>
                    <a:lnTo>
                      <a:pt x="16740" y="6171"/>
                    </a:lnTo>
                    <a:close/>
                  </a:path>
                  <a:path w="21600" h="21600" extrusionOk="0">
                    <a:moveTo>
                      <a:pt x="18900" y="6171"/>
                    </a:moveTo>
                    <a:lnTo>
                      <a:pt x="18900" y="7714"/>
                    </a:lnTo>
                    <a:lnTo>
                      <a:pt x="21060" y="7714"/>
                    </a:lnTo>
                    <a:lnTo>
                      <a:pt x="21060" y="6171"/>
                    </a:lnTo>
                    <a:lnTo>
                      <a:pt x="18900" y="6171"/>
                    </a:lnTo>
                    <a:close/>
                  </a:path>
                  <a:path w="21600" h="21600" extrusionOk="0">
                    <a:moveTo>
                      <a:pt x="540" y="7714"/>
                    </a:moveTo>
                    <a:lnTo>
                      <a:pt x="540" y="9257"/>
                    </a:lnTo>
                    <a:lnTo>
                      <a:pt x="2700" y="9257"/>
                    </a:lnTo>
                    <a:lnTo>
                      <a:pt x="2700" y="7714"/>
                    </a:lnTo>
                    <a:lnTo>
                      <a:pt x="540" y="7714"/>
                    </a:lnTo>
                    <a:close/>
                  </a:path>
                  <a:path w="21600" h="21600" extrusionOk="0">
                    <a:moveTo>
                      <a:pt x="2700" y="7714"/>
                    </a:moveTo>
                    <a:lnTo>
                      <a:pt x="2700" y="9257"/>
                    </a:lnTo>
                    <a:lnTo>
                      <a:pt x="4860" y="9257"/>
                    </a:lnTo>
                    <a:lnTo>
                      <a:pt x="4860" y="7714"/>
                    </a:lnTo>
                    <a:lnTo>
                      <a:pt x="2700" y="7714"/>
                    </a:lnTo>
                    <a:close/>
                  </a:path>
                  <a:path w="21600" h="21600" extrusionOk="0">
                    <a:moveTo>
                      <a:pt x="4860" y="7714"/>
                    </a:moveTo>
                    <a:lnTo>
                      <a:pt x="4860" y="9257"/>
                    </a:lnTo>
                    <a:lnTo>
                      <a:pt x="7020" y="9257"/>
                    </a:lnTo>
                    <a:lnTo>
                      <a:pt x="7020" y="7714"/>
                    </a:lnTo>
                    <a:lnTo>
                      <a:pt x="4860" y="7714"/>
                    </a:lnTo>
                    <a:close/>
                  </a:path>
                  <a:path w="21600" h="21600" extrusionOk="0">
                    <a:moveTo>
                      <a:pt x="7020" y="7714"/>
                    </a:moveTo>
                    <a:lnTo>
                      <a:pt x="7020" y="9257"/>
                    </a:lnTo>
                    <a:lnTo>
                      <a:pt x="9180" y="9257"/>
                    </a:lnTo>
                    <a:lnTo>
                      <a:pt x="9180" y="7714"/>
                    </a:lnTo>
                    <a:lnTo>
                      <a:pt x="7020" y="7714"/>
                    </a:lnTo>
                    <a:close/>
                  </a:path>
                  <a:path w="21600" h="21600" extrusionOk="0">
                    <a:moveTo>
                      <a:pt x="9180" y="7714"/>
                    </a:moveTo>
                    <a:lnTo>
                      <a:pt x="9180" y="9257"/>
                    </a:lnTo>
                    <a:lnTo>
                      <a:pt x="11340" y="9257"/>
                    </a:lnTo>
                    <a:lnTo>
                      <a:pt x="11340" y="7714"/>
                    </a:lnTo>
                    <a:lnTo>
                      <a:pt x="9180" y="7714"/>
                    </a:lnTo>
                    <a:close/>
                  </a:path>
                  <a:path w="21600" h="21600" extrusionOk="0">
                    <a:moveTo>
                      <a:pt x="11340" y="7714"/>
                    </a:moveTo>
                    <a:lnTo>
                      <a:pt x="11340" y="9257"/>
                    </a:lnTo>
                    <a:lnTo>
                      <a:pt x="13500" y="9257"/>
                    </a:lnTo>
                    <a:lnTo>
                      <a:pt x="13500" y="7714"/>
                    </a:lnTo>
                    <a:lnTo>
                      <a:pt x="11340" y="7714"/>
                    </a:lnTo>
                    <a:close/>
                  </a:path>
                  <a:path w="21600" h="21600" extrusionOk="0">
                    <a:moveTo>
                      <a:pt x="13500" y="7714"/>
                    </a:moveTo>
                    <a:lnTo>
                      <a:pt x="13500" y="9257"/>
                    </a:lnTo>
                    <a:lnTo>
                      <a:pt x="15660" y="9257"/>
                    </a:lnTo>
                    <a:lnTo>
                      <a:pt x="15660" y="7714"/>
                    </a:lnTo>
                    <a:lnTo>
                      <a:pt x="13500" y="7714"/>
                    </a:lnTo>
                    <a:close/>
                  </a:path>
                  <a:path w="21600" h="21600" extrusionOk="0">
                    <a:moveTo>
                      <a:pt x="15660" y="7714"/>
                    </a:moveTo>
                    <a:lnTo>
                      <a:pt x="15660" y="9257"/>
                    </a:lnTo>
                    <a:lnTo>
                      <a:pt x="17820" y="9257"/>
                    </a:lnTo>
                    <a:lnTo>
                      <a:pt x="17820" y="7714"/>
                    </a:lnTo>
                    <a:lnTo>
                      <a:pt x="15660" y="7714"/>
                    </a:lnTo>
                    <a:close/>
                  </a:path>
                  <a:path w="21600" h="21600" extrusionOk="0">
                    <a:moveTo>
                      <a:pt x="17820" y="7714"/>
                    </a:moveTo>
                    <a:lnTo>
                      <a:pt x="17820" y="9257"/>
                    </a:lnTo>
                    <a:lnTo>
                      <a:pt x="19980" y="9257"/>
                    </a:lnTo>
                    <a:lnTo>
                      <a:pt x="19980" y="7714"/>
                    </a:lnTo>
                    <a:lnTo>
                      <a:pt x="17820" y="7714"/>
                    </a:lnTo>
                    <a:close/>
                  </a:path>
                  <a:path w="21600" h="21600" extrusionOk="0">
                    <a:moveTo>
                      <a:pt x="1620" y="9257"/>
                    </a:moveTo>
                    <a:lnTo>
                      <a:pt x="1620" y="10800"/>
                    </a:lnTo>
                    <a:lnTo>
                      <a:pt x="3779" y="10800"/>
                    </a:lnTo>
                    <a:lnTo>
                      <a:pt x="3779" y="9257"/>
                    </a:lnTo>
                    <a:lnTo>
                      <a:pt x="1620" y="9257"/>
                    </a:lnTo>
                    <a:close/>
                  </a:path>
                  <a:path w="21600" h="21600" extrusionOk="0">
                    <a:moveTo>
                      <a:pt x="3779" y="9257"/>
                    </a:moveTo>
                    <a:lnTo>
                      <a:pt x="3779" y="10800"/>
                    </a:lnTo>
                    <a:lnTo>
                      <a:pt x="5940" y="10800"/>
                    </a:lnTo>
                    <a:lnTo>
                      <a:pt x="5940" y="9257"/>
                    </a:lnTo>
                    <a:lnTo>
                      <a:pt x="3779" y="9257"/>
                    </a:lnTo>
                    <a:close/>
                  </a:path>
                  <a:path w="21600" h="21600" extrusionOk="0">
                    <a:moveTo>
                      <a:pt x="5940" y="9257"/>
                    </a:moveTo>
                    <a:lnTo>
                      <a:pt x="5940" y="10800"/>
                    </a:lnTo>
                    <a:lnTo>
                      <a:pt x="8100" y="10800"/>
                    </a:lnTo>
                    <a:lnTo>
                      <a:pt x="8100" y="9257"/>
                    </a:lnTo>
                    <a:lnTo>
                      <a:pt x="5940" y="9257"/>
                    </a:lnTo>
                    <a:close/>
                  </a:path>
                  <a:path w="21600" h="21600" extrusionOk="0">
                    <a:moveTo>
                      <a:pt x="8100" y="9257"/>
                    </a:moveTo>
                    <a:lnTo>
                      <a:pt x="8100" y="10800"/>
                    </a:lnTo>
                    <a:lnTo>
                      <a:pt x="10260" y="10800"/>
                    </a:lnTo>
                    <a:lnTo>
                      <a:pt x="10260" y="9257"/>
                    </a:lnTo>
                    <a:lnTo>
                      <a:pt x="8100" y="9257"/>
                    </a:lnTo>
                    <a:close/>
                  </a:path>
                  <a:path w="21600" h="21600" extrusionOk="0">
                    <a:moveTo>
                      <a:pt x="10260" y="9257"/>
                    </a:moveTo>
                    <a:lnTo>
                      <a:pt x="10260" y="10800"/>
                    </a:lnTo>
                    <a:lnTo>
                      <a:pt x="12419" y="10800"/>
                    </a:lnTo>
                    <a:lnTo>
                      <a:pt x="12419" y="9257"/>
                    </a:lnTo>
                    <a:lnTo>
                      <a:pt x="10260" y="9257"/>
                    </a:lnTo>
                    <a:close/>
                  </a:path>
                  <a:path w="21600" h="21600" extrusionOk="0">
                    <a:moveTo>
                      <a:pt x="12419" y="9257"/>
                    </a:moveTo>
                    <a:lnTo>
                      <a:pt x="12419" y="10800"/>
                    </a:lnTo>
                    <a:lnTo>
                      <a:pt x="14580" y="10800"/>
                    </a:lnTo>
                    <a:lnTo>
                      <a:pt x="14580" y="9257"/>
                    </a:lnTo>
                    <a:lnTo>
                      <a:pt x="12419" y="9257"/>
                    </a:lnTo>
                    <a:close/>
                  </a:path>
                  <a:path w="21600" h="21600" extrusionOk="0">
                    <a:moveTo>
                      <a:pt x="14580" y="9257"/>
                    </a:moveTo>
                    <a:lnTo>
                      <a:pt x="14580" y="10800"/>
                    </a:lnTo>
                    <a:lnTo>
                      <a:pt x="16740" y="10800"/>
                    </a:lnTo>
                    <a:lnTo>
                      <a:pt x="16740" y="9257"/>
                    </a:lnTo>
                    <a:lnTo>
                      <a:pt x="14580" y="9257"/>
                    </a:lnTo>
                    <a:close/>
                  </a:path>
                  <a:path w="21600" h="21600" extrusionOk="0">
                    <a:moveTo>
                      <a:pt x="16740" y="9257"/>
                    </a:moveTo>
                    <a:lnTo>
                      <a:pt x="16740" y="10800"/>
                    </a:lnTo>
                    <a:lnTo>
                      <a:pt x="18900" y="10800"/>
                    </a:lnTo>
                    <a:lnTo>
                      <a:pt x="18900" y="9257"/>
                    </a:lnTo>
                    <a:lnTo>
                      <a:pt x="16740" y="9257"/>
                    </a:lnTo>
                    <a:close/>
                  </a:path>
                  <a:path w="21600" h="21600" extrusionOk="0">
                    <a:moveTo>
                      <a:pt x="18900" y="9257"/>
                    </a:moveTo>
                    <a:lnTo>
                      <a:pt x="18900" y="10800"/>
                    </a:lnTo>
                    <a:lnTo>
                      <a:pt x="21060" y="10800"/>
                    </a:lnTo>
                    <a:lnTo>
                      <a:pt x="21060" y="9257"/>
                    </a:lnTo>
                    <a:lnTo>
                      <a:pt x="18900" y="9257"/>
                    </a:lnTo>
                    <a:close/>
                  </a:path>
                  <a:path w="21600" h="21600" extrusionOk="0">
                    <a:moveTo>
                      <a:pt x="540" y="10800"/>
                    </a:moveTo>
                    <a:lnTo>
                      <a:pt x="540" y="12342"/>
                    </a:lnTo>
                    <a:lnTo>
                      <a:pt x="2700" y="12342"/>
                    </a:lnTo>
                    <a:lnTo>
                      <a:pt x="2700" y="10800"/>
                    </a:lnTo>
                    <a:lnTo>
                      <a:pt x="540" y="10800"/>
                    </a:lnTo>
                    <a:close/>
                  </a:path>
                  <a:path w="21600" h="21600" extrusionOk="0">
                    <a:moveTo>
                      <a:pt x="2700" y="10800"/>
                    </a:moveTo>
                    <a:lnTo>
                      <a:pt x="2700" y="12342"/>
                    </a:lnTo>
                    <a:lnTo>
                      <a:pt x="4860" y="12342"/>
                    </a:lnTo>
                    <a:lnTo>
                      <a:pt x="4860" y="10800"/>
                    </a:lnTo>
                    <a:lnTo>
                      <a:pt x="2700" y="10800"/>
                    </a:lnTo>
                    <a:close/>
                  </a:path>
                  <a:path w="21600" h="21600" extrusionOk="0">
                    <a:moveTo>
                      <a:pt x="4860" y="10800"/>
                    </a:moveTo>
                    <a:lnTo>
                      <a:pt x="4860" y="12342"/>
                    </a:lnTo>
                    <a:lnTo>
                      <a:pt x="7020" y="12342"/>
                    </a:lnTo>
                    <a:lnTo>
                      <a:pt x="7020" y="10800"/>
                    </a:lnTo>
                    <a:lnTo>
                      <a:pt x="4860" y="10800"/>
                    </a:lnTo>
                    <a:close/>
                  </a:path>
                  <a:path w="21600" h="21600" extrusionOk="0">
                    <a:moveTo>
                      <a:pt x="7020" y="10800"/>
                    </a:moveTo>
                    <a:lnTo>
                      <a:pt x="7020" y="12342"/>
                    </a:lnTo>
                    <a:lnTo>
                      <a:pt x="9180" y="12342"/>
                    </a:lnTo>
                    <a:lnTo>
                      <a:pt x="9180" y="10800"/>
                    </a:lnTo>
                    <a:lnTo>
                      <a:pt x="7020" y="10800"/>
                    </a:lnTo>
                    <a:close/>
                  </a:path>
                  <a:path w="21600" h="21600" extrusionOk="0">
                    <a:moveTo>
                      <a:pt x="9180" y="10800"/>
                    </a:moveTo>
                    <a:lnTo>
                      <a:pt x="9180" y="12342"/>
                    </a:lnTo>
                    <a:lnTo>
                      <a:pt x="11340" y="12342"/>
                    </a:lnTo>
                    <a:lnTo>
                      <a:pt x="11340" y="10800"/>
                    </a:lnTo>
                    <a:lnTo>
                      <a:pt x="9180" y="10800"/>
                    </a:lnTo>
                    <a:close/>
                  </a:path>
                  <a:path w="21600" h="21600" extrusionOk="0">
                    <a:moveTo>
                      <a:pt x="11340" y="10800"/>
                    </a:moveTo>
                    <a:lnTo>
                      <a:pt x="11340" y="12342"/>
                    </a:lnTo>
                    <a:lnTo>
                      <a:pt x="13500" y="12342"/>
                    </a:lnTo>
                    <a:lnTo>
                      <a:pt x="13500" y="10800"/>
                    </a:lnTo>
                    <a:lnTo>
                      <a:pt x="11340" y="10800"/>
                    </a:lnTo>
                    <a:close/>
                  </a:path>
                  <a:path w="21600" h="21600" extrusionOk="0">
                    <a:moveTo>
                      <a:pt x="13500" y="10800"/>
                    </a:moveTo>
                    <a:lnTo>
                      <a:pt x="13500" y="12342"/>
                    </a:lnTo>
                    <a:lnTo>
                      <a:pt x="15660" y="12342"/>
                    </a:lnTo>
                    <a:lnTo>
                      <a:pt x="15660" y="10800"/>
                    </a:lnTo>
                    <a:lnTo>
                      <a:pt x="13500" y="10800"/>
                    </a:lnTo>
                    <a:close/>
                  </a:path>
                  <a:path w="21600" h="21600" extrusionOk="0">
                    <a:moveTo>
                      <a:pt x="15660" y="10800"/>
                    </a:moveTo>
                    <a:lnTo>
                      <a:pt x="15660" y="12342"/>
                    </a:lnTo>
                    <a:lnTo>
                      <a:pt x="17820" y="12342"/>
                    </a:lnTo>
                    <a:lnTo>
                      <a:pt x="17820" y="10800"/>
                    </a:lnTo>
                    <a:lnTo>
                      <a:pt x="15660" y="10800"/>
                    </a:lnTo>
                    <a:close/>
                  </a:path>
                  <a:path w="21600" h="21600" extrusionOk="0">
                    <a:moveTo>
                      <a:pt x="17820" y="10800"/>
                    </a:moveTo>
                    <a:lnTo>
                      <a:pt x="17820" y="12342"/>
                    </a:lnTo>
                    <a:lnTo>
                      <a:pt x="19980" y="12342"/>
                    </a:lnTo>
                    <a:lnTo>
                      <a:pt x="19980" y="10800"/>
                    </a:lnTo>
                    <a:lnTo>
                      <a:pt x="17820" y="10800"/>
                    </a:lnTo>
                    <a:close/>
                  </a:path>
                  <a:path w="21600" h="21600" extrusionOk="0">
                    <a:moveTo>
                      <a:pt x="1620" y="12342"/>
                    </a:moveTo>
                    <a:lnTo>
                      <a:pt x="1620" y="13885"/>
                    </a:lnTo>
                    <a:lnTo>
                      <a:pt x="3779" y="13885"/>
                    </a:lnTo>
                    <a:lnTo>
                      <a:pt x="3779" y="12342"/>
                    </a:lnTo>
                    <a:lnTo>
                      <a:pt x="1620" y="12342"/>
                    </a:lnTo>
                    <a:close/>
                  </a:path>
                  <a:path w="21600" h="21600" extrusionOk="0">
                    <a:moveTo>
                      <a:pt x="3779" y="12342"/>
                    </a:moveTo>
                    <a:lnTo>
                      <a:pt x="3779" y="13885"/>
                    </a:lnTo>
                    <a:lnTo>
                      <a:pt x="5940" y="13885"/>
                    </a:lnTo>
                    <a:lnTo>
                      <a:pt x="5940" y="12342"/>
                    </a:lnTo>
                    <a:lnTo>
                      <a:pt x="3779" y="12342"/>
                    </a:lnTo>
                    <a:close/>
                  </a:path>
                  <a:path w="21600" h="21600" extrusionOk="0">
                    <a:moveTo>
                      <a:pt x="5940" y="12342"/>
                    </a:moveTo>
                    <a:lnTo>
                      <a:pt x="5940" y="13885"/>
                    </a:lnTo>
                    <a:lnTo>
                      <a:pt x="8100" y="13885"/>
                    </a:lnTo>
                    <a:lnTo>
                      <a:pt x="8100" y="12342"/>
                    </a:lnTo>
                    <a:lnTo>
                      <a:pt x="5940" y="12342"/>
                    </a:lnTo>
                    <a:close/>
                  </a:path>
                  <a:path w="21600" h="21600" extrusionOk="0">
                    <a:moveTo>
                      <a:pt x="8100" y="12342"/>
                    </a:moveTo>
                    <a:lnTo>
                      <a:pt x="8100" y="13885"/>
                    </a:lnTo>
                    <a:lnTo>
                      <a:pt x="10260" y="13885"/>
                    </a:lnTo>
                    <a:lnTo>
                      <a:pt x="10260" y="12342"/>
                    </a:lnTo>
                    <a:lnTo>
                      <a:pt x="8100" y="12342"/>
                    </a:lnTo>
                    <a:close/>
                  </a:path>
                  <a:path w="21600" h="21600" extrusionOk="0">
                    <a:moveTo>
                      <a:pt x="10260" y="12342"/>
                    </a:moveTo>
                    <a:lnTo>
                      <a:pt x="10260" y="13885"/>
                    </a:lnTo>
                    <a:lnTo>
                      <a:pt x="12419" y="13885"/>
                    </a:lnTo>
                    <a:lnTo>
                      <a:pt x="12419" y="12342"/>
                    </a:lnTo>
                    <a:lnTo>
                      <a:pt x="10260" y="12342"/>
                    </a:lnTo>
                    <a:close/>
                  </a:path>
                  <a:path w="21600" h="21600" extrusionOk="0">
                    <a:moveTo>
                      <a:pt x="12419" y="12342"/>
                    </a:moveTo>
                    <a:lnTo>
                      <a:pt x="12419" y="13885"/>
                    </a:lnTo>
                    <a:lnTo>
                      <a:pt x="14580" y="13885"/>
                    </a:lnTo>
                    <a:lnTo>
                      <a:pt x="14580" y="12342"/>
                    </a:lnTo>
                    <a:lnTo>
                      <a:pt x="12419" y="12342"/>
                    </a:lnTo>
                    <a:close/>
                  </a:path>
                  <a:path w="21600" h="21600" extrusionOk="0">
                    <a:moveTo>
                      <a:pt x="14580" y="12342"/>
                    </a:moveTo>
                    <a:lnTo>
                      <a:pt x="14580" y="13885"/>
                    </a:lnTo>
                    <a:lnTo>
                      <a:pt x="16740" y="13885"/>
                    </a:lnTo>
                    <a:lnTo>
                      <a:pt x="16740" y="12342"/>
                    </a:lnTo>
                    <a:lnTo>
                      <a:pt x="14580" y="12342"/>
                    </a:lnTo>
                    <a:close/>
                  </a:path>
                  <a:path w="21600" h="21600" extrusionOk="0">
                    <a:moveTo>
                      <a:pt x="16740" y="12342"/>
                    </a:moveTo>
                    <a:lnTo>
                      <a:pt x="16740" y="13885"/>
                    </a:lnTo>
                    <a:lnTo>
                      <a:pt x="18900" y="13885"/>
                    </a:lnTo>
                    <a:lnTo>
                      <a:pt x="18900" y="12342"/>
                    </a:lnTo>
                    <a:lnTo>
                      <a:pt x="16740" y="12342"/>
                    </a:lnTo>
                    <a:close/>
                  </a:path>
                  <a:path w="21600" h="21600" extrusionOk="0">
                    <a:moveTo>
                      <a:pt x="18900" y="12342"/>
                    </a:moveTo>
                    <a:lnTo>
                      <a:pt x="18900" y="13885"/>
                    </a:lnTo>
                    <a:lnTo>
                      <a:pt x="21060" y="13885"/>
                    </a:lnTo>
                    <a:lnTo>
                      <a:pt x="21060" y="12342"/>
                    </a:lnTo>
                    <a:lnTo>
                      <a:pt x="18900" y="12342"/>
                    </a:lnTo>
                    <a:close/>
                  </a:path>
                  <a:path w="21600" h="21600" extrusionOk="0">
                    <a:moveTo>
                      <a:pt x="540" y="13885"/>
                    </a:moveTo>
                    <a:lnTo>
                      <a:pt x="540" y="15428"/>
                    </a:lnTo>
                    <a:lnTo>
                      <a:pt x="2700" y="15428"/>
                    </a:lnTo>
                    <a:lnTo>
                      <a:pt x="2700" y="13885"/>
                    </a:lnTo>
                    <a:lnTo>
                      <a:pt x="540" y="13885"/>
                    </a:lnTo>
                    <a:close/>
                  </a:path>
                  <a:path w="21600" h="21600" extrusionOk="0">
                    <a:moveTo>
                      <a:pt x="2700" y="13885"/>
                    </a:moveTo>
                    <a:lnTo>
                      <a:pt x="2700" y="15428"/>
                    </a:lnTo>
                    <a:lnTo>
                      <a:pt x="4860" y="15428"/>
                    </a:lnTo>
                    <a:lnTo>
                      <a:pt x="4860" y="13885"/>
                    </a:lnTo>
                    <a:lnTo>
                      <a:pt x="2700" y="13885"/>
                    </a:lnTo>
                    <a:close/>
                  </a:path>
                  <a:path w="21600" h="21600" extrusionOk="0">
                    <a:moveTo>
                      <a:pt x="4860" y="13885"/>
                    </a:moveTo>
                    <a:lnTo>
                      <a:pt x="4860" y="15428"/>
                    </a:lnTo>
                    <a:lnTo>
                      <a:pt x="7020" y="15428"/>
                    </a:lnTo>
                    <a:lnTo>
                      <a:pt x="7020" y="13885"/>
                    </a:lnTo>
                    <a:lnTo>
                      <a:pt x="4860" y="13885"/>
                    </a:lnTo>
                    <a:close/>
                  </a:path>
                  <a:path w="21600" h="21600" extrusionOk="0">
                    <a:moveTo>
                      <a:pt x="7020" y="13885"/>
                    </a:moveTo>
                    <a:lnTo>
                      <a:pt x="7020" y="15428"/>
                    </a:lnTo>
                    <a:lnTo>
                      <a:pt x="9180" y="15428"/>
                    </a:lnTo>
                    <a:lnTo>
                      <a:pt x="9180" y="13885"/>
                    </a:lnTo>
                    <a:lnTo>
                      <a:pt x="7020" y="13885"/>
                    </a:lnTo>
                    <a:close/>
                  </a:path>
                  <a:path w="21600" h="21600" extrusionOk="0">
                    <a:moveTo>
                      <a:pt x="9180" y="13885"/>
                    </a:moveTo>
                    <a:lnTo>
                      <a:pt x="9180" y="15428"/>
                    </a:lnTo>
                    <a:lnTo>
                      <a:pt x="11340" y="15428"/>
                    </a:lnTo>
                    <a:lnTo>
                      <a:pt x="11340" y="13885"/>
                    </a:lnTo>
                    <a:lnTo>
                      <a:pt x="9180" y="13885"/>
                    </a:lnTo>
                    <a:close/>
                  </a:path>
                  <a:path w="21600" h="21600" extrusionOk="0">
                    <a:moveTo>
                      <a:pt x="11340" y="13885"/>
                    </a:moveTo>
                    <a:lnTo>
                      <a:pt x="11340" y="15428"/>
                    </a:lnTo>
                    <a:lnTo>
                      <a:pt x="13500" y="15428"/>
                    </a:lnTo>
                    <a:lnTo>
                      <a:pt x="13500" y="13885"/>
                    </a:lnTo>
                    <a:lnTo>
                      <a:pt x="11340" y="13885"/>
                    </a:lnTo>
                    <a:close/>
                  </a:path>
                  <a:path w="21600" h="21600" extrusionOk="0">
                    <a:moveTo>
                      <a:pt x="13500" y="13885"/>
                    </a:moveTo>
                    <a:lnTo>
                      <a:pt x="13500" y="15428"/>
                    </a:lnTo>
                    <a:lnTo>
                      <a:pt x="15660" y="15428"/>
                    </a:lnTo>
                    <a:lnTo>
                      <a:pt x="15660" y="13885"/>
                    </a:lnTo>
                    <a:lnTo>
                      <a:pt x="13500" y="13885"/>
                    </a:lnTo>
                    <a:close/>
                  </a:path>
                  <a:path w="21600" h="21600" extrusionOk="0">
                    <a:moveTo>
                      <a:pt x="15660" y="13885"/>
                    </a:moveTo>
                    <a:lnTo>
                      <a:pt x="15660" y="15428"/>
                    </a:lnTo>
                    <a:lnTo>
                      <a:pt x="17820" y="15428"/>
                    </a:lnTo>
                    <a:lnTo>
                      <a:pt x="17820" y="13885"/>
                    </a:lnTo>
                    <a:lnTo>
                      <a:pt x="15660" y="13885"/>
                    </a:lnTo>
                    <a:close/>
                  </a:path>
                  <a:path w="21600" h="21600" extrusionOk="0">
                    <a:moveTo>
                      <a:pt x="17820" y="13885"/>
                    </a:moveTo>
                    <a:lnTo>
                      <a:pt x="17820" y="15428"/>
                    </a:lnTo>
                    <a:lnTo>
                      <a:pt x="19980" y="15428"/>
                    </a:lnTo>
                    <a:lnTo>
                      <a:pt x="19980" y="13885"/>
                    </a:lnTo>
                    <a:lnTo>
                      <a:pt x="17820" y="13885"/>
                    </a:lnTo>
                    <a:close/>
                  </a:path>
                  <a:path w="21600" h="21600" extrusionOk="0">
                    <a:moveTo>
                      <a:pt x="1620" y="15428"/>
                    </a:moveTo>
                    <a:lnTo>
                      <a:pt x="1620" y="16971"/>
                    </a:lnTo>
                    <a:lnTo>
                      <a:pt x="3779" y="16971"/>
                    </a:lnTo>
                    <a:lnTo>
                      <a:pt x="3779" y="15428"/>
                    </a:lnTo>
                    <a:lnTo>
                      <a:pt x="1620" y="15428"/>
                    </a:lnTo>
                    <a:close/>
                  </a:path>
                  <a:path w="21600" h="21600" extrusionOk="0">
                    <a:moveTo>
                      <a:pt x="3779" y="15428"/>
                    </a:moveTo>
                    <a:lnTo>
                      <a:pt x="3779" y="16971"/>
                    </a:lnTo>
                    <a:lnTo>
                      <a:pt x="5940" y="16971"/>
                    </a:lnTo>
                    <a:lnTo>
                      <a:pt x="5940" y="15428"/>
                    </a:lnTo>
                    <a:lnTo>
                      <a:pt x="3779" y="15428"/>
                    </a:lnTo>
                    <a:close/>
                  </a:path>
                  <a:path w="21600" h="21600" extrusionOk="0">
                    <a:moveTo>
                      <a:pt x="5940" y="15428"/>
                    </a:moveTo>
                    <a:lnTo>
                      <a:pt x="5940" y="16971"/>
                    </a:lnTo>
                    <a:lnTo>
                      <a:pt x="8100" y="16971"/>
                    </a:lnTo>
                    <a:lnTo>
                      <a:pt x="8100" y="15428"/>
                    </a:lnTo>
                    <a:lnTo>
                      <a:pt x="5940" y="15428"/>
                    </a:lnTo>
                    <a:close/>
                  </a:path>
                  <a:path w="21600" h="21600" extrusionOk="0">
                    <a:moveTo>
                      <a:pt x="8100" y="15428"/>
                    </a:moveTo>
                    <a:lnTo>
                      <a:pt x="8100" y="16971"/>
                    </a:lnTo>
                    <a:lnTo>
                      <a:pt x="10260" y="16971"/>
                    </a:lnTo>
                    <a:lnTo>
                      <a:pt x="10260" y="15428"/>
                    </a:lnTo>
                    <a:lnTo>
                      <a:pt x="8100" y="15428"/>
                    </a:lnTo>
                    <a:close/>
                  </a:path>
                  <a:path w="21600" h="21600" extrusionOk="0">
                    <a:moveTo>
                      <a:pt x="10260" y="15428"/>
                    </a:moveTo>
                    <a:lnTo>
                      <a:pt x="10260" y="16971"/>
                    </a:lnTo>
                    <a:lnTo>
                      <a:pt x="12419" y="16971"/>
                    </a:lnTo>
                    <a:lnTo>
                      <a:pt x="12419" y="15428"/>
                    </a:lnTo>
                    <a:lnTo>
                      <a:pt x="10260" y="15428"/>
                    </a:lnTo>
                    <a:close/>
                  </a:path>
                  <a:path w="21600" h="21600" extrusionOk="0">
                    <a:moveTo>
                      <a:pt x="12419" y="15428"/>
                    </a:moveTo>
                    <a:lnTo>
                      <a:pt x="12419" y="16971"/>
                    </a:lnTo>
                    <a:lnTo>
                      <a:pt x="14580" y="16971"/>
                    </a:lnTo>
                    <a:lnTo>
                      <a:pt x="14580" y="15428"/>
                    </a:lnTo>
                    <a:lnTo>
                      <a:pt x="12419" y="15428"/>
                    </a:lnTo>
                    <a:close/>
                  </a:path>
                  <a:path w="21600" h="21600" extrusionOk="0">
                    <a:moveTo>
                      <a:pt x="14580" y="15428"/>
                    </a:moveTo>
                    <a:lnTo>
                      <a:pt x="14580" y="16971"/>
                    </a:lnTo>
                    <a:lnTo>
                      <a:pt x="16740" y="16971"/>
                    </a:lnTo>
                    <a:lnTo>
                      <a:pt x="16740" y="15428"/>
                    </a:lnTo>
                    <a:lnTo>
                      <a:pt x="14580" y="15428"/>
                    </a:lnTo>
                    <a:close/>
                  </a:path>
                  <a:path w="21600" h="21600" extrusionOk="0">
                    <a:moveTo>
                      <a:pt x="16740" y="15428"/>
                    </a:moveTo>
                    <a:lnTo>
                      <a:pt x="16740" y="16971"/>
                    </a:lnTo>
                    <a:lnTo>
                      <a:pt x="18900" y="16971"/>
                    </a:lnTo>
                    <a:lnTo>
                      <a:pt x="18900" y="15428"/>
                    </a:lnTo>
                    <a:lnTo>
                      <a:pt x="16740" y="15428"/>
                    </a:lnTo>
                    <a:close/>
                  </a:path>
                  <a:path w="21600" h="21600" extrusionOk="0">
                    <a:moveTo>
                      <a:pt x="18900" y="15428"/>
                    </a:moveTo>
                    <a:lnTo>
                      <a:pt x="18900" y="16971"/>
                    </a:lnTo>
                    <a:lnTo>
                      <a:pt x="21060" y="16971"/>
                    </a:lnTo>
                    <a:lnTo>
                      <a:pt x="21060" y="15428"/>
                    </a:lnTo>
                    <a:lnTo>
                      <a:pt x="18900" y="15428"/>
                    </a:lnTo>
                    <a:close/>
                  </a:path>
                  <a:path w="21600" h="21600" extrusionOk="0">
                    <a:moveTo>
                      <a:pt x="540" y="16971"/>
                    </a:moveTo>
                    <a:lnTo>
                      <a:pt x="540" y="18514"/>
                    </a:lnTo>
                    <a:lnTo>
                      <a:pt x="2700" y="18514"/>
                    </a:lnTo>
                    <a:lnTo>
                      <a:pt x="2700" y="16971"/>
                    </a:lnTo>
                    <a:lnTo>
                      <a:pt x="540" y="16971"/>
                    </a:lnTo>
                    <a:close/>
                  </a:path>
                  <a:path w="21600" h="21600" extrusionOk="0">
                    <a:moveTo>
                      <a:pt x="2700" y="16971"/>
                    </a:moveTo>
                    <a:lnTo>
                      <a:pt x="2700" y="18514"/>
                    </a:lnTo>
                    <a:lnTo>
                      <a:pt x="4860" y="18514"/>
                    </a:lnTo>
                    <a:lnTo>
                      <a:pt x="4860" y="16971"/>
                    </a:lnTo>
                    <a:lnTo>
                      <a:pt x="2700" y="16971"/>
                    </a:lnTo>
                    <a:close/>
                  </a:path>
                  <a:path w="21600" h="21600" extrusionOk="0">
                    <a:moveTo>
                      <a:pt x="4860" y="16971"/>
                    </a:moveTo>
                    <a:lnTo>
                      <a:pt x="4860" y="18514"/>
                    </a:lnTo>
                    <a:lnTo>
                      <a:pt x="7020" y="18514"/>
                    </a:lnTo>
                    <a:lnTo>
                      <a:pt x="7020" y="16971"/>
                    </a:lnTo>
                    <a:lnTo>
                      <a:pt x="4860" y="16971"/>
                    </a:lnTo>
                    <a:close/>
                  </a:path>
                  <a:path w="21600" h="21600" extrusionOk="0">
                    <a:moveTo>
                      <a:pt x="7020" y="16971"/>
                    </a:moveTo>
                    <a:lnTo>
                      <a:pt x="7020" y="18514"/>
                    </a:lnTo>
                    <a:lnTo>
                      <a:pt x="9180" y="18514"/>
                    </a:lnTo>
                    <a:lnTo>
                      <a:pt x="9180" y="16971"/>
                    </a:lnTo>
                    <a:lnTo>
                      <a:pt x="7020" y="16971"/>
                    </a:lnTo>
                    <a:close/>
                  </a:path>
                  <a:path w="21600" h="21600" extrusionOk="0">
                    <a:moveTo>
                      <a:pt x="9180" y="16971"/>
                    </a:moveTo>
                    <a:lnTo>
                      <a:pt x="9180" y="18514"/>
                    </a:lnTo>
                    <a:lnTo>
                      <a:pt x="11340" y="18514"/>
                    </a:lnTo>
                    <a:lnTo>
                      <a:pt x="11340" y="16971"/>
                    </a:lnTo>
                    <a:lnTo>
                      <a:pt x="9180" y="16971"/>
                    </a:lnTo>
                    <a:close/>
                  </a:path>
                  <a:path w="21600" h="21600" extrusionOk="0">
                    <a:moveTo>
                      <a:pt x="11340" y="16971"/>
                    </a:moveTo>
                    <a:lnTo>
                      <a:pt x="11340" y="18514"/>
                    </a:lnTo>
                    <a:lnTo>
                      <a:pt x="13500" y="18514"/>
                    </a:lnTo>
                    <a:lnTo>
                      <a:pt x="13500" y="16971"/>
                    </a:lnTo>
                    <a:lnTo>
                      <a:pt x="11340" y="16971"/>
                    </a:lnTo>
                    <a:close/>
                  </a:path>
                  <a:path w="21600" h="21600" extrusionOk="0">
                    <a:moveTo>
                      <a:pt x="13500" y="16971"/>
                    </a:moveTo>
                    <a:lnTo>
                      <a:pt x="13500" y="18514"/>
                    </a:lnTo>
                    <a:lnTo>
                      <a:pt x="15660" y="18514"/>
                    </a:lnTo>
                    <a:lnTo>
                      <a:pt x="15660" y="16971"/>
                    </a:lnTo>
                    <a:lnTo>
                      <a:pt x="13500" y="16971"/>
                    </a:lnTo>
                    <a:close/>
                  </a:path>
                  <a:path w="21600" h="21600" extrusionOk="0">
                    <a:moveTo>
                      <a:pt x="15660" y="16971"/>
                    </a:moveTo>
                    <a:lnTo>
                      <a:pt x="15660" y="18514"/>
                    </a:lnTo>
                    <a:lnTo>
                      <a:pt x="17820" y="18514"/>
                    </a:lnTo>
                    <a:lnTo>
                      <a:pt x="17820" y="16971"/>
                    </a:lnTo>
                    <a:lnTo>
                      <a:pt x="15660" y="16971"/>
                    </a:lnTo>
                    <a:close/>
                  </a:path>
                  <a:path w="21600" h="21600" extrusionOk="0">
                    <a:moveTo>
                      <a:pt x="17820" y="16971"/>
                    </a:moveTo>
                    <a:lnTo>
                      <a:pt x="17820" y="18514"/>
                    </a:lnTo>
                    <a:lnTo>
                      <a:pt x="19980" y="18514"/>
                    </a:lnTo>
                    <a:lnTo>
                      <a:pt x="19980" y="16971"/>
                    </a:lnTo>
                    <a:lnTo>
                      <a:pt x="17820" y="16971"/>
                    </a:lnTo>
                    <a:close/>
                  </a:path>
                  <a:path w="21600" h="21600" extrusionOk="0">
                    <a:moveTo>
                      <a:pt x="1620" y="18514"/>
                    </a:moveTo>
                    <a:lnTo>
                      <a:pt x="1620" y="20057"/>
                    </a:lnTo>
                    <a:lnTo>
                      <a:pt x="3779" y="20057"/>
                    </a:lnTo>
                    <a:lnTo>
                      <a:pt x="3779" y="18514"/>
                    </a:lnTo>
                    <a:lnTo>
                      <a:pt x="1620" y="18514"/>
                    </a:lnTo>
                    <a:close/>
                  </a:path>
                  <a:path w="21600" h="21600" extrusionOk="0">
                    <a:moveTo>
                      <a:pt x="3779" y="18514"/>
                    </a:moveTo>
                    <a:lnTo>
                      <a:pt x="3779" y="20057"/>
                    </a:lnTo>
                    <a:lnTo>
                      <a:pt x="5940" y="20057"/>
                    </a:lnTo>
                    <a:lnTo>
                      <a:pt x="5940" y="18514"/>
                    </a:lnTo>
                    <a:lnTo>
                      <a:pt x="3779" y="18514"/>
                    </a:lnTo>
                    <a:close/>
                  </a:path>
                  <a:path w="21600" h="21600" extrusionOk="0">
                    <a:moveTo>
                      <a:pt x="5940" y="18514"/>
                    </a:moveTo>
                    <a:lnTo>
                      <a:pt x="5940" y="20057"/>
                    </a:lnTo>
                    <a:lnTo>
                      <a:pt x="8100" y="20057"/>
                    </a:lnTo>
                    <a:lnTo>
                      <a:pt x="8100" y="18514"/>
                    </a:lnTo>
                    <a:lnTo>
                      <a:pt x="5940" y="18514"/>
                    </a:lnTo>
                    <a:close/>
                  </a:path>
                  <a:path w="21600" h="21600" extrusionOk="0">
                    <a:moveTo>
                      <a:pt x="8100" y="18514"/>
                    </a:moveTo>
                    <a:lnTo>
                      <a:pt x="8100" y="20057"/>
                    </a:lnTo>
                    <a:lnTo>
                      <a:pt x="10260" y="20057"/>
                    </a:lnTo>
                    <a:lnTo>
                      <a:pt x="10260" y="18514"/>
                    </a:lnTo>
                    <a:lnTo>
                      <a:pt x="8100" y="18514"/>
                    </a:lnTo>
                    <a:close/>
                  </a:path>
                  <a:path w="21600" h="21600" extrusionOk="0">
                    <a:moveTo>
                      <a:pt x="10260" y="18514"/>
                    </a:moveTo>
                    <a:lnTo>
                      <a:pt x="10260" y="20057"/>
                    </a:lnTo>
                    <a:lnTo>
                      <a:pt x="12419" y="20057"/>
                    </a:lnTo>
                    <a:lnTo>
                      <a:pt x="12419" y="18514"/>
                    </a:lnTo>
                    <a:lnTo>
                      <a:pt x="10260" y="18514"/>
                    </a:lnTo>
                    <a:close/>
                  </a:path>
                  <a:path w="21600" h="21600" extrusionOk="0">
                    <a:moveTo>
                      <a:pt x="12419" y="18514"/>
                    </a:moveTo>
                    <a:lnTo>
                      <a:pt x="12419" y="20057"/>
                    </a:lnTo>
                    <a:lnTo>
                      <a:pt x="14580" y="20057"/>
                    </a:lnTo>
                    <a:lnTo>
                      <a:pt x="14580" y="18514"/>
                    </a:lnTo>
                    <a:lnTo>
                      <a:pt x="12419" y="18514"/>
                    </a:lnTo>
                    <a:close/>
                  </a:path>
                  <a:path w="21600" h="21600" extrusionOk="0">
                    <a:moveTo>
                      <a:pt x="14580" y="18514"/>
                    </a:moveTo>
                    <a:lnTo>
                      <a:pt x="14580" y="20057"/>
                    </a:lnTo>
                    <a:lnTo>
                      <a:pt x="16740" y="20057"/>
                    </a:lnTo>
                    <a:lnTo>
                      <a:pt x="16740" y="18514"/>
                    </a:lnTo>
                    <a:lnTo>
                      <a:pt x="14580" y="18514"/>
                    </a:lnTo>
                    <a:close/>
                  </a:path>
                  <a:path w="21600" h="21600" extrusionOk="0">
                    <a:moveTo>
                      <a:pt x="16740" y="18514"/>
                    </a:moveTo>
                    <a:lnTo>
                      <a:pt x="16740" y="20057"/>
                    </a:lnTo>
                    <a:lnTo>
                      <a:pt x="18900" y="20057"/>
                    </a:lnTo>
                    <a:lnTo>
                      <a:pt x="18900" y="18514"/>
                    </a:lnTo>
                    <a:lnTo>
                      <a:pt x="16740" y="18514"/>
                    </a:lnTo>
                    <a:close/>
                  </a:path>
                  <a:path w="21600" h="21600" extrusionOk="0">
                    <a:moveTo>
                      <a:pt x="18900" y="18514"/>
                    </a:moveTo>
                    <a:lnTo>
                      <a:pt x="18900" y="20057"/>
                    </a:lnTo>
                    <a:lnTo>
                      <a:pt x="21060" y="20057"/>
                    </a:lnTo>
                    <a:lnTo>
                      <a:pt x="21060" y="18514"/>
                    </a:lnTo>
                    <a:lnTo>
                      <a:pt x="18900" y="18514"/>
                    </a:lnTo>
                    <a:close/>
                  </a:path>
                  <a:path w="21600" h="21600" extrusionOk="0">
                    <a:moveTo>
                      <a:pt x="540" y="20057"/>
                    </a:moveTo>
                    <a:lnTo>
                      <a:pt x="540" y="21600"/>
                    </a:lnTo>
                    <a:lnTo>
                      <a:pt x="2700" y="21600"/>
                    </a:lnTo>
                    <a:lnTo>
                      <a:pt x="2700" y="20057"/>
                    </a:lnTo>
                    <a:lnTo>
                      <a:pt x="540" y="20057"/>
                    </a:lnTo>
                    <a:close/>
                  </a:path>
                  <a:path w="21600" h="21600" extrusionOk="0">
                    <a:moveTo>
                      <a:pt x="2700" y="20057"/>
                    </a:moveTo>
                    <a:lnTo>
                      <a:pt x="2700" y="21600"/>
                    </a:lnTo>
                    <a:lnTo>
                      <a:pt x="4860" y="21600"/>
                    </a:lnTo>
                    <a:lnTo>
                      <a:pt x="4860" y="20057"/>
                    </a:lnTo>
                    <a:lnTo>
                      <a:pt x="2700" y="20057"/>
                    </a:lnTo>
                    <a:close/>
                  </a:path>
                  <a:path w="21600" h="21600" extrusionOk="0">
                    <a:moveTo>
                      <a:pt x="4860" y="20057"/>
                    </a:moveTo>
                    <a:lnTo>
                      <a:pt x="4860" y="21600"/>
                    </a:lnTo>
                    <a:lnTo>
                      <a:pt x="7020" y="21600"/>
                    </a:lnTo>
                    <a:lnTo>
                      <a:pt x="7020" y="20057"/>
                    </a:lnTo>
                    <a:lnTo>
                      <a:pt x="4860" y="20057"/>
                    </a:lnTo>
                    <a:close/>
                  </a:path>
                  <a:path w="21600" h="21600" extrusionOk="0">
                    <a:moveTo>
                      <a:pt x="7020" y="20057"/>
                    </a:moveTo>
                    <a:lnTo>
                      <a:pt x="7020" y="21600"/>
                    </a:lnTo>
                    <a:lnTo>
                      <a:pt x="9180" y="21600"/>
                    </a:lnTo>
                    <a:lnTo>
                      <a:pt x="9180" y="20057"/>
                    </a:lnTo>
                    <a:lnTo>
                      <a:pt x="7020" y="20057"/>
                    </a:lnTo>
                    <a:close/>
                  </a:path>
                  <a:path w="21600" h="21600" extrusionOk="0">
                    <a:moveTo>
                      <a:pt x="9180" y="20057"/>
                    </a:moveTo>
                    <a:lnTo>
                      <a:pt x="9180" y="21600"/>
                    </a:lnTo>
                    <a:lnTo>
                      <a:pt x="11340" y="21600"/>
                    </a:lnTo>
                    <a:lnTo>
                      <a:pt x="11340" y="20057"/>
                    </a:lnTo>
                    <a:lnTo>
                      <a:pt x="9180" y="20057"/>
                    </a:lnTo>
                    <a:close/>
                  </a:path>
                  <a:path w="21600" h="21600" extrusionOk="0">
                    <a:moveTo>
                      <a:pt x="11340" y="20057"/>
                    </a:moveTo>
                    <a:lnTo>
                      <a:pt x="11340" y="21600"/>
                    </a:lnTo>
                    <a:lnTo>
                      <a:pt x="13500" y="21600"/>
                    </a:lnTo>
                    <a:lnTo>
                      <a:pt x="13500" y="20057"/>
                    </a:lnTo>
                    <a:lnTo>
                      <a:pt x="11340" y="20057"/>
                    </a:lnTo>
                    <a:close/>
                  </a:path>
                  <a:path w="21600" h="21600" extrusionOk="0">
                    <a:moveTo>
                      <a:pt x="13500" y="20057"/>
                    </a:moveTo>
                    <a:lnTo>
                      <a:pt x="13500" y="21600"/>
                    </a:lnTo>
                    <a:lnTo>
                      <a:pt x="15660" y="21600"/>
                    </a:lnTo>
                    <a:lnTo>
                      <a:pt x="15660" y="20057"/>
                    </a:lnTo>
                    <a:lnTo>
                      <a:pt x="13500" y="20057"/>
                    </a:lnTo>
                    <a:close/>
                  </a:path>
                  <a:path w="21600" h="21600" extrusionOk="0">
                    <a:moveTo>
                      <a:pt x="15660" y="20057"/>
                    </a:moveTo>
                    <a:lnTo>
                      <a:pt x="15660" y="21600"/>
                    </a:lnTo>
                    <a:lnTo>
                      <a:pt x="17820" y="21600"/>
                    </a:lnTo>
                    <a:lnTo>
                      <a:pt x="17820" y="20057"/>
                    </a:lnTo>
                    <a:lnTo>
                      <a:pt x="15660" y="20057"/>
                    </a:lnTo>
                    <a:close/>
                  </a:path>
                  <a:path w="21600" h="21600" extrusionOk="0">
                    <a:moveTo>
                      <a:pt x="17820" y="20057"/>
                    </a:moveTo>
                    <a:lnTo>
                      <a:pt x="17820" y="21600"/>
                    </a:lnTo>
                    <a:lnTo>
                      <a:pt x="19980" y="21600"/>
                    </a:lnTo>
                    <a:lnTo>
                      <a:pt x="19980" y="20057"/>
                    </a:lnTo>
                    <a:lnTo>
                      <a:pt x="17820" y="20057"/>
                    </a:lnTo>
                    <a:close/>
                  </a:path>
                  <a:path w="21600" h="21600" extrusionOk="0">
                    <a:moveTo>
                      <a:pt x="19980" y="4628"/>
                    </a:moveTo>
                    <a:lnTo>
                      <a:pt x="21060" y="4628"/>
                    </a:lnTo>
                    <a:lnTo>
                      <a:pt x="21060" y="6171"/>
                    </a:lnTo>
                    <a:lnTo>
                      <a:pt x="19980" y="6171"/>
                    </a:lnTo>
                    <a:lnTo>
                      <a:pt x="19980" y="4628"/>
                    </a:ln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 dirty="0">
                  <a:latin typeface="+mn-lt"/>
                  <a:ea typeface="+mn-ea"/>
                </a:endParaRPr>
              </a:p>
            </p:txBody>
          </p:sp>
          <p:sp>
            <p:nvSpPr>
              <p:cNvPr id="150" name="テキスト ボックス 149"/>
              <p:cNvSpPr txBox="1"/>
              <p:nvPr/>
            </p:nvSpPr>
            <p:spPr>
              <a:xfrm>
                <a:off x="1934529" y="3049901"/>
                <a:ext cx="1018064" cy="3726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KEK FW</a:t>
                </a:r>
                <a:endParaRPr lang="ja-JP" altLang="en-US" sz="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endParaRPr>
              </a:p>
            </p:txBody>
          </p:sp>
        </p:grpSp>
        <p:sp>
          <p:nvSpPr>
            <p:cNvPr id="125" name="テキスト ボックス 124"/>
            <p:cNvSpPr txBox="1"/>
            <p:nvPr/>
          </p:nvSpPr>
          <p:spPr>
            <a:xfrm>
              <a:off x="6643702" y="3626416"/>
              <a:ext cx="522900" cy="215444"/>
            </a:xfrm>
            <a:prstGeom prst="rect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KEK-2</a:t>
              </a:r>
              <a:endParaRPr lang="ja-JP" alt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テキスト ボックス 125"/>
            <p:cNvSpPr txBox="1"/>
            <p:nvPr/>
          </p:nvSpPr>
          <p:spPr>
            <a:xfrm>
              <a:off x="7215206" y="3237309"/>
              <a:ext cx="524503" cy="215444"/>
            </a:xfrm>
            <a:prstGeom prst="rect">
              <a:avLst/>
            </a:prstGeom>
            <a:ln w="1905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SINET</a:t>
              </a:r>
              <a:endParaRPr lang="ja-JP" alt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8" name="直線コネクタ 127"/>
            <p:cNvCxnSpPr/>
            <p:nvPr/>
          </p:nvCxnSpPr>
          <p:spPr>
            <a:xfrm>
              <a:off x="5245477" y="3767909"/>
              <a:ext cx="1238068" cy="78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29" name="テキスト ボックス 128"/>
            <p:cNvSpPr txBox="1"/>
            <p:nvPr/>
          </p:nvSpPr>
          <p:spPr>
            <a:xfrm>
              <a:off x="5094814" y="3590512"/>
              <a:ext cx="405880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KEK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LAN</a:t>
              </a:r>
              <a:endParaRPr lang="ja-JP" alt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9" name="直線コネクタ 138"/>
            <p:cNvCxnSpPr/>
            <p:nvPr/>
          </p:nvCxnSpPr>
          <p:spPr>
            <a:xfrm rot="5400000" flipH="1" flipV="1">
              <a:off x="5668266" y="3927090"/>
              <a:ext cx="31836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45" name="テキスト ボックス 144"/>
            <p:cNvSpPr txBox="1"/>
            <p:nvPr/>
          </p:nvSpPr>
          <p:spPr>
            <a:xfrm>
              <a:off x="5549298" y="4050896"/>
              <a:ext cx="522900" cy="21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KEK-1</a:t>
              </a:r>
              <a:endParaRPr lang="ja-JP" alt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6" name="直線コネクタ 145"/>
            <p:cNvCxnSpPr/>
            <p:nvPr/>
          </p:nvCxnSpPr>
          <p:spPr>
            <a:xfrm rot="5400000" flipH="1" flipV="1">
              <a:off x="6147498" y="3608730"/>
              <a:ext cx="31836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7" name="直線コネクタ 146"/>
            <p:cNvCxnSpPr/>
            <p:nvPr/>
          </p:nvCxnSpPr>
          <p:spPr>
            <a:xfrm rot="5400000" flipH="1" flipV="1">
              <a:off x="6249687" y="3933378"/>
              <a:ext cx="31836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48" name="テキスト ボックス 147"/>
            <p:cNvSpPr txBox="1"/>
            <p:nvPr/>
          </p:nvSpPr>
          <p:spPr>
            <a:xfrm>
              <a:off x="6156537" y="4057185"/>
              <a:ext cx="620683" cy="21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NAREGI</a:t>
              </a:r>
              <a:endParaRPr lang="ja-JP" alt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iryo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メイリオ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1293</TotalTime>
  <Words>3906</Words>
  <PresentationFormat>画面に合わせる (4:3)</PresentationFormat>
  <Paragraphs>939</Paragraphs>
  <Slides>37</Slides>
  <Notes>37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38" baseType="lpstr">
      <vt:lpstr>meiryo</vt:lpstr>
      <vt:lpstr>Workshop KEK - CC-IN2P3</vt:lpstr>
      <vt:lpstr>Agenda</vt:lpstr>
      <vt:lpstr>Introduction</vt:lpstr>
      <vt:lpstr>KEK’s role, stance, etc</vt:lpstr>
      <vt:lpstr>People on Grid at KEK, CRC</vt:lpstr>
      <vt:lpstr>Brief History on Grid</vt:lpstr>
      <vt:lpstr>Brief Summary of Grid Deployment</vt:lpstr>
      <vt:lpstr>KEK-1: JP-KEK-CRC-01</vt:lpstr>
      <vt:lpstr>KEK-2: JP-KEK-CRC-02</vt:lpstr>
      <vt:lpstr>Ops Stats at KEK-1 last 2yrs</vt:lpstr>
      <vt:lpstr>Ops Stats at KEK-2 last 2yrs</vt:lpstr>
      <vt:lpstr>KEK Grid CA</vt:lpstr>
      <vt:lpstr>VOMS operated at KEK</vt:lpstr>
      <vt:lpstr>Networking on Grid</vt:lpstr>
      <vt:lpstr>Particular Activities over the VO</vt:lpstr>
      <vt:lpstr>BELLE: The VO for the Belle Exp.</vt:lpstr>
      <vt:lpstr>The choice and design by using SRB-DSI</vt:lpstr>
      <vt:lpstr>Ops Stats over the Belle VO last 2yrs</vt:lpstr>
      <vt:lpstr>Computing Resources over the Belle VO</vt:lpstr>
      <vt:lpstr>PPJ: The VO for Accelerator Science in Japan</vt:lpstr>
      <vt:lpstr>The Supporting System</vt:lpstr>
      <vt:lpstr>ILC/CALICE: The VO for Linear Collider Exp.</vt:lpstr>
      <vt:lpstr>Ops Stats Last 2yrs</vt:lpstr>
      <vt:lpstr>G4MED: Geant4 Medical Application</vt:lpstr>
      <vt:lpstr>Screenshots of Web Interface</vt:lpstr>
      <vt:lpstr>High priority issues in LCG</vt:lpstr>
      <vt:lpstr>NAREGI</vt:lpstr>
      <vt:lpstr>Introduction to NAREGI</vt:lpstr>
      <vt:lpstr>NAREGI Architecture</vt:lpstr>
      <vt:lpstr>NAREGI-beta1 at KEK</vt:lpstr>
      <vt:lpstr>Configuration of NAREGI Testbed at KEK</vt:lpstr>
      <vt:lpstr>Data storage with Gfarm Test</vt:lpstr>
      <vt:lpstr>Next Steps for us</vt:lpstr>
      <vt:lpstr>Summary (1/2)</vt:lpstr>
      <vt:lpstr>Summary (2/2)</vt:lpstr>
      <vt:lpstr>Items to be continued</vt:lpstr>
      <vt:lpstr>Acknowledge</vt:lpstr>
    </vt:vector>
  </TitlesOfParts>
  <Manager>iwai</Manager>
  <Company>KEK/CRC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Japan-France Workshop on Grid Computing</dc:title>
  <dc:subject>LCG update and plan at KEK</dc:subject>
  <dc:creator>Go Iwai</dc:creator>
  <cp:lastModifiedBy>Go Iwai</cp:lastModifiedBy>
  <cp:revision>431</cp:revision>
  <dcterms:created xsi:type="dcterms:W3CDTF">2007-11-21T11:57:12Z</dcterms:created>
  <dcterms:modified xsi:type="dcterms:W3CDTF">2007-11-27T07:49:03Z</dcterms:modified>
</cp:coreProperties>
</file>