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760B-454C-4207-9BDD-C9A6FB43907A}" type="datetimeFigureOut">
              <a:rPr lang="fr-FR" smtClean="0"/>
              <a:t>14/03/2011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194D0-A96B-4611-B0A6-5060F0EACB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760B-454C-4207-9BDD-C9A6FB43907A}" type="datetimeFigureOut">
              <a:rPr lang="fr-FR" smtClean="0"/>
              <a:t>14/03/2011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194D0-A96B-4611-B0A6-5060F0EACB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760B-454C-4207-9BDD-C9A6FB43907A}" type="datetimeFigureOut">
              <a:rPr lang="fr-FR" smtClean="0"/>
              <a:t>14/03/2011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194D0-A96B-4611-B0A6-5060F0EACB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760B-454C-4207-9BDD-C9A6FB43907A}" type="datetimeFigureOut">
              <a:rPr lang="fr-FR" smtClean="0"/>
              <a:t>14/03/2011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194D0-A96B-4611-B0A6-5060F0EACB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760B-454C-4207-9BDD-C9A6FB43907A}" type="datetimeFigureOut">
              <a:rPr lang="fr-FR" smtClean="0"/>
              <a:t>14/03/2011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194D0-A96B-4611-B0A6-5060F0EACB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760B-454C-4207-9BDD-C9A6FB43907A}" type="datetimeFigureOut">
              <a:rPr lang="fr-FR" smtClean="0"/>
              <a:t>14/03/2011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194D0-A96B-4611-B0A6-5060F0EACB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760B-454C-4207-9BDD-C9A6FB43907A}" type="datetimeFigureOut">
              <a:rPr lang="fr-FR" smtClean="0"/>
              <a:t>14/03/2011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194D0-A96B-4611-B0A6-5060F0EACB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760B-454C-4207-9BDD-C9A6FB43907A}" type="datetimeFigureOut">
              <a:rPr lang="fr-FR" smtClean="0"/>
              <a:t>14/03/2011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194D0-A96B-4611-B0A6-5060F0EACB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760B-454C-4207-9BDD-C9A6FB43907A}" type="datetimeFigureOut">
              <a:rPr lang="fr-FR" smtClean="0"/>
              <a:t>14/03/2011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194D0-A96B-4611-B0A6-5060F0EACB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760B-454C-4207-9BDD-C9A6FB43907A}" type="datetimeFigureOut">
              <a:rPr lang="fr-FR" smtClean="0"/>
              <a:t>14/03/2011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194D0-A96B-4611-B0A6-5060F0EACB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760B-454C-4207-9BDD-C9A6FB43907A}" type="datetimeFigureOut">
              <a:rPr lang="fr-FR" smtClean="0"/>
              <a:t>14/03/2011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194D0-A96B-4611-B0A6-5060F0EACB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F760B-454C-4207-9BDD-C9A6FB43907A}" type="datetimeFigureOut">
              <a:rPr lang="fr-FR" smtClean="0"/>
              <a:t>14/03/2011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194D0-A96B-4611-B0A6-5060F0EACB9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Budget électronique 2011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r>
              <a:rPr lang="fr-FR" sz="2800" dirty="0" smtClean="0"/>
              <a:t>En 2010, rallonge de 5000€ + 1200 €</a:t>
            </a:r>
          </a:p>
          <a:p>
            <a:r>
              <a:rPr lang="fr-FR" sz="2800" dirty="0" smtClean="0"/>
              <a:t>31 300€ incompressible (frais IAO /CAO)</a:t>
            </a:r>
          </a:p>
          <a:p>
            <a:r>
              <a:rPr lang="fr-FR" sz="2800" dirty="0" smtClean="0"/>
              <a:t>Demande Equipement 2011 : </a:t>
            </a:r>
          </a:p>
          <a:p>
            <a:pPr lvl="1"/>
            <a:r>
              <a:rPr lang="fr-FR" sz="2400" dirty="0" smtClean="0"/>
              <a:t>four à </a:t>
            </a:r>
            <a:r>
              <a:rPr lang="fr-FR" sz="2400" dirty="0" err="1" smtClean="0"/>
              <a:t>refusion</a:t>
            </a:r>
            <a:r>
              <a:rPr lang="fr-FR" sz="2400" dirty="0" smtClean="0"/>
              <a:t> 5000 € + sonde différentielle </a:t>
            </a:r>
            <a:r>
              <a:rPr lang="fr-FR" sz="2400" dirty="0" err="1" smtClean="0"/>
              <a:t>Lecroy</a:t>
            </a:r>
            <a:r>
              <a:rPr lang="fr-FR" sz="2400" dirty="0" smtClean="0"/>
              <a:t> 5000€ + carte d’</a:t>
            </a:r>
            <a:r>
              <a:rPr lang="fr-FR" sz="2400" dirty="0" err="1" smtClean="0"/>
              <a:t>eval</a:t>
            </a:r>
            <a:r>
              <a:rPr lang="fr-FR" sz="2400" dirty="0" smtClean="0"/>
              <a:t> STRATIX IV GX 4000 €</a:t>
            </a:r>
          </a:p>
          <a:p>
            <a:pPr>
              <a:buNone/>
            </a:pP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259632" y="1397000"/>
          <a:ext cx="636036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451992"/>
                <a:gridCol w="1590092"/>
                <a:gridCol w="1590092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Demandés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Obtenus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Fonctionnement</a:t>
                      </a:r>
                      <a:r>
                        <a:rPr lang="fr-FR" baseline="0" dirty="0" smtClean="0"/>
                        <a:t> + missions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55 300 €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35 732 €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39 500 €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Equipement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14 000 €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14</a:t>
                      </a:r>
                      <a:r>
                        <a:rPr lang="fr-FR" baseline="0" dirty="0" smtClean="0"/>
                        <a:t> 000 €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10 000 €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1293" t="10793" r="30251" b="7259"/>
          <a:stretch>
            <a:fillRect/>
          </a:stretch>
        </p:blipFill>
        <p:spPr bwMode="auto">
          <a:xfrm rot="16200000">
            <a:off x="1907704" y="404664"/>
            <a:ext cx="4896544" cy="662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1547664" y="519063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Partie du 1 er étage LAPP du vieux bâtiment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5364088" y="6093296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Nouveaux locaux </a:t>
            </a:r>
            <a:endParaRPr lang="fr-FR" sz="2000" dirty="0"/>
          </a:p>
        </p:txBody>
      </p:sp>
      <p:cxnSp>
        <p:nvCxnSpPr>
          <p:cNvPr id="8" name="Connecteur droit avec flèche 7"/>
          <p:cNvCxnSpPr>
            <a:stCxn id="6" idx="1"/>
          </p:cNvCxnSpPr>
          <p:nvPr/>
        </p:nvCxnSpPr>
        <p:spPr>
          <a:xfrm rot="10800000">
            <a:off x="4932040" y="5517239"/>
            <a:ext cx="432048" cy="776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251520" y="1979548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Ex Salle montage ATLAS</a:t>
            </a:r>
            <a:endParaRPr lang="fr-FR" sz="2000" dirty="0"/>
          </a:p>
        </p:txBody>
      </p:sp>
      <p:cxnSp>
        <p:nvCxnSpPr>
          <p:cNvPr id="12" name="Connecteur droit avec flèche 11"/>
          <p:cNvCxnSpPr/>
          <p:nvPr/>
        </p:nvCxnSpPr>
        <p:spPr>
          <a:xfrm rot="16200000" flipH="1">
            <a:off x="1907704" y="2420889"/>
            <a:ext cx="1152128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Nouveaux locaux 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12694" t="17438" r="35332" b="19071"/>
          <a:stretch>
            <a:fillRect/>
          </a:stretch>
        </p:blipFill>
        <p:spPr bwMode="auto">
          <a:xfrm rot="5400000">
            <a:off x="1849930" y="1398542"/>
            <a:ext cx="508410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2771800" y="450912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LHCB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5364088" y="450912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ABBA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843808" y="263691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« Labo Jean » 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44008" y="263691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Photodetection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 salle de montage ATLAS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26278" t="13746" r="18794" b="7997"/>
          <a:stretch>
            <a:fillRect/>
          </a:stretch>
        </p:blipFill>
        <p:spPr bwMode="auto">
          <a:xfrm rot="16200000">
            <a:off x="2256535" y="1207961"/>
            <a:ext cx="4990971" cy="5688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2555776" y="4149080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Salle ATLAS services et test connecteur fluide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627784" y="263691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Salle </a:t>
            </a:r>
            <a:r>
              <a:rPr lang="fr-FR" dirty="0" err="1" smtClean="0"/>
              <a:t>Micromegas</a:t>
            </a:r>
            <a:r>
              <a:rPr lang="fr-FR" dirty="0" smtClean="0"/>
              <a:t> + HESS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108</Words>
  <Application>Microsoft Office PowerPoint</Application>
  <PresentationFormat>Affichage à l'écran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Budget électronique 2011</vt:lpstr>
      <vt:lpstr>Diapositive 2</vt:lpstr>
      <vt:lpstr>Nouveaux locaux </vt:lpstr>
      <vt:lpstr>Ex salle de montage ATLAS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électronique 2011</dc:title>
  <dc:creator>prast</dc:creator>
  <cp:lastModifiedBy>prast</cp:lastModifiedBy>
  <cp:revision>5</cp:revision>
  <dcterms:created xsi:type="dcterms:W3CDTF">2011-03-14T10:10:50Z</dcterms:created>
  <dcterms:modified xsi:type="dcterms:W3CDTF">2011-03-14T10:54:36Z</dcterms:modified>
</cp:coreProperties>
</file>