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74" r:id="rId2"/>
    <p:sldId id="384" r:id="rId3"/>
    <p:sldId id="385" r:id="rId4"/>
    <p:sldId id="386" r:id="rId5"/>
    <p:sldId id="387" r:id="rId6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EC0"/>
    <a:srgbClr val="06F033"/>
    <a:srgbClr val="66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40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4186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4186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8D71E271-4630-439F-9E10-5FC949B6F3F6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6899"/>
            <a:ext cx="2890665" cy="494185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376899"/>
            <a:ext cx="2890665" cy="494185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3A6E2207-27B6-427D-88BA-C640BAC920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B1781443-2C8D-4B13-B3D8-5B49BA2101F4}" type="datetimeFigureOut">
              <a:rPr lang="en-US" smtClean="0"/>
              <a:pPr/>
              <a:t>3/9/2011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34" tIns="45217" rIns="90434" bIns="452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0434" tIns="45217" rIns="90434" bIns="452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91220ACD-43FF-4A06-A13E-7E85279D0A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220ACD-43FF-4A06-A13E-7E85279D0A8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J-J.Blaising, 8 March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LCD Weekly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8 March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1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Weekly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8200" y="2057400"/>
            <a:ext cx="7315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Track fitting failure for TPC tracks having more than 1 </a:t>
            </a:r>
            <a:r>
              <a:rPr lang="en-US" sz="2800" dirty="0" err="1" smtClean="0"/>
              <a:t>TeV</a:t>
            </a:r>
            <a:r>
              <a:rPr lang="en-US" sz="2800" i="1" dirty="0" smtClean="0"/>
              <a:t> </a:t>
            </a:r>
            <a:endParaRPr lang="en-US" sz="2800" dirty="0" smtClean="0"/>
          </a:p>
          <a:p>
            <a:pPr algn="ctr"/>
            <a:endParaRPr lang="en-US" sz="2800" dirty="0" smtClean="0"/>
          </a:p>
          <a:p>
            <a:r>
              <a:rPr lang="en-US" sz="2400" dirty="0" smtClean="0"/>
              <a:t>  </a:t>
            </a:r>
          </a:p>
          <a:p>
            <a:pPr algn="ctr"/>
            <a:r>
              <a:rPr lang="en-US" sz="2400" dirty="0" smtClean="0"/>
              <a:t>J-</a:t>
            </a:r>
            <a:r>
              <a:rPr lang="en-US" sz="2400" dirty="0" err="1" smtClean="0"/>
              <a:t>J.Blaising</a:t>
            </a:r>
            <a:endParaRPr lang="en-US" sz="2400" dirty="0" smtClean="0"/>
          </a:p>
          <a:p>
            <a:r>
              <a:rPr lang="en-US" sz="2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dN</a:t>
            </a:r>
            <a:r>
              <a:rPr lang="en-US" dirty="0" smtClean="0"/>
              <a:t>/</a:t>
            </a:r>
            <a:r>
              <a:rPr lang="en-US" dirty="0" err="1" smtClean="0"/>
              <a:t>dP</a:t>
            </a:r>
            <a:r>
              <a:rPr lang="en-US" dirty="0" smtClean="0"/>
              <a:t> </a:t>
            </a:r>
            <a:r>
              <a:rPr lang="en-US" dirty="0" err="1" smtClean="0"/>
              <a:t>muons</a:t>
            </a:r>
            <a:r>
              <a:rPr lang="en-US" dirty="0" smtClean="0"/>
              <a:t>; </a:t>
            </a:r>
            <a:r>
              <a:rPr lang="en-US" dirty="0" err="1" smtClean="0"/>
              <a:t>smuon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8 March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2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Weekly meeting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914400" y="1371600"/>
          <a:ext cx="7162800" cy="4343400"/>
        </p:xfrm>
        <a:graphic>
          <a:graphicData uri="http://schemas.openxmlformats.org/presentationml/2006/ole">
            <p:oleObj spid="_x0000_s3073" name="Acrobat Document" r:id="rId4" imgW="5401429" imgH="5180952" progId="AcroExch.Document.7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09600" y="6019800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~  1 </a:t>
            </a:r>
            <a:r>
              <a:rPr lang="en-US" dirty="0" err="1" smtClean="0"/>
              <a:t>TeV</a:t>
            </a:r>
            <a:r>
              <a:rPr lang="en-US" dirty="0" smtClean="0"/>
              <a:t> about 20% </a:t>
            </a:r>
            <a:r>
              <a:rPr lang="en-US" dirty="0" err="1" smtClean="0"/>
              <a:t>inneficiency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TrackHitVect</a:t>
            </a:r>
            <a:r>
              <a:rPr lang="en-US" dirty="0" smtClean="0"/>
              <a:t>; </a:t>
            </a:r>
            <a:r>
              <a:rPr lang="en-US" dirty="0" err="1" smtClean="0"/>
              <a:t>smuon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8 March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3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Weekly meeting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066800" y="1600200"/>
          <a:ext cx="6300788" cy="4267200"/>
        </p:xfrm>
        <a:graphic>
          <a:graphicData uri="http://schemas.openxmlformats.org/presentationml/2006/ole">
            <p:oleObj spid="_x0000_s19459" name="Acrobat Document" r:id="rId4" imgW="5401429" imgH="3657143" progId="AcroExch.Document.7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09600" y="57912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Track momentum computed from TPC; </a:t>
            </a:r>
            <a:r>
              <a:rPr lang="en-US" dirty="0" err="1" smtClean="0"/>
              <a:t>pTrack</a:t>
            </a:r>
            <a:r>
              <a:rPr lang="en-US" dirty="0" smtClean="0"/>
              <a:t> &gt; 1 </a:t>
            </a:r>
            <a:r>
              <a:rPr lang="en-US" dirty="0" err="1" smtClean="0"/>
              <a:t>Tev</a:t>
            </a:r>
            <a:r>
              <a:rPr lang="en-US" dirty="0" smtClean="0"/>
              <a:t> sets an error =&gt;</a:t>
            </a:r>
          </a:p>
          <a:p>
            <a:r>
              <a:rPr lang="en-US" dirty="0" smtClean="0"/>
              <a:t>No TPC / Si matching; TPC hits dropped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dN</a:t>
            </a:r>
            <a:r>
              <a:rPr lang="en-US" dirty="0" smtClean="0"/>
              <a:t>/</a:t>
            </a:r>
            <a:r>
              <a:rPr lang="en-US" dirty="0" err="1" smtClean="0"/>
              <a:t>dP</a:t>
            </a:r>
            <a:r>
              <a:rPr lang="en-US" dirty="0" smtClean="0"/>
              <a:t> </a:t>
            </a:r>
            <a:r>
              <a:rPr lang="en-US" dirty="0" err="1" smtClean="0"/>
              <a:t>muons</a:t>
            </a:r>
            <a:r>
              <a:rPr lang="en-US" dirty="0" smtClean="0"/>
              <a:t>; </a:t>
            </a:r>
            <a:r>
              <a:rPr lang="en-US" dirty="0" err="1" smtClean="0"/>
              <a:t>smuon</a:t>
            </a:r>
            <a:r>
              <a:rPr lang="en-US" dirty="0" smtClean="0"/>
              <a:t> data; OK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3400" y="6492875"/>
            <a:ext cx="2133600" cy="365125"/>
          </a:xfrm>
        </p:spPr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8 March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4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Weekly meeting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600200" y="1447800"/>
          <a:ext cx="6053137" cy="4572000"/>
        </p:xfrm>
        <a:graphic>
          <a:graphicData uri="http://schemas.openxmlformats.org/presentationml/2006/ole">
            <p:oleObj spid="_x0000_s20483" name="Acrobat Document" r:id="rId4" imgW="5401429" imgH="5180952" progId="AcroExch.Document.7">
              <p:embed/>
            </p:oleObj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60198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Cut changed from 1 to 2TeV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dN</a:t>
            </a:r>
            <a:r>
              <a:rPr lang="en-US" dirty="0" smtClean="0"/>
              <a:t>/</a:t>
            </a:r>
            <a:r>
              <a:rPr lang="en-US" dirty="0" err="1" smtClean="0"/>
              <a:t>dP</a:t>
            </a:r>
            <a:r>
              <a:rPr lang="en-US" dirty="0" smtClean="0"/>
              <a:t> </a:t>
            </a:r>
            <a:r>
              <a:rPr lang="en-US" dirty="0" err="1" smtClean="0"/>
              <a:t>muons</a:t>
            </a:r>
            <a:r>
              <a:rPr lang="en-US" dirty="0" smtClean="0"/>
              <a:t>; </a:t>
            </a:r>
            <a:r>
              <a:rPr lang="en-US" dirty="0" smtClean="0"/>
              <a:t>e¯+e⁺-&gt;</a:t>
            </a:r>
            <a:r>
              <a:rPr lang="el-GR" dirty="0" smtClean="0"/>
              <a:t>μ¯</a:t>
            </a:r>
            <a:r>
              <a:rPr lang="en-US" dirty="0" smtClean="0"/>
              <a:t>+</a:t>
            </a:r>
            <a:r>
              <a:rPr lang="el-GR" dirty="0" smtClean="0"/>
              <a:t>μ⁺</a:t>
            </a:r>
            <a:r>
              <a:rPr lang="en-US" dirty="0" smtClean="0"/>
              <a:t> </a:t>
            </a:r>
            <a:r>
              <a:rPr lang="en-US" dirty="0" smtClean="0"/>
              <a:t>data; OK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533400" y="6492875"/>
            <a:ext cx="2133600" cy="365125"/>
          </a:xfrm>
        </p:spPr>
        <p:txBody>
          <a:bodyPr/>
          <a:lstStyle/>
          <a:p>
            <a:r>
              <a:rPr lang="en-US" b="1" smtClean="0">
                <a:solidFill>
                  <a:schemeClr val="tx1"/>
                </a:solidFill>
              </a:rPr>
              <a:t>J-J.Blaising, 8 March 2011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chemeClr val="tx1"/>
                </a:solidFill>
              </a:rPr>
              <a:pPr/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LCD Weekly meeting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0198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Cut changed from 1 to 2TeV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71663" y="1524000"/>
          <a:ext cx="5400675" cy="4191000"/>
        </p:xfrm>
        <a:graphic>
          <a:graphicData uri="http://schemas.openxmlformats.org/presentationml/2006/ole">
            <p:oleObj spid="_x0000_s23555" name="Acrobat Document" r:id="rId4" imgW="5401429" imgH="5180952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8540</TotalTime>
  <Words>139</Words>
  <Application>Microsoft Office PowerPoint</Application>
  <PresentationFormat>On-screen Show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Acrobat Document</vt:lpstr>
      <vt:lpstr>Adobe Acrobat Document</vt:lpstr>
      <vt:lpstr>Slide 1</vt:lpstr>
      <vt:lpstr> dN/dP muons; smuon data</vt:lpstr>
      <vt:lpstr> TrackHitVect; smuon data</vt:lpstr>
      <vt:lpstr> dN/dP muons; smuon data; OK</vt:lpstr>
      <vt:lpstr> dN/dP muons; e¯+e⁺-&gt;μ¯+μ⁺ data; OK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Processes</dc:title>
  <dc:creator/>
  <cp:lastModifiedBy>blaising</cp:lastModifiedBy>
  <cp:revision>1032</cp:revision>
  <dcterms:created xsi:type="dcterms:W3CDTF">2006-08-16T00:00:00Z</dcterms:created>
  <dcterms:modified xsi:type="dcterms:W3CDTF">2011-03-09T10:16:32Z</dcterms:modified>
</cp:coreProperties>
</file>