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82" r:id="rId4"/>
    <p:sldId id="283" r:id="rId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16" autoAdjust="0"/>
    <p:restoredTop sz="94660"/>
  </p:normalViewPr>
  <p:slideViewPr>
    <p:cSldViewPr snapToObjects="1">
      <p:cViewPr>
        <p:scale>
          <a:sx n="75" d="100"/>
          <a:sy n="75" d="100"/>
        </p:scale>
        <p:origin x="-50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71410-6E17-5F46-B95D-03D6E75A498A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80D2EBA-018C-2649-B57A-3A6ADE376F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780928"/>
            <a:ext cx="8568952" cy="2592288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5445224"/>
            <a:ext cx="8568952" cy="936104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8B2A-7B52-DC47-8CDD-6D6AD9C3A2DF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6583-7DD6-C342-9D5B-02EDC0D97A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700808"/>
            <a:ext cx="2057400" cy="442535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6019800" cy="44253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49718-4CF9-BE47-AB83-88B5073EEFAF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C628-5728-B14B-A6AE-1C5A86D31E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D808-2C2F-F344-A27E-1462C00C8EA7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FB16D-39D2-6E40-BB09-C02B536799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C6CE-D0F5-3749-8A66-B8C289622619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CE8ED-3A40-D64D-81DF-CCFF76140B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7CB79-F1B6-5A4F-86B9-6CD0ECBFA564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E3EB-E503-0B49-93A0-43C5BFDC1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520" y="1637110"/>
            <a:ext cx="42458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2348879"/>
            <a:ext cx="4245868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37110"/>
            <a:ext cx="424745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247455" cy="37772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7098-D1A0-9142-9DA9-44035BA61B0E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8FA-B04C-EC4B-9925-1A97C9611F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EF241-8206-D14A-9001-799C898F6CA8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978A-2F40-C245-BCDE-1D213A45C2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36135-23CA-324A-90FD-8ECEF12B7004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683D5-A792-7941-8E2C-156436DD23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78718"/>
            <a:ext cx="6264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628800"/>
            <a:ext cx="5111750" cy="4497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3DEB-C3EE-1040-AA62-F564E4F2FDFE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3C1F0-0DBF-664B-91B4-5C3B8694BC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50097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1628801"/>
            <a:ext cx="5486400" cy="331236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57646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228F2-0B6C-1D4B-BC6A-7B22B3E2B622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3FC9-9C7F-CB48-8C92-7A1EADD780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68538" y="188913"/>
            <a:ext cx="66246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323850" y="1600200"/>
            <a:ext cx="8569325" cy="463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40500"/>
            <a:ext cx="792163" cy="288925"/>
          </a:xfrm>
          <a:prstGeom prst="rect">
            <a:avLst/>
          </a:prstGeom>
          <a:noFill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40A81EB-7410-454A-9A80-506DE3C3FC4C}" type="datetime1">
              <a:rPr lang="fr-FR"/>
              <a:pPr>
                <a:defRPr/>
              </a:pPr>
              <a:t>03/03/2011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550" y="6548438"/>
            <a:ext cx="2376488" cy="288925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  <a:normAutofit/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415338" y="6265863"/>
            <a:ext cx="477837" cy="1873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7F7F7F"/>
                </a:solidFill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0D9820F-6422-234C-8B93-9B57BF062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D050"/>
        </a:buClr>
        <a:buFont typeface="Wingdings" charset="2"/>
        <a:buChar char="Ø"/>
        <a:defRPr sz="3200" b="1" kern="1200">
          <a:solidFill>
            <a:srgbClr val="595959"/>
          </a:solidFill>
          <a:latin typeface="Helvetic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58ED5"/>
        </a:buClr>
        <a:buFont typeface="Arial" charset="0"/>
        <a:buChar char="•"/>
        <a:defRPr sz="28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1859C"/>
        </a:buClr>
        <a:buSzPct val="70000"/>
        <a:buFont typeface="Courier New" charset="0"/>
        <a:buChar char="o"/>
        <a:defRPr sz="24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Ø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7F7F7F"/>
          </a:solidFill>
          <a:latin typeface="Helvetic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323850" y="2781300"/>
            <a:ext cx="8569325" cy="2592388"/>
          </a:xfrm>
        </p:spPr>
        <p:txBody>
          <a:bodyPr/>
          <a:lstStyle/>
          <a:p>
            <a:pPr eaLnBrk="1" hangingPunct="1"/>
            <a:r>
              <a:rPr lang="fr-FR" dirty="0" smtClean="0"/>
              <a:t>Proposition de stratégie d’allocation de ressources</a:t>
            </a:r>
            <a:endParaRPr lang="fr-FR" dirty="0" smtClean="0">
              <a:solidFill>
                <a:srgbClr val="404040"/>
              </a:solidFill>
              <a:latin typeface="Helvetica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323850" y="5445125"/>
            <a:ext cx="8569325" cy="936625"/>
          </a:xfrm>
        </p:spPr>
        <p:txBody>
          <a:bodyPr/>
          <a:lstStyle/>
          <a:p>
            <a:pPr eaLnBrk="1" hangingPunct="1"/>
            <a:r>
              <a:rPr lang="fr-FR" sz="2000" dirty="0" smtClean="0">
                <a:solidFill>
                  <a:srgbClr val="898989"/>
                </a:solidFill>
                <a:latin typeface="Helvetica" charset="0"/>
              </a:rPr>
              <a:t>Gilles Mathieu – Visioconférence opérations, 08/03/2011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07950" y="6540500"/>
            <a:ext cx="3095898" cy="288925"/>
          </a:xfrm>
        </p:spPr>
        <p:txBody>
          <a:bodyPr>
            <a:normAutofit/>
          </a:bodyPr>
          <a:lstStyle/>
          <a:p>
            <a:r>
              <a:rPr lang="fr-FR" dirty="0" smtClean="0"/>
              <a:t>08/03/2011</a:t>
            </a:r>
            <a:endParaRPr lang="fr-FR" dirty="0" smtClean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3C689-4E7C-E245-8C61-C4DB752D419E}" type="slidenum">
              <a:rPr lang="fr-FR"/>
              <a:pPr/>
              <a:t>2</a:t>
            </a:fld>
            <a:endParaRPr lang="fr-FR"/>
          </a:p>
        </p:txBody>
      </p:sp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>
                <a:latin typeface="Helvetica" charset="0"/>
              </a:rPr>
              <a:t>Contexte et objectif</a:t>
            </a:r>
            <a:endParaRPr lang="fr-FR" sz="3600" dirty="0">
              <a:latin typeface="Helvetica" charset="0"/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>
                <a:latin typeface="Helvetica" charset="0"/>
              </a:rPr>
              <a:t>Une stratégie de RA: pour quoi faire?</a:t>
            </a:r>
          </a:p>
          <a:p>
            <a:pPr lvl="1"/>
            <a:r>
              <a:rPr lang="fr-FR" sz="2000" dirty="0" smtClean="0">
                <a:latin typeface="Helvetica" charset="0"/>
              </a:rPr>
              <a:t>Améliorer la distribution des ressources</a:t>
            </a:r>
          </a:p>
          <a:p>
            <a:pPr lvl="1"/>
            <a:r>
              <a:rPr lang="fr-FR" sz="2000" dirty="0" smtClean="0">
                <a:latin typeface="Helvetica" charset="0"/>
              </a:rPr>
              <a:t>Pouvoir rendre des comptes</a:t>
            </a:r>
          </a:p>
          <a:p>
            <a:endParaRPr lang="fr-FR" sz="2400" dirty="0" smtClean="0">
              <a:latin typeface="Helvetica" charset="0"/>
            </a:endParaRPr>
          </a:p>
          <a:p>
            <a:r>
              <a:rPr lang="fr-FR" sz="2400" dirty="0" smtClean="0">
                <a:latin typeface="Helvetica" charset="0"/>
              </a:rPr>
              <a:t>Points de départ</a:t>
            </a:r>
          </a:p>
          <a:p>
            <a:pPr lvl="1"/>
            <a:r>
              <a:rPr lang="fr-FR" sz="2000" dirty="0" smtClean="0">
                <a:latin typeface="Helvetica" charset="0"/>
              </a:rPr>
              <a:t>Ce qui se faisait dans EGEE, se fait dans WLCG</a:t>
            </a:r>
          </a:p>
          <a:p>
            <a:pPr lvl="1"/>
            <a:r>
              <a:rPr lang="fr-FR" sz="2000" dirty="0" smtClean="0">
                <a:latin typeface="Helvetica" charset="0"/>
              </a:rPr>
              <a:t>Ce qui se fait dans le HPC</a:t>
            </a:r>
          </a:p>
          <a:p>
            <a:pPr lvl="1"/>
            <a:r>
              <a:rPr lang="fr-FR" sz="2000" dirty="0" smtClean="0">
                <a:latin typeface="Helvetica" charset="0"/>
              </a:rPr>
              <a:t>Ce que nos collègues polonais ont mis en place</a:t>
            </a:r>
          </a:p>
          <a:p>
            <a:endParaRPr lang="fr-FR" sz="2400" dirty="0" smtClean="0">
              <a:latin typeface="Helvetica" charset="0"/>
            </a:endParaRPr>
          </a:p>
          <a:p>
            <a:r>
              <a:rPr lang="fr-FR" sz="2400" dirty="0" smtClean="0">
                <a:latin typeface="Helvetica" charset="0"/>
              </a:rPr>
              <a:t>Une réunion le 20 janvier et des discussions par mail…</a:t>
            </a:r>
          </a:p>
          <a:p>
            <a:pPr lvl="1"/>
            <a:r>
              <a:rPr lang="fr-FR" sz="2000" dirty="0" smtClean="0">
                <a:latin typeface="Helvetica" charset="0"/>
              </a:rPr>
              <a:t>…ont résulté en une proposition de stratégie</a:t>
            </a:r>
          </a:p>
        </p:txBody>
      </p:sp>
      <p:sp>
        <p:nvSpPr>
          <p:cNvPr id="6" name="Espace réservé du numéro de diapositive 5"/>
          <p:cNvSpPr txBox="1">
            <a:spLocks noGrp="1"/>
          </p:cNvSpPr>
          <p:nvPr/>
        </p:nvSpPr>
        <p:spPr>
          <a:xfrm>
            <a:off x="8415338" y="6265863"/>
            <a:ext cx="477837" cy="187325"/>
          </a:xfrm>
          <a:prstGeom prst="rect">
            <a:avLst/>
          </a:prstGeom>
          <a:noFill/>
        </p:spPr>
        <p:txBody>
          <a:bodyPr rIns="0" anchor="ctr">
            <a:prstTxWarp prst="textNoShape">
              <a:avLst/>
            </a:prstTxWarp>
          </a:bodyPr>
          <a:lstStyle/>
          <a:p>
            <a:pPr algn="r"/>
            <a:fld id="{36959917-233F-B741-BD60-955CBC909AB0}" type="slidenum">
              <a:rPr lang="fr-FR" sz="1200">
                <a:solidFill>
                  <a:srgbClr val="7F7F7F"/>
                </a:solidFill>
                <a:latin typeface="Helvetica" charset="0"/>
              </a:rPr>
              <a:pPr algn="r"/>
              <a:t>2</a:t>
            </a:fld>
            <a:endParaRPr lang="fr-FR" sz="1200">
              <a:solidFill>
                <a:srgbClr val="7F7F7F"/>
              </a:solidFill>
              <a:latin typeface="Helvetic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Nécessité de décider l’allocation</a:t>
            </a:r>
          </a:p>
          <a:p>
            <a:pPr lvl="1"/>
            <a:r>
              <a:rPr lang="fr-FR" sz="2000" i="1" dirty="0" smtClean="0"/>
              <a:t>A priori</a:t>
            </a:r>
            <a:r>
              <a:rPr lang="fr-FR" sz="2000" dirty="0" smtClean="0"/>
              <a:t> - combien va-t-on attribuer?</a:t>
            </a:r>
          </a:p>
          <a:p>
            <a:pPr lvl="1"/>
            <a:r>
              <a:rPr lang="fr-FR" sz="2000" i="1" dirty="0" smtClean="0"/>
              <a:t>A posteriori</a:t>
            </a:r>
            <a:r>
              <a:rPr lang="fr-FR" sz="2000" dirty="0" smtClean="0"/>
              <a:t> - a-t-on attribué correctement?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Traitement des demandes</a:t>
            </a:r>
          </a:p>
          <a:p>
            <a:pPr lvl="1"/>
            <a:r>
              <a:rPr lang="fr-FR" sz="2000" dirty="0" smtClean="0"/>
              <a:t>Filtrage au-delà d’un seuil</a:t>
            </a:r>
          </a:p>
          <a:p>
            <a:pPr lvl="1"/>
            <a:r>
              <a:rPr lang="fr-FR" sz="2000" dirty="0" smtClean="0"/>
              <a:t>Point unique de contact et "</a:t>
            </a:r>
            <a:r>
              <a:rPr lang="fr-FR" sz="2000" dirty="0" err="1" smtClean="0"/>
              <a:t>brokering</a:t>
            </a:r>
            <a:r>
              <a:rPr lang="fr-FR" sz="2000" dirty="0" smtClean="0"/>
              <a:t>" </a:t>
            </a:r>
          </a:p>
          <a:p>
            <a:pPr lvl="1"/>
            <a:endParaRPr lang="fr-FR" sz="2000" dirty="0" smtClean="0"/>
          </a:p>
          <a:p>
            <a:r>
              <a:rPr lang="fr-FR" sz="2400" dirty="0" smtClean="0"/>
              <a:t>Décision finale</a:t>
            </a:r>
          </a:p>
          <a:p>
            <a:pPr lvl="1"/>
            <a:r>
              <a:rPr lang="fr-FR" sz="2000" dirty="0" smtClean="0"/>
              <a:t>prise par qui contrôle les ressources</a:t>
            </a:r>
            <a:endParaRPr lang="fr-F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Idées d’implémentation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 niveau international</a:t>
            </a:r>
          </a:p>
          <a:p>
            <a:pPr lvl="1"/>
            <a:r>
              <a:rPr lang="fr-FR" dirty="0" smtClean="0"/>
              <a:t>Affaire à suivre</a:t>
            </a:r>
          </a:p>
          <a:p>
            <a:endParaRPr lang="fr-FR" dirty="0" smtClean="0"/>
          </a:p>
          <a:p>
            <a:r>
              <a:rPr lang="fr-FR" dirty="0" smtClean="0"/>
              <a:t>Au niveau national</a:t>
            </a:r>
          </a:p>
          <a:p>
            <a:pPr lvl="1"/>
            <a:r>
              <a:rPr lang="fr-FR" dirty="0" smtClean="0"/>
              <a:t>Une VO nationale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-PPT-FranceGrilles.2">
  <a:themeElements>
    <a:clrScheme name="Bris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Template-PPT-FranceGrilles.3.pot</Template>
  <TotalTime>1033</TotalTime>
  <Words>134</Words>
  <Application>Microsoft Office PowerPoint</Application>
  <PresentationFormat>Affichage à l'écran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Template-PPT-FranceGrilles.2</vt:lpstr>
      <vt:lpstr>Proposition de stratégie d’allocation de ressources</vt:lpstr>
      <vt:lpstr>Contexte et objectif</vt:lpstr>
      <vt:lpstr>Principes</vt:lpstr>
      <vt:lpstr>Idées d’implémentation</vt:lpstr>
    </vt:vector>
  </TitlesOfParts>
  <Company>CNRS-IN2P3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Breton</dc:creator>
  <cp:lastModifiedBy>Gilles MATHIEU</cp:lastModifiedBy>
  <cp:revision>130</cp:revision>
  <dcterms:created xsi:type="dcterms:W3CDTF">2010-10-13T07:10:37Z</dcterms:created>
  <dcterms:modified xsi:type="dcterms:W3CDTF">2011-03-03T15:30:11Z</dcterms:modified>
</cp:coreProperties>
</file>