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25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Proposition de mise en place d’une VO nationale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Gilles Mathieu – Visioconférence opérations, 08/03/2011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sont les besoins?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Gestion des ressources</a:t>
            </a:r>
          </a:p>
          <a:p>
            <a:pPr lvl="1"/>
            <a:r>
              <a:rPr lang="fr-FR" dirty="0" smtClean="0"/>
              <a:t>Fournir des services centraux</a:t>
            </a:r>
          </a:p>
          <a:p>
            <a:pPr lvl="1"/>
            <a:r>
              <a:rPr lang="fr-FR" dirty="0" smtClean="0"/>
              <a:t>Évaluer la quantité de ressources fournies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Intégration de nouveaux utilisateurs</a:t>
            </a:r>
          </a:p>
          <a:p>
            <a:pPr lvl="1"/>
            <a:r>
              <a:rPr lang="fr-FR" dirty="0" smtClean="0"/>
              <a:t>Plus facile pour eux</a:t>
            </a:r>
          </a:p>
          <a:p>
            <a:pPr lvl="1"/>
            <a:r>
              <a:rPr lang="fr-FR" dirty="0" smtClean="0"/>
              <a:t>Avec moins de travail pour nous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à poser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“Catch-all” et multi-</a:t>
            </a:r>
            <a:r>
              <a:rPr lang="en-US" dirty="0" err="1" smtClean="0"/>
              <a:t>disciplinaire</a:t>
            </a:r>
            <a:endParaRPr lang="en-US" dirty="0" smtClean="0"/>
          </a:p>
          <a:p>
            <a:pPr lvl="1"/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accessible à </a:t>
            </a:r>
            <a:r>
              <a:rPr lang="en-US" dirty="0" err="1" smtClean="0"/>
              <a:t>tous</a:t>
            </a:r>
            <a:endParaRPr lang="en-US" dirty="0" smtClean="0"/>
          </a:p>
          <a:p>
            <a:pPr lvl="1"/>
            <a:endParaRPr lang="fr-FR" dirty="0" smtClean="0"/>
          </a:p>
          <a:p>
            <a:pPr lvl="0"/>
            <a:r>
              <a:rPr lang="en-US" dirty="0" err="1" smtClean="0"/>
              <a:t>Largement</a:t>
            </a:r>
            <a:r>
              <a:rPr lang="en-US" dirty="0" smtClean="0"/>
              <a:t> </a:t>
            </a:r>
            <a:r>
              <a:rPr lang="en-US" dirty="0" err="1" smtClean="0"/>
              <a:t>supportée</a:t>
            </a:r>
            <a:endParaRPr lang="en-US" dirty="0" smtClean="0"/>
          </a:p>
          <a:p>
            <a:pPr lvl="1"/>
            <a:endParaRPr lang="fr-FR" dirty="0" smtClean="0"/>
          </a:p>
          <a:p>
            <a:pPr lvl="0"/>
            <a:r>
              <a:rPr lang="en-US" dirty="0" err="1" smtClean="0"/>
              <a:t>Correctement</a:t>
            </a:r>
            <a:r>
              <a:rPr lang="en-US" dirty="0" smtClean="0"/>
              <a:t> </a:t>
            </a:r>
            <a:r>
              <a:rPr lang="en-US" dirty="0" err="1" smtClean="0"/>
              <a:t>administrée</a:t>
            </a:r>
            <a:endParaRPr lang="fr-FR" dirty="0" smtClean="0"/>
          </a:p>
          <a:p>
            <a:pPr lvl="1"/>
            <a:r>
              <a:rPr lang="en-US" dirty="0" smtClean="0"/>
              <a:t>User management &amp; Usage management </a:t>
            </a:r>
            <a:endParaRPr lang="fr-FR" dirty="0" smtClean="0"/>
          </a:p>
          <a:p>
            <a:pPr lvl="1"/>
            <a:r>
              <a:rPr lang="en-US" dirty="0" smtClean="0"/>
              <a:t>Resource management and follow-up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à poser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Correctement surveillée</a:t>
            </a:r>
          </a:p>
          <a:p>
            <a:pPr lvl="1"/>
            <a:r>
              <a:rPr lang="fr-FR" dirty="0" smtClean="0"/>
              <a:t>Ressources, réseaux et services doivent être spécifiquement </a:t>
            </a:r>
            <a:r>
              <a:rPr lang="fr-FR" dirty="0" err="1" smtClean="0"/>
              <a:t>monitorés</a:t>
            </a:r>
            <a:endParaRPr lang="fr-FR" dirty="0" smtClean="0"/>
          </a:p>
          <a:p>
            <a:pPr lvl="1"/>
            <a:r>
              <a:rPr lang="fr-FR" dirty="0" err="1" smtClean="0"/>
              <a:t>OLAs</a:t>
            </a:r>
            <a:r>
              <a:rPr lang="fr-FR" dirty="0" smtClean="0"/>
              <a:t> comme pour les grosses </a:t>
            </a:r>
            <a:r>
              <a:rPr lang="fr-FR" dirty="0" err="1" smtClean="0"/>
              <a:t>VOs</a:t>
            </a:r>
            <a:endParaRPr lang="fr-FR" dirty="0" smtClean="0"/>
          </a:p>
          <a:p>
            <a:pPr lvl="1"/>
            <a:r>
              <a:rPr lang="fr-FR" dirty="0" smtClean="0"/>
              <a:t>Décisions à prendre par les sites</a:t>
            </a:r>
          </a:p>
          <a:p>
            <a:pPr lvl="2"/>
            <a:r>
              <a:rPr lang="fr-FR" dirty="0" err="1" smtClean="0"/>
              <a:t>E.g</a:t>
            </a:r>
            <a:r>
              <a:rPr lang="fr-FR" dirty="0" smtClean="0"/>
              <a:t>. pilot jobs usage/</a:t>
            </a:r>
            <a:r>
              <a:rPr lang="fr-FR" dirty="0" err="1" smtClean="0"/>
              <a:t>submission</a:t>
            </a:r>
            <a:endParaRPr lang="fr-FR" dirty="0" smtClean="0"/>
          </a:p>
          <a:p>
            <a:pPr lvl="2"/>
            <a:r>
              <a:rPr lang="fr-FR" dirty="0" smtClean="0"/>
              <a:t>Support d’applications</a:t>
            </a:r>
          </a:p>
          <a:p>
            <a:pPr lvl="2"/>
            <a:r>
              <a:rPr lang="fr-FR" dirty="0" smtClean="0"/>
              <a:t>Catalogue de services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Requirements</a:t>
            </a:r>
            <a:r>
              <a:rPr lang="fr-FR" dirty="0" smtClean="0"/>
              <a:t> et catalogue</a:t>
            </a:r>
          </a:p>
          <a:p>
            <a:pPr lvl="1"/>
            <a:r>
              <a:rPr lang="fr-FR" dirty="0" smtClean="0"/>
              <a:t>minimaux pour les sites</a:t>
            </a:r>
          </a:p>
          <a:p>
            <a:pPr lvl="1"/>
            <a:r>
              <a:rPr lang="fr-FR" dirty="0" smtClean="0"/>
              <a:t>bâtis de bas en haut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Support</a:t>
            </a:r>
          </a:p>
          <a:p>
            <a:pPr lvl="1"/>
            <a:r>
              <a:rPr lang="fr-FR" dirty="0" smtClean="0"/>
              <a:t>Best effort</a:t>
            </a:r>
          </a:p>
          <a:p>
            <a:pPr lvl="1"/>
            <a:r>
              <a:rPr lang="fr-FR" dirty="0" smtClean="0"/>
              <a:t>Garantie si les conditions sont respectées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dirty="0" smtClean="0"/>
              <a:t>Gestion des ressources</a:t>
            </a:r>
          </a:p>
          <a:p>
            <a:pPr lvl="1"/>
            <a:r>
              <a:rPr lang="fr-FR" dirty="0" smtClean="0"/>
              <a:t>Mutualisation de la gestion des services</a:t>
            </a:r>
          </a:p>
          <a:p>
            <a:pPr lvl="1"/>
            <a:r>
              <a:rPr lang="fr-FR" dirty="0" smtClean="0"/>
              <a:t>Traçabilité de l’usage</a:t>
            </a:r>
          </a:p>
          <a:p>
            <a:pPr lvl="1"/>
            <a:endParaRPr lang="fr-FR" dirty="0" smtClean="0"/>
          </a:p>
          <a:p>
            <a:pPr lvl="0"/>
            <a:r>
              <a:rPr lang="fr-FR" dirty="0" smtClean="0"/>
              <a:t>Gestion des besoins</a:t>
            </a:r>
          </a:p>
          <a:p>
            <a:pPr lvl="1"/>
            <a:r>
              <a:rPr lang="fr-FR" dirty="0" smtClean="0"/>
              <a:t>Flexibilité vis-à-vis des utilisateurs et sites</a:t>
            </a:r>
          </a:p>
          <a:p>
            <a:pPr lvl="1"/>
            <a:r>
              <a:rPr lang="fr-FR" dirty="0" smtClean="0"/>
              <a:t>Gestion facilitée pour les sites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Stratégie et visibilité</a:t>
            </a:r>
          </a:p>
          <a:p>
            <a:pPr lvl="1"/>
            <a:r>
              <a:rPr lang="fr-FR" dirty="0" smtClean="0"/>
              <a:t>Concrétisation de </a:t>
            </a:r>
            <a:r>
              <a:rPr lang="fr-FR" smtClean="0"/>
              <a:t>grille pluridisciplinaire </a:t>
            </a:r>
            <a:endParaRPr lang="fr-FR" dirty="0" smtClean="0"/>
          </a:p>
          <a:p>
            <a:pPr lvl="1"/>
            <a:r>
              <a:rPr lang="fr-FR" dirty="0" smtClean="0"/>
              <a:t>visibilité pour les sites supportant la VO</a:t>
            </a:r>
          </a:p>
          <a:p>
            <a:pPr lvl="1"/>
            <a:r>
              <a:rPr lang="fr-FR" dirty="0" smtClean="0"/>
              <a:t>Gain de support financier et politique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Dans la définition</a:t>
            </a:r>
          </a:p>
          <a:p>
            <a:pPr lvl="1"/>
            <a:r>
              <a:rPr lang="fr-FR" dirty="0" smtClean="0"/>
              <a:t>Seuils à définir dans un cahier des charges</a:t>
            </a:r>
            <a:endParaRPr lang="fr-FR" dirty="0" smtClean="0"/>
          </a:p>
          <a:p>
            <a:pPr lvl="1"/>
            <a:endParaRPr lang="fr-FR" dirty="0" smtClean="0"/>
          </a:p>
          <a:p>
            <a:pPr lvl="0"/>
            <a:r>
              <a:rPr lang="fr-FR" dirty="0" smtClean="0"/>
              <a:t>Dans la mise en place</a:t>
            </a:r>
          </a:p>
          <a:p>
            <a:pPr lvl="1"/>
            <a:r>
              <a:rPr lang="fr-FR" dirty="0" smtClean="0"/>
              <a:t>A-t-on des ressources disponi</a:t>
            </a:r>
            <a:r>
              <a:rPr lang="fr-FR" dirty="0" smtClean="0"/>
              <a:t>bles?</a:t>
            </a:r>
            <a:endParaRPr lang="fr-FR" dirty="0" smtClean="0"/>
          </a:p>
          <a:p>
            <a:pPr lvl="1"/>
            <a:r>
              <a:rPr lang="fr-FR" dirty="0" smtClean="0"/>
              <a:t>Gestion des sous-groupes  - e.g.:</a:t>
            </a:r>
          </a:p>
          <a:p>
            <a:pPr lvl="2"/>
            <a:r>
              <a:rPr lang="fr-FR" dirty="0" smtClean="0"/>
              <a:t> t</a:t>
            </a:r>
            <a:r>
              <a:rPr lang="fr-FR" dirty="0" smtClean="0"/>
              <a:t>ravail </a:t>
            </a:r>
            <a:r>
              <a:rPr lang="fr-FR" dirty="0" smtClean="0"/>
              <a:t>technique autour de l’accès au stockage</a:t>
            </a:r>
          </a:p>
          <a:p>
            <a:pPr lvl="2"/>
            <a:r>
              <a:rPr lang="fr-FR" dirty="0" smtClean="0"/>
              <a:t>prise </a:t>
            </a:r>
            <a:r>
              <a:rPr lang="fr-FR" dirty="0" smtClean="0"/>
              <a:t>en compte les utilisateurs locaux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</a:t>
            </a:r>
            <a:r>
              <a:rPr lang="fr-FR" dirty="0" smtClean="0"/>
              <a:t>immédiates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Valider le </a:t>
            </a:r>
            <a:r>
              <a:rPr lang="fr-FR" dirty="0" smtClean="0"/>
              <a:t>concept</a:t>
            </a:r>
          </a:p>
          <a:p>
            <a:pPr lvl="1"/>
            <a:r>
              <a:rPr lang="fr-FR" dirty="0" smtClean="0"/>
              <a:t>L’idée de départ</a:t>
            </a:r>
          </a:p>
          <a:p>
            <a:pPr lvl="1"/>
            <a:r>
              <a:rPr lang="fr-FR" dirty="0" smtClean="0"/>
              <a:t>Les principes, règles et conditions</a:t>
            </a:r>
            <a:endParaRPr lang="fr-FR" dirty="0" smtClean="0"/>
          </a:p>
          <a:p>
            <a:pPr lvl="1"/>
            <a:endParaRPr lang="fr-FR" dirty="0" smtClean="0"/>
          </a:p>
          <a:p>
            <a:pPr lvl="0"/>
            <a:r>
              <a:rPr lang="fr-FR" dirty="0" smtClean="0"/>
              <a:t>Obtenir </a:t>
            </a:r>
            <a:r>
              <a:rPr lang="fr-FR" dirty="0" smtClean="0"/>
              <a:t>un f</a:t>
            </a:r>
            <a:r>
              <a:rPr lang="fr-FR" dirty="0" smtClean="0"/>
              <a:t>eedback de principe:</a:t>
            </a:r>
            <a:endParaRPr lang="fr-FR" dirty="0" smtClean="0"/>
          </a:p>
          <a:p>
            <a:pPr lvl="1"/>
            <a:r>
              <a:rPr lang="fr-FR" dirty="0" smtClean="0"/>
              <a:t>Qui peut fournir </a:t>
            </a:r>
            <a:r>
              <a:rPr lang="fr-FR" dirty="0" smtClean="0"/>
              <a:t>quoi (services et applications, ressources)</a:t>
            </a:r>
            <a:endParaRPr lang="fr-FR" dirty="0" smtClean="0"/>
          </a:p>
          <a:p>
            <a:pPr lvl="1"/>
            <a:endParaRPr lang="fr-FR" dirty="0" smtClean="0"/>
          </a:p>
          <a:p>
            <a:pPr lvl="0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</a:t>
            </a:r>
            <a:r>
              <a:rPr lang="fr-FR" dirty="0" smtClean="0"/>
              <a:t>à envisager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Définir un cahier des </a:t>
            </a:r>
            <a:r>
              <a:rPr lang="fr-FR" dirty="0" smtClean="0"/>
              <a:t>charges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Définir </a:t>
            </a:r>
            <a:r>
              <a:rPr lang="fr-FR" dirty="0" smtClean="0"/>
              <a:t>un plan de déploiement:</a:t>
            </a:r>
          </a:p>
          <a:p>
            <a:pPr lvl="1"/>
            <a:r>
              <a:rPr lang="fr-FR" dirty="0" smtClean="0"/>
              <a:t>Administration de la VO (qui fait quoi)</a:t>
            </a:r>
          </a:p>
          <a:p>
            <a:pPr lvl="1"/>
            <a:r>
              <a:rPr lang="fr-FR" dirty="0" smtClean="0"/>
              <a:t>Etude d’outils de réservation/négociation</a:t>
            </a:r>
          </a:p>
          <a:p>
            <a:pPr lvl="1"/>
            <a:r>
              <a:rPr lang="fr-FR" dirty="0" smtClean="0"/>
              <a:t>Déploiement de services centraux</a:t>
            </a:r>
          </a:p>
          <a:p>
            <a:pPr lvl="1"/>
            <a:r>
              <a:rPr lang="fr-FR" dirty="0" smtClean="0"/>
              <a:t>Implémentation du </a:t>
            </a:r>
            <a:r>
              <a:rPr lang="fr-FR" dirty="0" err="1" smtClean="0"/>
              <a:t>workflow</a:t>
            </a:r>
            <a:r>
              <a:rPr lang="fr-FR" dirty="0" smtClean="0"/>
              <a:t> complet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950" y="6540500"/>
            <a:ext cx="3095898" cy="288925"/>
          </a:xfrm>
        </p:spPr>
        <p:txBody>
          <a:bodyPr>
            <a:normAutofit/>
          </a:bodyPr>
          <a:lstStyle/>
          <a:p>
            <a:r>
              <a:rPr lang="fr-FR" dirty="0" smtClean="0"/>
              <a:t>08/03/2011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1071</TotalTime>
  <Words>293</Words>
  <Application>Microsoft Office PowerPoint</Application>
  <PresentationFormat>Affichage à l'écran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Template-PPT-FranceGrilles.2</vt:lpstr>
      <vt:lpstr>Proposition de mise en place d’une VO nationale</vt:lpstr>
      <vt:lpstr>Quels sont les besoins?</vt:lpstr>
      <vt:lpstr>Conditions à poser (1)</vt:lpstr>
      <vt:lpstr>Conditions à poser (2)</vt:lpstr>
      <vt:lpstr>Règles</vt:lpstr>
      <vt:lpstr>Avantages</vt:lpstr>
      <vt:lpstr>Problèmes</vt:lpstr>
      <vt:lpstr>Actions immédiates</vt:lpstr>
      <vt:lpstr>Actions à envisager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Gilles MATHIEU</cp:lastModifiedBy>
  <cp:revision>137</cp:revision>
  <dcterms:created xsi:type="dcterms:W3CDTF">2010-10-13T07:10:37Z</dcterms:created>
  <dcterms:modified xsi:type="dcterms:W3CDTF">2011-03-08T09:04:02Z</dcterms:modified>
</cp:coreProperties>
</file>