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1" r:id="rId5"/>
    <p:sldId id="263" r:id="rId6"/>
    <p:sldId id="265" r:id="rId7"/>
    <p:sldId id="264" r:id="rId8"/>
    <p:sldId id="266" r:id="rId9"/>
    <p:sldId id="268" r:id="rId10"/>
    <p:sldId id="257" r:id="rId11"/>
    <p:sldId id="262" r:id="rId12"/>
    <p:sldId id="258" r:id="rId13"/>
    <p:sldId id="26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76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98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3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5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7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5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6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43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0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5C05-E7C1-44C4-9875-B8C2D4A26C49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F952-F289-4DD6-9333-180D8C663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42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Brief summary of FJPPL and synchronization to FKPPL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Sasaki</a:t>
            </a:r>
          </a:p>
          <a:p>
            <a:r>
              <a:rPr lang="en-US" altLang="ja-JP" dirty="0" smtClean="0"/>
              <a:t>KEK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132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GRID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nature of the GRID computing led the collaboration among three countries </a:t>
            </a:r>
          </a:p>
          <a:p>
            <a:pPr lvl="1"/>
            <a:r>
              <a:rPr lang="en-US" altLang="ja-JP" dirty="0" smtClean="0"/>
              <a:t>More countries would join later </a:t>
            </a:r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80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FJKPPL workshop on GRID computing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Held at KEK on 21 and 22 December 2010 </a:t>
            </a:r>
          </a:p>
          <a:p>
            <a:r>
              <a:rPr lang="en-US" altLang="ja-JP" dirty="0" smtClean="0"/>
              <a:t>Four people from CC-IN2P3 and four people from Korea joined </a:t>
            </a:r>
          </a:p>
          <a:p>
            <a:r>
              <a:rPr lang="en-US" altLang="ja-JP" dirty="0" smtClean="0"/>
              <a:t>Presented the achievement in FKPPL and FJPPL</a:t>
            </a:r>
          </a:p>
          <a:p>
            <a:r>
              <a:rPr kumimoji="1" lang="en-US" altLang="ja-JP" dirty="0" smtClean="0"/>
              <a:t>Agreed to host the common VO</a:t>
            </a:r>
          </a:p>
          <a:p>
            <a:r>
              <a:rPr lang="en-US" altLang="ja-JP" dirty="0" smtClean="0"/>
              <a:t>Looking for the chance on more area where we collaborate together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87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Geant4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Both Japan and France have been committed the development of Geant4 since the beginning </a:t>
            </a:r>
          </a:p>
          <a:p>
            <a:r>
              <a:rPr lang="en-US" altLang="ja-JP" dirty="0" smtClean="0"/>
              <a:t>A Geant4 training course was held on July 7-8, 2010</a:t>
            </a:r>
            <a:r>
              <a:rPr lang="en-US" altLang="ja-JP" dirty="0"/>
              <a:t> </a:t>
            </a:r>
            <a:r>
              <a:rPr lang="en-US" altLang="ja-JP" dirty="0" smtClean="0"/>
              <a:t>in Seoul </a:t>
            </a:r>
          </a:p>
          <a:p>
            <a:pPr lvl="1"/>
            <a:r>
              <a:rPr kumimoji="1" lang="en-US" altLang="ja-JP" dirty="0" smtClean="0"/>
              <a:t>Lecturers are from France and Japan</a:t>
            </a:r>
          </a:p>
        </p:txBody>
      </p:sp>
    </p:spTree>
    <p:extLst>
      <p:ext uri="{BB962C8B-B14F-4D97-AF65-F5344CB8AC3E}">
        <p14:creationId xmlns:p14="http://schemas.microsoft.com/office/powerpoint/2010/main" val="192603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framework of </a:t>
            </a:r>
            <a:r>
              <a:rPr lang="en-US" altLang="ja-JP" dirty="0" err="1" smtClean="0"/>
              <a:t>FxPPL</a:t>
            </a:r>
            <a:r>
              <a:rPr lang="en-US" altLang="ja-JP" dirty="0" smtClean="0"/>
              <a:t> helped us to build a new bilateral relationship deeply between two countries </a:t>
            </a:r>
          </a:p>
          <a:p>
            <a:r>
              <a:rPr kumimoji="1" lang="en-US" altLang="ja-JP" dirty="0" smtClean="0"/>
              <a:t>Based on the relationships, collaboration among Asian countries are intermediated by France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27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Disclaimer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 am not a management of FKPPL</a:t>
            </a:r>
          </a:p>
          <a:p>
            <a:r>
              <a:rPr lang="en-US" altLang="ja-JP" dirty="0" smtClean="0"/>
              <a:t>FJPPL was renamed as TYL,(Toshiko Yuasa Laboratory ) since 2010 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327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FJPPL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32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Toshiko Yuasa Laboratory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Toshiko Yuasa</a:t>
            </a:r>
            <a:r>
              <a:rPr lang="en-US" altLang="ja-JP" dirty="0" smtClean="0"/>
              <a:t> (1909-1980) </a:t>
            </a:r>
            <a:r>
              <a:rPr kumimoji="1" lang="en-US" altLang="ja-JP" dirty="0" smtClean="0"/>
              <a:t>is the first Japanese Nuclear Scientist who learned and worked in France for many years </a:t>
            </a:r>
          </a:p>
          <a:p>
            <a:r>
              <a:rPr lang="en-US" altLang="ja-JP" dirty="0" smtClean="0"/>
              <a:t>FJPPL is renamed after her name in memory of her</a:t>
            </a:r>
          </a:p>
        </p:txBody>
      </p:sp>
    </p:spTree>
    <p:extLst>
      <p:ext uri="{BB962C8B-B14F-4D97-AF65-F5344CB8AC3E}">
        <p14:creationId xmlns:p14="http://schemas.microsoft.com/office/powerpoint/2010/main" val="412315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TYL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Started in 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as FJPPL and renamed after Toshiko Yuasa</a:t>
            </a:r>
            <a:endParaRPr lang="en-US" altLang="ja-JP" dirty="0" smtClean="0"/>
          </a:p>
          <a:p>
            <a:r>
              <a:rPr lang="en-US" altLang="ja-JP" dirty="0" smtClean="0"/>
              <a:t>Annual one-day workshop and a steering committee meeting on the following day</a:t>
            </a:r>
          </a:p>
          <a:p>
            <a:pPr lvl="1"/>
            <a:r>
              <a:rPr lang="en-US" altLang="ja-JP" dirty="0" smtClean="0"/>
              <a:t>Report of the previous year and request for funding for the following year</a:t>
            </a:r>
          </a:p>
          <a:p>
            <a:pPr lvl="1"/>
            <a:r>
              <a:rPr lang="en-US" altLang="ja-JP" dirty="0" smtClean="0"/>
              <a:t>Steering Committee </a:t>
            </a:r>
            <a:r>
              <a:rPr lang="en-US" altLang="ja-JP" dirty="0" smtClean="0"/>
              <a:t>is composed of senior physicists of KEK and </a:t>
            </a:r>
            <a:r>
              <a:rPr lang="en-US" altLang="ja-JP" dirty="0" smtClean="0"/>
              <a:t>IN2P3/</a:t>
            </a:r>
            <a:r>
              <a:rPr lang="en-US" altLang="ja-JP" dirty="0" err="1" smtClean="0"/>
              <a:t>Irfu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0944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25 proposals (in 2010), mostly approved</a:t>
            </a:r>
          </a:p>
          <a:p>
            <a:pPr lvl="1"/>
            <a:r>
              <a:rPr lang="en-US" altLang="ja-JP" dirty="0" smtClean="0"/>
              <a:t>Physics: B, neutrino (accelerator and reactor based), theory</a:t>
            </a:r>
          </a:p>
          <a:p>
            <a:pPr lvl="1"/>
            <a:r>
              <a:rPr lang="en-US" altLang="ja-JP" dirty="0" smtClean="0"/>
              <a:t>Detector and accelerator R&amp;Ds</a:t>
            </a:r>
          </a:p>
          <a:p>
            <a:pPr lvl="1"/>
            <a:r>
              <a:rPr lang="en-US" altLang="ja-JP" dirty="0" smtClean="0"/>
              <a:t>Computing (Grid, GEANT4)</a:t>
            </a:r>
          </a:p>
          <a:p>
            <a:r>
              <a:rPr lang="en-US" altLang="ja-JP" dirty="0" smtClean="0"/>
              <a:t>15M JPY from KEK, about the same from IN2P3/</a:t>
            </a:r>
            <a:r>
              <a:rPr lang="en-US" altLang="ja-JP" dirty="0" err="1" smtClean="0"/>
              <a:t>Irfu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Travel and workshop, not for materials and equipment</a:t>
            </a:r>
          </a:p>
          <a:p>
            <a:pPr lvl="1"/>
            <a:r>
              <a:rPr lang="en-US" altLang="ja-JP" dirty="0" smtClean="0"/>
              <a:t>Only for KEK employee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1059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Related Activities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FAPPS, France-Asia Particle Physics School</a:t>
            </a:r>
          </a:p>
          <a:p>
            <a:pPr lvl="1"/>
            <a:r>
              <a:rPr lang="en-US" altLang="ja-JP" dirty="0" smtClean="0"/>
              <a:t>Started with French initiative</a:t>
            </a:r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FAPPS in 2008, in Les </a:t>
            </a:r>
            <a:r>
              <a:rPr lang="en-US" altLang="ja-JP" dirty="0" err="1" smtClean="0"/>
              <a:t>Houches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FAPPS in 2009, in </a:t>
            </a:r>
            <a:r>
              <a:rPr lang="en-US" altLang="ja-JP" dirty="0" err="1" smtClean="0"/>
              <a:t>Fujiyoshida</a:t>
            </a:r>
            <a:endParaRPr lang="en-US" altLang="ja-JP" dirty="0" smtClean="0"/>
          </a:p>
          <a:p>
            <a:endParaRPr lang="en-US" altLang="ja-JP" dirty="0" smtClean="0"/>
          </a:p>
          <a:p>
            <a:pPr lvl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04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Synchronization to </a:t>
            </a:r>
            <a:r>
              <a:rPr kumimoji="1" lang="en-US" altLang="ja-JP" dirty="0" err="1" smtClean="0"/>
              <a:t>fkppl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51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Common interests among </a:t>
            </a:r>
            <a:r>
              <a:rPr kumimoji="1" lang="en-US" altLang="ja-JP" dirty="0" err="1" smtClean="0"/>
              <a:t>FxPPL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Among </a:t>
            </a:r>
            <a:r>
              <a:rPr kumimoji="1" lang="en-US" altLang="ja-JP" dirty="0" err="1" smtClean="0"/>
              <a:t>FxPPL</a:t>
            </a:r>
            <a:r>
              <a:rPr kumimoji="1" lang="en-US" altLang="ja-JP" dirty="0" smtClean="0"/>
              <a:t>,  there are common interests related computing on GRID and Geant4 </a:t>
            </a:r>
          </a:p>
          <a:p>
            <a:r>
              <a:rPr lang="en-US" altLang="ja-JP" dirty="0" smtClean="0"/>
              <a:t>For GRID, CC-IN2P3 is the common partner  for </a:t>
            </a:r>
            <a:r>
              <a:rPr lang="en-US" altLang="ja-JP" dirty="0"/>
              <a:t>A</a:t>
            </a:r>
            <a:r>
              <a:rPr lang="en-US" altLang="ja-JP" dirty="0" smtClean="0"/>
              <a:t>sian countries </a:t>
            </a:r>
          </a:p>
          <a:p>
            <a:r>
              <a:rPr kumimoji="1" lang="en-US" altLang="ja-JP" dirty="0" smtClean="0"/>
              <a:t>For Geant4, </a:t>
            </a:r>
            <a:r>
              <a:rPr kumimoji="1" lang="en-US" altLang="ja-JP" dirty="0" err="1" smtClean="0"/>
              <a:t>Sebastien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Incerti</a:t>
            </a:r>
            <a:r>
              <a:rPr kumimoji="1" lang="en-US" altLang="ja-JP" dirty="0" smtClean="0"/>
              <a:t> and Marc </a:t>
            </a:r>
            <a:r>
              <a:rPr kumimoji="1" lang="en-US" altLang="ja-JP" dirty="0" err="1" smtClean="0"/>
              <a:t>Verderi</a:t>
            </a:r>
            <a:r>
              <a:rPr kumimoji="1" lang="en-US" altLang="ja-JP" dirty="0" smtClean="0"/>
              <a:t> </a:t>
            </a:r>
          </a:p>
          <a:p>
            <a:pPr lvl="1"/>
            <a:r>
              <a:rPr lang="en-US" altLang="ja-JP" dirty="0" smtClean="0"/>
              <a:t>In Asia, many people have interests on medical applications of Geant4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DNA level simulation</a:t>
            </a:r>
          </a:p>
        </p:txBody>
      </p:sp>
    </p:spTree>
    <p:extLst>
      <p:ext uri="{BB962C8B-B14F-4D97-AF65-F5344CB8AC3E}">
        <p14:creationId xmlns:p14="http://schemas.microsoft.com/office/powerpoint/2010/main" val="295589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334</Words>
  <Application>Microsoft Office PowerPoint</Application>
  <PresentationFormat>画面に合わせる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Brief summary of FJPPL and synchronization to FKPPL</vt:lpstr>
      <vt:lpstr>Disclaimer </vt:lpstr>
      <vt:lpstr>FJPPL</vt:lpstr>
      <vt:lpstr>Toshiko Yuasa Laboratory </vt:lpstr>
      <vt:lpstr>TYL</vt:lpstr>
      <vt:lpstr>PowerPoint プレゼンテーション</vt:lpstr>
      <vt:lpstr>Related Activities</vt:lpstr>
      <vt:lpstr>Synchronization to fkppl</vt:lpstr>
      <vt:lpstr>Common interests among FxPPL</vt:lpstr>
      <vt:lpstr>GRID</vt:lpstr>
      <vt:lpstr>FJKPPL workshop on GRID computing </vt:lpstr>
      <vt:lpstr>Geant4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summary of FJPPL and synchronization to FKPPL</dc:title>
  <dc:creator>sasaki</dc:creator>
  <cp:lastModifiedBy>sasaki</cp:lastModifiedBy>
  <cp:revision>6</cp:revision>
  <dcterms:created xsi:type="dcterms:W3CDTF">2011-03-07T07:54:05Z</dcterms:created>
  <dcterms:modified xsi:type="dcterms:W3CDTF">2011-03-07T19:36:50Z</dcterms:modified>
</cp:coreProperties>
</file>