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9"/>
  </p:notesMasterIdLst>
  <p:sldIdLst>
    <p:sldId id="256" r:id="rId2"/>
    <p:sldId id="261" r:id="rId3"/>
    <p:sldId id="257" r:id="rId4"/>
    <p:sldId id="258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8" r:id="rId17"/>
    <p:sldId id="275" r:id="rId18"/>
    <p:sldId id="277" r:id="rId19"/>
    <p:sldId id="276" r:id="rId20"/>
    <p:sldId id="279" r:id="rId21"/>
    <p:sldId id="281" r:id="rId22"/>
    <p:sldId id="280" r:id="rId23"/>
    <p:sldId id="287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91011" autoAdjust="0"/>
  </p:normalViewPr>
  <p:slideViewPr>
    <p:cSldViewPr snapToGrid="0">
      <p:cViewPr varScale="1">
        <p:scale>
          <a:sx n="80" d="100"/>
          <a:sy n="80" d="100"/>
        </p:scale>
        <p:origin x="-1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C426A7-99EA-42BB-B55D-826CA1B35C2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79340-3C94-4996-9A48-DCEB7C4AAAC3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59237"/>
          </a:xfrm>
        </p:spPr>
        <p:txBody>
          <a:bodyPr/>
          <a:lstStyle/>
          <a:p>
            <a:pPr defTabSz="457200"/>
            <a:r>
              <a:rPr lang="fr-FR" dirty="0" smtClean="0"/>
              <a:t>Les interactions: NN </a:t>
            </a:r>
            <a:r>
              <a:rPr lang="fr-FR" dirty="0" err="1" smtClean="0"/>
              <a:t>elast</a:t>
            </a:r>
            <a:r>
              <a:rPr lang="fr-FR" dirty="0" smtClean="0"/>
              <a:t>, NN-Delta, absorption by </a:t>
            </a:r>
            <a:r>
              <a:rPr lang="fr-FR" dirty="0" err="1" smtClean="0"/>
              <a:t>Ndeta</a:t>
            </a:r>
            <a:r>
              <a:rPr lang="fr-FR" dirty="0" smtClean="0"/>
              <a:t>-NN…</a:t>
            </a:r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evolution illustrated.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26A7-99EA-42BB-B55D-826CA1B35C2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Illustrate the use of global variables for the analysis of exclusive measurements</a:t>
            </a:r>
          </a:p>
          <a:p>
            <a:r>
              <a:rPr lang="en-US" dirty="0" smtClean="0"/>
              <a:t>Trust: illustrate</a:t>
            </a:r>
            <a:r>
              <a:rPr lang="en-US" baseline="0" dirty="0" smtClean="0"/>
              <a:t> the fact that for the hydro picture the mean free path is small compare to the size of the nucleus leading to radial emission. In contradiction a nuclear transparency leads to more longitudinal production INCL.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26A7-99EA-42BB-B55D-826CA1B35C2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85325-D631-4A5F-80D4-82AE3D18D625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5923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10F24-EF01-437C-929B-E0FC8127BF97}" type="slidenum">
              <a:rPr lang="en-US"/>
              <a:pPr/>
              <a:t>15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5923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value and variance of the longitudinal velocity function of the mass loss.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26A7-99EA-42BB-B55D-826CA1B35C2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introduced, more recently energy and </a:t>
            </a:r>
            <a:r>
              <a:rPr lang="en-US" dirty="0" err="1" smtClean="0"/>
              <a:t>isospin</a:t>
            </a:r>
            <a:r>
              <a:rPr lang="en-US" dirty="0" smtClean="0"/>
              <a:t> dependent, pi potential…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26A7-99EA-42BB-B55D-826CA1B35C23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Cliquez pour modifier le style des sous-titres du masque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A01A5D-21E6-4FC6-B371-241A373D667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BC1E2-42CE-4300-8CE2-B6CF3F52C4B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F3777-EE5B-4FF8-872C-15BE6643F6C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8200C-D0BD-44C4-8062-343C2FFC047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F906A-2C85-47BC-930E-CE7FF1B43E5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EEC78-ECD8-4833-8EBF-3CB52D42C52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D56E6-7864-408D-9D71-779A13DB7FA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48CAB-BA05-4F05-B88D-62CA49F6C28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0186B-8411-4A72-A14B-E3A5740A9CC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BD87-DBA1-454F-81E7-F02B801B52B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3998C-737F-4121-BFCB-783A586B82E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441951C-532A-49DE-BB9D-5A3B4990A929}" type="slidenum">
              <a:rPr lang="en-US"/>
              <a:pPr/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8862" y="1324303"/>
            <a:ext cx="7772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INCL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Liège</a:t>
            </a:r>
            <a:r>
              <a:rPr lang="en-US" dirty="0" smtClean="0">
                <a:solidFill>
                  <a:srgbClr val="FFFF00"/>
                </a:solidFill>
              </a:rPr>
              <a:t> Intra Nuclear Cascade, a versatile and long term developing tool.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6290" y="5636173"/>
            <a:ext cx="7015655" cy="764628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Boudard</a:t>
            </a:r>
            <a:r>
              <a:rPr lang="en-US" dirty="0" smtClean="0"/>
              <a:t> (CEA-IRFU/</a:t>
            </a:r>
            <a:r>
              <a:rPr lang="en-US" dirty="0" err="1" smtClean="0"/>
              <a:t>SPhN-Saclay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34207" y="457200"/>
            <a:ext cx="630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and the evaporation is needed for a full picture</a:t>
            </a:r>
            <a:endParaRPr lang="en-US" dirty="0"/>
          </a:p>
        </p:txBody>
      </p:sp>
      <p:pic>
        <p:nvPicPr>
          <p:cNvPr id="3" name="Image 2" descr="anti_p_evapo_p.png"/>
          <p:cNvPicPr>
            <a:picLocks noChangeAspect="1"/>
          </p:cNvPicPr>
          <p:nvPr/>
        </p:nvPicPr>
        <p:blipFill>
          <a:blip r:embed="rId2"/>
          <a:srcRect t="16427" r="3718"/>
          <a:stretch>
            <a:fillRect/>
          </a:stretch>
        </p:blipFill>
        <p:spPr>
          <a:xfrm>
            <a:off x="0" y="1667728"/>
            <a:ext cx="4619297" cy="3794202"/>
          </a:xfrm>
          <a:prstGeom prst="rect">
            <a:avLst/>
          </a:prstGeom>
        </p:spPr>
      </p:pic>
      <p:pic>
        <p:nvPicPr>
          <p:cNvPr id="4" name="Image 3" descr="anti_p_evapo.png"/>
          <p:cNvPicPr>
            <a:picLocks noChangeAspect="1"/>
          </p:cNvPicPr>
          <p:nvPr/>
        </p:nvPicPr>
        <p:blipFill>
          <a:blip r:embed="rId3"/>
          <a:srcRect l="10266" t="18620" r="3179"/>
          <a:stretch>
            <a:fillRect/>
          </a:stretch>
        </p:blipFill>
        <p:spPr>
          <a:xfrm>
            <a:off x="4592439" y="1671144"/>
            <a:ext cx="4551561" cy="33306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81048" y="6006662"/>
            <a:ext cx="5022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J.Cugnon</a:t>
            </a:r>
            <a:r>
              <a:rPr lang="en-US" sz="1400" dirty="0" smtClean="0"/>
              <a:t> P. </a:t>
            </a:r>
            <a:r>
              <a:rPr lang="en-US" sz="1400" dirty="0" err="1" smtClean="0"/>
              <a:t>Deneye</a:t>
            </a:r>
            <a:r>
              <a:rPr lang="en-US" sz="1400" dirty="0" smtClean="0"/>
              <a:t> J. </a:t>
            </a:r>
            <a:r>
              <a:rPr lang="en-US" sz="1400" dirty="0" err="1" smtClean="0"/>
              <a:t>Vandermeulen</a:t>
            </a:r>
            <a:r>
              <a:rPr lang="en-US" sz="1400" dirty="0" smtClean="0"/>
              <a:t>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A500 (1989) 701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5448" y="346841"/>
            <a:ext cx="38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Constant improvements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1076" y="1182413"/>
            <a:ext cx="536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Nuclear potential and local Pauli blocking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1076" y="1844566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Interaction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71600" y="2222937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 elastic, inelastic and angular distributions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78373" y="2946645"/>
            <a:ext cx="5198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J.Cugnon</a:t>
            </a:r>
            <a:r>
              <a:rPr lang="en-US" sz="1600" dirty="0" smtClean="0"/>
              <a:t>, D. </a:t>
            </a:r>
            <a:r>
              <a:rPr lang="en-US" sz="1600" dirty="0" err="1" smtClean="0"/>
              <a:t>L’Hote</a:t>
            </a:r>
            <a:r>
              <a:rPr lang="en-US" sz="1600" dirty="0" smtClean="0"/>
              <a:t> J. </a:t>
            </a:r>
            <a:r>
              <a:rPr lang="en-US" sz="1600" dirty="0" err="1" smtClean="0"/>
              <a:t>Vandermeulen</a:t>
            </a:r>
            <a:r>
              <a:rPr lang="en-US" sz="1600" dirty="0" smtClean="0"/>
              <a:t> NIM B111 (1996) 215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6120415" y="2885089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Frequently quoted and used</a:t>
            </a:r>
            <a:endParaRPr lang="en-US" sz="2000" dirty="0"/>
          </a:p>
        </p:txBody>
      </p:sp>
      <p:pic>
        <p:nvPicPr>
          <p:cNvPr id="8" name="Image 7" descr="pi-p_interact_aoust.png"/>
          <p:cNvPicPr>
            <a:picLocks noChangeAspect="1"/>
          </p:cNvPicPr>
          <p:nvPr/>
        </p:nvPicPr>
        <p:blipFill>
          <a:blip r:embed="rId2"/>
          <a:srcRect l="201" t="21504"/>
          <a:stretch>
            <a:fillRect/>
          </a:stretch>
        </p:blipFill>
        <p:spPr>
          <a:xfrm>
            <a:off x="4572000" y="3784583"/>
            <a:ext cx="4157333" cy="27581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18897" y="3704897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dirty="0" smtClean="0"/>
              <a:t>-N interaction: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83324" y="443011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Th. </a:t>
            </a:r>
            <a:r>
              <a:rPr lang="en-US" sz="1800" dirty="0" err="1" smtClean="0"/>
              <a:t>Aoust</a:t>
            </a:r>
            <a:r>
              <a:rPr lang="en-US" sz="1800" dirty="0" smtClean="0"/>
              <a:t> PhD 2006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5572" y="662152"/>
            <a:ext cx="319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NN→N</a:t>
            </a:r>
            <a:r>
              <a:rPr lang="el-GR" dirty="0" smtClean="0"/>
              <a:t>Δ</a:t>
            </a:r>
            <a:r>
              <a:rPr lang="en-US" dirty="0" smtClean="0"/>
              <a:t> cross sections </a:t>
            </a:r>
            <a:endParaRPr lang="en-US" dirty="0"/>
          </a:p>
        </p:txBody>
      </p:sp>
      <p:pic>
        <p:nvPicPr>
          <p:cNvPr id="3" name="Image 2" descr="np_delta_1.png"/>
          <p:cNvPicPr>
            <a:picLocks noChangeAspect="1"/>
          </p:cNvPicPr>
          <p:nvPr/>
        </p:nvPicPr>
        <p:blipFill>
          <a:blip r:embed="rId2"/>
          <a:srcRect t="19826"/>
          <a:stretch>
            <a:fillRect/>
          </a:stretch>
        </p:blipFill>
        <p:spPr>
          <a:xfrm>
            <a:off x="5314950" y="2948151"/>
            <a:ext cx="3829050" cy="3581564"/>
          </a:xfrm>
          <a:prstGeom prst="rect">
            <a:avLst/>
          </a:prstGeom>
        </p:spPr>
      </p:pic>
      <p:pic>
        <p:nvPicPr>
          <p:cNvPr id="4" name="Image 3" descr="np_delta_2.png"/>
          <p:cNvPicPr>
            <a:picLocks noChangeAspect="1"/>
          </p:cNvPicPr>
          <p:nvPr/>
        </p:nvPicPr>
        <p:blipFill>
          <a:blip r:embed="rId3"/>
          <a:srcRect t="14869"/>
          <a:stretch>
            <a:fillRect/>
          </a:stretch>
        </p:blipFill>
        <p:spPr>
          <a:xfrm>
            <a:off x="1" y="2333296"/>
            <a:ext cx="5466606" cy="45247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08482" y="677917"/>
            <a:ext cx="34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np→pX</a:t>
            </a:r>
            <a:r>
              <a:rPr lang="en-US" dirty="0" smtClean="0"/>
              <a:t> experiments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270235" y="1939159"/>
            <a:ext cx="513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J. </a:t>
            </a:r>
            <a:r>
              <a:rPr lang="en-US" sz="1800" dirty="0" err="1" smtClean="0"/>
              <a:t>Cugnon</a:t>
            </a:r>
            <a:r>
              <a:rPr lang="en-US" sz="1800" dirty="0" smtClean="0"/>
              <a:t>, S. </a:t>
            </a:r>
            <a:r>
              <a:rPr lang="en-US" sz="1800" dirty="0" err="1" smtClean="0"/>
              <a:t>Leray</a:t>
            </a:r>
            <a:r>
              <a:rPr lang="en-US" sz="1800" dirty="0" smtClean="0"/>
              <a:t> et al Phys. Rev. C56 (1997) 2431</a:t>
            </a:r>
            <a:endParaRPr lang="en-US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5185458" y="108802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(Lab. Nat. </a:t>
            </a:r>
            <a:r>
              <a:rPr lang="en-US" sz="1800" dirty="0" err="1" smtClean="0"/>
              <a:t>Saturne</a:t>
            </a:r>
            <a:r>
              <a:rPr lang="en-US" sz="1800" dirty="0" smtClean="0"/>
              <a:t> exp.)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Reac_cross_sect"/>
          <p:cNvPicPr>
            <a:picLocks noChangeAspect="1" noChangeArrowheads="1"/>
          </p:cNvPicPr>
          <p:nvPr/>
        </p:nvPicPr>
        <p:blipFill>
          <a:blip r:embed="rId2"/>
          <a:srcRect l="1338" t="24487"/>
          <a:stretch>
            <a:fillRect/>
          </a:stretch>
        </p:blipFill>
        <p:spPr bwMode="auto">
          <a:xfrm>
            <a:off x="283780" y="1216840"/>
            <a:ext cx="3605705" cy="534271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243881" y="1555696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Reaction cross section realistic </a:t>
            </a:r>
          </a:p>
          <a:p>
            <a:r>
              <a:rPr lang="en-US" dirty="0"/>
              <a:t>below 100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048564" y="4884847"/>
            <a:ext cx="438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Dashed   INCL4.2  Must be renormalized!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061263" y="5389782"/>
            <a:ext cx="292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Full line  INCL4.5  Realistic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49517" y="220717"/>
            <a:ext cx="5423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Flash of present INCL capabilities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19752" y="2743200"/>
            <a:ext cx="3764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NN interaction at low energy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and coulomb deviation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199" y="677917"/>
            <a:ext cx="840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(With the SAME version pointing out the importance of specific improvements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93628" y="6006662"/>
            <a:ext cx="4320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A.Boudard</a:t>
            </a:r>
            <a:r>
              <a:rPr lang="en-US" sz="1600" dirty="0" smtClean="0"/>
              <a:t>, </a:t>
            </a:r>
            <a:r>
              <a:rPr lang="en-US" sz="1600" dirty="0" err="1" smtClean="0"/>
              <a:t>J.Cugnon</a:t>
            </a:r>
            <a:r>
              <a:rPr lang="en-US" sz="1600" dirty="0" smtClean="0"/>
              <a:t> Workshop on Model  Codes</a:t>
            </a:r>
          </a:p>
          <a:p>
            <a:r>
              <a:rPr lang="en-US" sz="1600" dirty="0" smtClean="0"/>
              <a:t>for </a:t>
            </a:r>
            <a:r>
              <a:rPr lang="en-US" sz="1600" dirty="0" err="1" smtClean="0"/>
              <a:t>Spallation</a:t>
            </a:r>
            <a:r>
              <a:rPr lang="en-US" sz="1600" dirty="0" smtClean="0"/>
              <a:t>, IAEA Trieste 2008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338" y="571500"/>
            <a:ext cx="600392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98850"/>
            <a:ext cx="48069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5838" y="3494088"/>
            <a:ext cx="230505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542213" y="4051300"/>
            <a:ext cx="145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+p+Pb 3 GeV</a:t>
            </a:r>
          </a:p>
        </p:txBody>
      </p:sp>
      <p:pic>
        <p:nvPicPr>
          <p:cNvPr id="9222" name="Picture 6" descr="pb3000_c42_v3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8500" y="3443288"/>
            <a:ext cx="2095500" cy="29702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529513" y="3463925"/>
            <a:ext cx="978153" cy="2462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000" dirty="0">
                <a:solidFill>
                  <a:schemeClr val="bg2"/>
                </a:solidFill>
                <a:latin typeface="Times New Roman" pitchFamily="18" charset="0"/>
              </a:rPr>
              <a:t>p (3 </a:t>
            </a:r>
            <a:r>
              <a:rPr lang="fr-FR" sz="1000" dirty="0" err="1">
                <a:solidFill>
                  <a:schemeClr val="bg2"/>
                </a:solidFill>
                <a:latin typeface="Times New Roman" pitchFamily="18" charset="0"/>
              </a:rPr>
              <a:t>GeV</a:t>
            </a:r>
            <a:r>
              <a:rPr lang="fr-FR" sz="1000" dirty="0">
                <a:solidFill>
                  <a:schemeClr val="bg2"/>
                </a:solidFill>
                <a:latin typeface="Times New Roman" pitchFamily="18" charset="0"/>
              </a:rPr>
              <a:t>) + Pb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344613" y="0"/>
            <a:ext cx="7087518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 b="1" dirty="0">
                <a:latin typeface="Times New Roman" pitchFamily="18" charset="0"/>
              </a:rPr>
              <a:t>INCL4 + ABLA</a:t>
            </a:r>
            <a:r>
              <a:rPr lang="fr-FR" sz="2400" b="1" dirty="0" smtClean="0">
                <a:latin typeface="Times New Roman" pitchFamily="18" charset="0"/>
              </a:rPr>
              <a:t>: </a:t>
            </a:r>
            <a:r>
              <a:rPr lang="fr-FR" sz="2400" b="1" dirty="0" err="1" smtClean="0">
                <a:latin typeface="Times New Roman" pitchFamily="18" charset="0"/>
              </a:rPr>
              <a:t>Elementary</a:t>
            </a:r>
            <a:r>
              <a:rPr lang="fr-FR" sz="2400" b="1" dirty="0" smtClean="0">
                <a:latin typeface="Times New Roman" pitchFamily="18" charset="0"/>
              </a:rPr>
              <a:t> </a:t>
            </a:r>
            <a:r>
              <a:rPr lang="fr-FR" sz="2400" b="1" dirty="0">
                <a:latin typeface="Times New Roman" pitchFamily="18" charset="0"/>
              </a:rPr>
              <a:t>production of neutrons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335213" y="6435725"/>
            <a:ext cx="249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000">
                <a:latin typeface="Times New Roman" pitchFamily="18" charset="0"/>
              </a:rPr>
              <a:t>S. Leray et al, Phys. Rev. C65 (2002) 044621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0513" y="3260725"/>
            <a:ext cx="2454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000">
                <a:latin typeface="Times New Roman" pitchFamily="18" charset="0"/>
              </a:rPr>
              <a:t>W. Amian et al, Nucl. Sci. Eng 115 (1993) 1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95613" y="3286125"/>
            <a:ext cx="2433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000">
                <a:latin typeface="Times New Roman" pitchFamily="18" charset="0"/>
              </a:rPr>
              <a:t>S. Stamer et al, Phys. Rev. C47 (1993) 1647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-93663" y="657225"/>
            <a:ext cx="166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fr-FR" sz="1000">
                <a:latin typeface="Times New Roman" pitchFamily="18" charset="0"/>
              </a:rPr>
              <a:t>Modèle, voir:</a:t>
            </a:r>
          </a:p>
          <a:p>
            <a:pPr marL="457200" indent="-457200" eaLnBrk="0" hangingPunct="0"/>
            <a:r>
              <a:rPr lang="fr-FR" sz="1000">
                <a:latin typeface="Times New Roman" pitchFamily="18" charset="0"/>
              </a:rPr>
              <a:t>A. Boudard et al, Phys. Rev. </a:t>
            </a:r>
          </a:p>
          <a:p>
            <a:pPr marL="457200" indent="-457200" eaLnBrk="0" hangingPunct="0"/>
            <a:r>
              <a:rPr lang="fr-FR" sz="1000">
                <a:latin typeface="Times New Roman" pitchFamily="18" charset="0"/>
              </a:rPr>
              <a:t>C66 (2002) 44615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586413" y="3260725"/>
            <a:ext cx="2581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000">
                <a:latin typeface="Times New Roman" pitchFamily="18" charset="0"/>
              </a:rPr>
              <a:t>W. Amian et al, Nucl. Sci. Eng 102 (1989) 310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237413" y="6448425"/>
            <a:ext cx="127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000">
                <a:latin typeface="Times New Roman" pitchFamily="18" charset="0"/>
              </a:rPr>
              <a:t>S. Meigo et al (KEK)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864426"/>
            <a:ext cx="17572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ABLA: </a:t>
            </a:r>
            <a:r>
              <a:rPr lang="en-US" sz="1400" dirty="0" err="1" smtClean="0">
                <a:solidFill>
                  <a:srgbClr val="FFFF00"/>
                </a:solidFill>
              </a:rPr>
              <a:t>Desexcitation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 model GSI, </a:t>
            </a:r>
          </a:p>
          <a:p>
            <a:r>
              <a:rPr lang="en-US" sz="1400" dirty="0" smtClean="0"/>
              <a:t>K.H. Schmidt,</a:t>
            </a:r>
          </a:p>
          <a:p>
            <a:r>
              <a:rPr lang="en-US" sz="1400" dirty="0" smtClean="0"/>
              <a:t>J. </a:t>
            </a:r>
            <a:r>
              <a:rPr lang="en-US" sz="1400" dirty="0" err="1" smtClean="0"/>
              <a:t>Benlliure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A. </a:t>
            </a:r>
            <a:r>
              <a:rPr lang="en-US" sz="1400" dirty="0" err="1" smtClean="0"/>
              <a:t>Kelic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4588" y="947738"/>
            <a:ext cx="2919412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157538"/>
            <a:ext cx="29162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73138"/>
            <a:ext cx="30162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44838"/>
            <a:ext cx="299243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1975" y="968375"/>
            <a:ext cx="3065463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2925" y="3165475"/>
            <a:ext cx="29940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28625" y="495300"/>
            <a:ext cx="1824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Pb (1 GeV/A) + p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362325" y="520700"/>
            <a:ext cx="2128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Au (800 MeV/A) + p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447111" y="501870"/>
            <a:ext cx="2090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latin typeface="Times New Roman" pitchFamily="18" charset="0"/>
              </a:rPr>
              <a:t>Pb (500 MeV/A) + p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978025" y="0"/>
            <a:ext cx="5484707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 b="1" dirty="0">
                <a:latin typeface="Times New Roman" pitchFamily="18" charset="0"/>
              </a:rPr>
              <a:t>INCL4 + ABLA: </a:t>
            </a:r>
            <a:r>
              <a:rPr lang="fr-FR" sz="2400" b="1" dirty="0" err="1">
                <a:latin typeface="Times New Roman" pitchFamily="18" charset="0"/>
              </a:rPr>
              <a:t>Residual</a:t>
            </a:r>
            <a:r>
              <a:rPr lang="fr-FR" sz="2400" b="1" dirty="0">
                <a:latin typeface="Times New Roman" pitchFamily="18" charset="0"/>
              </a:rPr>
              <a:t> nucleus (GSI)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0" y="57277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Même caractéristique avec GEM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146425" y="5281613"/>
            <a:ext cx="282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F. Rejmund et al,Nucl. Phys. A683 (2001) 540</a:t>
            </a:r>
            <a:r>
              <a:rPr lang="en-US"/>
              <a:t> 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211888" y="5303838"/>
            <a:ext cx="293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L. Audouin et al, Nucl. Phys. A768 (2006) 1</a:t>
            </a:r>
          </a:p>
          <a:p>
            <a:r>
              <a:rPr lang="en-US" sz="1000"/>
              <a:t>B. Fernandez et al, Nucl. Phys. A 747 (2005) 227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09903" y="6132787"/>
            <a:ext cx="833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Realistic Wood-Saxon densities correlated with Fermi distribution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_excit_miche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249363"/>
            <a:ext cx="3768725" cy="499268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197" name="Picture 5" descr="fig_fiss_sel_p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1787525"/>
            <a:ext cx="4235450" cy="4308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7800" y="6392863"/>
            <a:ext cx="558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M. Gloris et al, NIM A463 (2001) 593; Michel et al, Nucl. Sci. Tech. Supp 2 (2002) 242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20356" y="0"/>
            <a:ext cx="6414649" cy="8309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INCL4+ABLA: Residual Nucleus production </a:t>
            </a:r>
          </a:p>
          <a:p>
            <a:r>
              <a:rPr lang="en-US" b="1" dirty="0"/>
              <a:t>(from irradiation exp., after radioactive decays)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954713" y="1468438"/>
            <a:ext cx="2243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(blue curve  is Bertini-Dresner)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61950" y="876300"/>
            <a:ext cx="386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 (</a:t>
            </a:r>
            <a:r>
              <a:rPr lang="en-US" b="1"/>
              <a:t>up to 2.6 GeV</a:t>
            </a:r>
            <a:r>
              <a:rPr lang="en-US"/>
              <a:t>) + Pb -&gt; Residuals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256213" y="1001713"/>
            <a:ext cx="3772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Problems in fission of light nuclei?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44500" y="6344841"/>
            <a:ext cx="4809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Data GSI: T. Enquist-W. Wlaslo et al.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459567" y="188119"/>
            <a:ext cx="3856248" cy="46166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Recoil velocities and energies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111769" y="608741"/>
            <a:ext cx="2688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/>
              <a:t>p (1 </a:t>
            </a:r>
            <a:r>
              <a:rPr lang="fr-FR" sz="1400" dirty="0" err="1"/>
              <a:t>GeV</a:t>
            </a:r>
            <a:r>
              <a:rPr lang="fr-FR" sz="1400" dirty="0"/>
              <a:t>) + Pb   </a:t>
            </a:r>
            <a:r>
              <a:rPr lang="fr-FR" sz="1400" dirty="0" smtClean="0"/>
              <a:t>→  </a:t>
            </a:r>
            <a:r>
              <a:rPr lang="fr-FR" sz="1400" dirty="0" err="1" smtClean="0"/>
              <a:t>Residu</a:t>
            </a:r>
            <a:r>
              <a:rPr lang="fr-FR" sz="1400" dirty="0" smtClean="0"/>
              <a:t>(A,Z</a:t>
            </a:r>
            <a:r>
              <a:rPr lang="fr-FR" sz="1400" dirty="0"/>
              <a:t>)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747434" y="1269206"/>
            <a:ext cx="122764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/>
              <a:t>INCL4 + ABLA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628218" y="1269206"/>
            <a:ext cx="122764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/>
              <a:t>INCL4 + ABLA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266951" y="4076700"/>
            <a:ext cx="122764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/>
              <a:t>INCL4 + ABLA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691217" y="5913835"/>
            <a:ext cx="422423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lain" startAt="208"/>
            </a:pPr>
            <a:r>
              <a:rPr lang="fr-FR" sz="1200" b="1"/>
              <a:t>      198       188         178        168        158        148        138</a:t>
            </a:r>
          </a:p>
          <a:p>
            <a:pPr marL="342900" indent="-342900"/>
            <a:r>
              <a:rPr lang="fr-FR" sz="1200" b="1"/>
              <a:t>                                                 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595967" y="3313510"/>
            <a:ext cx="213334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/>
              <a:t>208        198      188       178   A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764618" y="3313510"/>
            <a:ext cx="213334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/>
              <a:t>208        198      188       178   A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903324" y="914400"/>
            <a:ext cx="6881613" cy="5483837"/>
            <a:chOff x="521" y="255"/>
            <a:chExt cx="4800" cy="382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1" y="255"/>
              <a:ext cx="4800" cy="382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521" y="255"/>
              <a:ext cx="4800" cy="3825"/>
              <a:chOff x="521" y="255"/>
              <a:chExt cx="4800" cy="3825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521" y="255"/>
                <a:ext cx="4800" cy="382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211" y="656"/>
                <a:ext cx="1588" cy="1410"/>
              </a:xfrm>
              <a:prstGeom prst="rect">
                <a:avLst/>
              </a:prstGeom>
              <a:noFill/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 flipV="1">
                <a:off x="1211" y="656"/>
                <a:ext cx="1" cy="141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 flipH="1">
                <a:off x="1211" y="1983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H="1">
                <a:off x="279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H="1">
                <a:off x="276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H="1">
                <a:off x="274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 flipH="1">
                <a:off x="271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H="1">
                <a:off x="269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H="1">
                <a:off x="267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 flipH="1">
                <a:off x="264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 flipH="1">
                <a:off x="262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H="1">
                <a:off x="259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H="1">
                <a:off x="257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 flipH="1">
                <a:off x="255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 flipH="1">
                <a:off x="252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 flipH="1">
                <a:off x="250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 flipH="1">
                <a:off x="247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flipH="1">
                <a:off x="245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 flipH="1">
                <a:off x="243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flipH="1">
                <a:off x="240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flipH="1">
                <a:off x="238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H="1">
                <a:off x="235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flipH="1">
                <a:off x="233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 flipH="1">
                <a:off x="231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auto">
              <a:xfrm flipH="1">
                <a:off x="228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 flipH="1">
                <a:off x="226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Line 32"/>
              <p:cNvSpPr>
                <a:spLocks noChangeShapeType="1"/>
              </p:cNvSpPr>
              <p:nvPr/>
            </p:nvSpPr>
            <p:spPr bwMode="auto">
              <a:xfrm flipH="1">
                <a:off x="223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 flipH="1">
                <a:off x="221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 flipH="1">
                <a:off x="219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auto">
              <a:xfrm flipH="1">
                <a:off x="216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/>
            </p:nvSpPr>
            <p:spPr bwMode="auto">
              <a:xfrm flipH="1">
                <a:off x="214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Line 37"/>
              <p:cNvSpPr>
                <a:spLocks noChangeShapeType="1"/>
              </p:cNvSpPr>
              <p:nvPr/>
            </p:nvSpPr>
            <p:spPr bwMode="auto">
              <a:xfrm flipH="1">
                <a:off x="211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Line 38"/>
              <p:cNvSpPr>
                <a:spLocks noChangeShapeType="1"/>
              </p:cNvSpPr>
              <p:nvPr/>
            </p:nvSpPr>
            <p:spPr bwMode="auto">
              <a:xfrm flipH="1">
                <a:off x="209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Line 39"/>
              <p:cNvSpPr>
                <a:spLocks noChangeShapeType="1"/>
              </p:cNvSpPr>
              <p:nvPr/>
            </p:nvSpPr>
            <p:spPr bwMode="auto">
              <a:xfrm flipH="1">
                <a:off x="207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Line 40"/>
              <p:cNvSpPr>
                <a:spLocks noChangeShapeType="1"/>
              </p:cNvSpPr>
              <p:nvPr/>
            </p:nvSpPr>
            <p:spPr bwMode="auto">
              <a:xfrm flipH="1">
                <a:off x="204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Line 41"/>
              <p:cNvSpPr>
                <a:spLocks noChangeShapeType="1"/>
              </p:cNvSpPr>
              <p:nvPr/>
            </p:nvSpPr>
            <p:spPr bwMode="auto">
              <a:xfrm flipH="1">
                <a:off x="202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Line 42"/>
              <p:cNvSpPr>
                <a:spLocks noChangeShapeType="1"/>
              </p:cNvSpPr>
              <p:nvPr/>
            </p:nvSpPr>
            <p:spPr bwMode="auto">
              <a:xfrm flipH="1">
                <a:off x="199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Line 43"/>
              <p:cNvSpPr>
                <a:spLocks noChangeShapeType="1"/>
              </p:cNvSpPr>
              <p:nvPr/>
            </p:nvSpPr>
            <p:spPr bwMode="auto">
              <a:xfrm flipH="1">
                <a:off x="197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auto">
              <a:xfrm flipH="1">
                <a:off x="195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auto">
              <a:xfrm flipH="1">
                <a:off x="192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auto">
              <a:xfrm flipH="1">
                <a:off x="190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Line 47"/>
              <p:cNvSpPr>
                <a:spLocks noChangeShapeType="1"/>
              </p:cNvSpPr>
              <p:nvPr/>
            </p:nvSpPr>
            <p:spPr bwMode="auto">
              <a:xfrm flipH="1">
                <a:off x="187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auto">
              <a:xfrm flipH="1">
                <a:off x="185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auto">
              <a:xfrm flipH="1">
                <a:off x="183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 flipH="1">
                <a:off x="180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auto">
              <a:xfrm flipH="1">
                <a:off x="178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auto">
              <a:xfrm flipH="1">
                <a:off x="175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auto">
              <a:xfrm flipH="1">
                <a:off x="173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/>
            </p:nvSpPr>
            <p:spPr bwMode="auto">
              <a:xfrm flipH="1">
                <a:off x="171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/>
            </p:nvSpPr>
            <p:spPr bwMode="auto">
              <a:xfrm flipH="1">
                <a:off x="168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/>
            </p:nvSpPr>
            <p:spPr bwMode="auto">
              <a:xfrm flipH="1">
                <a:off x="166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/>
            </p:nvSpPr>
            <p:spPr bwMode="auto">
              <a:xfrm flipH="1">
                <a:off x="163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/>
            </p:nvSpPr>
            <p:spPr bwMode="auto">
              <a:xfrm flipH="1">
                <a:off x="161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/>
            </p:nvSpPr>
            <p:spPr bwMode="auto">
              <a:xfrm flipH="1">
                <a:off x="159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 flipH="1">
                <a:off x="156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auto">
              <a:xfrm flipH="1">
                <a:off x="154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Line 62"/>
              <p:cNvSpPr>
                <a:spLocks noChangeShapeType="1"/>
              </p:cNvSpPr>
              <p:nvPr/>
            </p:nvSpPr>
            <p:spPr bwMode="auto">
              <a:xfrm flipH="1">
                <a:off x="151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Line 63"/>
              <p:cNvSpPr>
                <a:spLocks noChangeShapeType="1"/>
              </p:cNvSpPr>
              <p:nvPr/>
            </p:nvSpPr>
            <p:spPr bwMode="auto">
              <a:xfrm flipH="1">
                <a:off x="149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Line 64"/>
              <p:cNvSpPr>
                <a:spLocks noChangeShapeType="1"/>
              </p:cNvSpPr>
              <p:nvPr/>
            </p:nvSpPr>
            <p:spPr bwMode="auto">
              <a:xfrm flipH="1">
                <a:off x="147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 flipH="1">
                <a:off x="144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Line 66"/>
              <p:cNvSpPr>
                <a:spLocks noChangeShapeType="1"/>
              </p:cNvSpPr>
              <p:nvPr/>
            </p:nvSpPr>
            <p:spPr bwMode="auto">
              <a:xfrm flipH="1">
                <a:off x="142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Line 67"/>
              <p:cNvSpPr>
                <a:spLocks noChangeShapeType="1"/>
              </p:cNvSpPr>
              <p:nvPr/>
            </p:nvSpPr>
            <p:spPr bwMode="auto">
              <a:xfrm flipH="1">
                <a:off x="139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 flipH="1">
                <a:off x="137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Line 69"/>
              <p:cNvSpPr>
                <a:spLocks noChangeShapeType="1"/>
              </p:cNvSpPr>
              <p:nvPr/>
            </p:nvSpPr>
            <p:spPr bwMode="auto">
              <a:xfrm flipH="1">
                <a:off x="135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Line 70"/>
              <p:cNvSpPr>
                <a:spLocks noChangeShapeType="1"/>
              </p:cNvSpPr>
              <p:nvPr/>
            </p:nvSpPr>
            <p:spPr bwMode="auto">
              <a:xfrm flipH="1">
                <a:off x="132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Line 71"/>
              <p:cNvSpPr>
                <a:spLocks noChangeShapeType="1"/>
              </p:cNvSpPr>
              <p:nvPr/>
            </p:nvSpPr>
            <p:spPr bwMode="auto">
              <a:xfrm flipH="1">
                <a:off x="130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Line 72"/>
              <p:cNvSpPr>
                <a:spLocks noChangeShapeType="1"/>
              </p:cNvSpPr>
              <p:nvPr/>
            </p:nvSpPr>
            <p:spPr bwMode="auto">
              <a:xfrm flipH="1">
                <a:off x="127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Line 73"/>
              <p:cNvSpPr>
                <a:spLocks noChangeShapeType="1"/>
              </p:cNvSpPr>
              <p:nvPr/>
            </p:nvSpPr>
            <p:spPr bwMode="auto">
              <a:xfrm flipH="1">
                <a:off x="125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/>
            </p:nvSpPr>
            <p:spPr bwMode="auto">
              <a:xfrm flipH="1">
                <a:off x="123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/>
            </p:nvSpPr>
            <p:spPr bwMode="auto">
              <a:xfrm flipH="1">
                <a:off x="1211" y="1983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/>
            </p:nvSpPr>
            <p:spPr bwMode="auto">
              <a:xfrm flipH="1">
                <a:off x="1211" y="1941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/>
            </p:nvSpPr>
            <p:spPr bwMode="auto">
              <a:xfrm flipH="1">
                <a:off x="1211" y="1901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/>
            </p:nvSpPr>
            <p:spPr bwMode="auto">
              <a:xfrm flipH="1">
                <a:off x="1211" y="185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/>
            </p:nvSpPr>
            <p:spPr bwMode="auto">
              <a:xfrm flipH="1">
                <a:off x="1211" y="1818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/>
            </p:nvSpPr>
            <p:spPr bwMode="auto">
              <a:xfrm flipH="1">
                <a:off x="279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/>
            </p:nvSpPr>
            <p:spPr bwMode="auto">
              <a:xfrm flipH="1">
                <a:off x="276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/>
            </p:nvSpPr>
            <p:spPr bwMode="auto">
              <a:xfrm flipH="1">
                <a:off x="274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/>
            </p:nvSpPr>
            <p:spPr bwMode="auto">
              <a:xfrm flipH="1">
                <a:off x="271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/>
            </p:nvSpPr>
            <p:spPr bwMode="auto">
              <a:xfrm flipH="1">
                <a:off x="269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Line 85"/>
              <p:cNvSpPr>
                <a:spLocks noChangeShapeType="1"/>
              </p:cNvSpPr>
              <p:nvPr/>
            </p:nvSpPr>
            <p:spPr bwMode="auto">
              <a:xfrm flipH="1">
                <a:off x="267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Line 86"/>
              <p:cNvSpPr>
                <a:spLocks noChangeShapeType="1"/>
              </p:cNvSpPr>
              <p:nvPr/>
            </p:nvSpPr>
            <p:spPr bwMode="auto">
              <a:xfrm flipH="1">
                <a:off x="264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Line 87"/>
              <p:cNvSpPr>
                <a:spLocks noChangeShapeType="1"/>
              </p:cNvSpPr>
              <p:nvPr/>
            </p:nvSpPr>
            <p:spPr bwMode="auto">
              <a:xfrm flipH="1">
                <a:off x="262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Line 88"/>
              <p:cNvSpPr>
                <a:spLocks noChangeShapeType="1"/>
              </p:cNvSpPr>
              <p:nvPr/>
            </p:nvSpPr>
            <p:spPr bwMode="auto">
              <a:xfrm flipH="1">
                <a:off x="259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Line 89"/>
              <p:cNvSpPr>
                <a:spLocks noChangeShapeType="1"/>
              </p:cNvSpPr>
              <p:nvPr/>
            </p:nvSpPr>
            <p:spPr bwMode="auto">
              <a:xfrm flipH="1">
                <a:off x="257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Line 90"/>
              <p:cNvSpPr>
                <a:spLocks noChangeShapeType="1"/>
              </p:cNvSpPr>
              <p:nvPr/>
            </p:nvSpPr>
            <p:spPr bwMode="auto">
              <a:xfrm flipH="1">
                <a:off x="255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Line 91"/>
              <p:cNvSpPr>
                <a:spLocks noChangeShapeType="1"/>
              </p:cNvSpPr>
              <p:nvPr/>
            </p:nvSpPr>
            <p:spPr bwMode="auto">
              <a:xfrm flipH="1">
                <a:off x="252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Line 92"/>
              <p:cNvSpPr>
                <a:spLocks noChangeShapeType="1"/>
              </p:cNvSpPr>
              <p:nvPr/>
            </p:nvSpPr>
            <p:spPr bwMode="auto">
              <a:xfrm flipH="1">
                <a:off x="250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Line 93"/>
              <p:cNvSpPr>
                <a:spLocks noChangeShapeType="1"/>
              </p:cNvSpPr>
              <p:nvPr/>
            </p:nvSpPr>
            <p:spPr bwMode="auto">
              <a:xfrm flipH="1">
                <a:off x="247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Line 94"/>
              <p:cNvSpPr>
                <a:spLocks noChangeShapeType="1"/>
              </p:cNvSpPr>
              <p:nvPr/>
            </p:nvSpPr>
            <p:spPr bwMode="auto">
              <a:xfrm flipH="1">
                <a:off x="245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Line 95"/>
              <p:cNvSpPr>
                <a:spLocks noChangeShapeType="1"/>
              </p:cNvSpPr>
              <p:nvPr/>
            </p:nvSpPr>
            <p:spPr bwMode="auto">
              <a:xfrm flipH="1">
                <a:off x="243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96"/>
              <p:cNvSpPr>
                <a:spLocks noChangeShapeType="1"/>
              </p:cNvSpPr>
              <p:nvPr/>
            </p:nvSpPr>
            <p:spPr bwMode="auto">
              <a:xfrm flipH="1">
                <a:off x="240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Line 97"/>
              <p:cNvSpPr>
                <a:spLocks noChangeShapeType="1"/>
              </p:cNvSpPr>
              <p:nvPr/>
            </p:nvSpPr>
            <p:spPr bwMode="auto">
              <a:xfrm flipH="1">
                <a:off x="238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98"/>
              <p:cNvSpPr>
                <a:spLocks noChangeShapeType="1"/>
              </p:cNvSpPr>
              <p:nvPr/>
            </p:nvSpPr>
            <p:spPr bwMode="auto">
              <a:xfrm flipH="1">
                <a:off x="235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Line 99"/>
              <p:cNvSpPr>
                <a:spLocks noChangeShapeType="1"/>
              </p:cNvSpPr>
              <p:nvPr/>
            </p:nvSpPr>
            <p:spPr bwMode="auto">
              <a:xfrm flipH="1">
                <a:off x="233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100"/>
              <p:cNvSpPr>
                <a:spLocks noChangeShapeType="1"/>
              </p:cNvSpPr>
              <p:nvPr/>
            </p:nvSpPr>
            <p:spPr bwMode="auto">
              <a:xfrm flipH="1">
                <a:off x="231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Line 101"/>
              <p:cNvSpPr>
                <a:spLocks noChangeShapeType="1"/>
              </p:cNvSpPr>
              <p:nvPr/>
            </p:nvSpPr>
            <p:spPr bwMode="auto">
              <a:xfrm flipH="1">
                <a:off x="228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Line 102"/>
              <p:cNvSpPr>
                <a:spLocks noChangeShapeType="1"/>
              </p:cNvSpPr>
              <p:nvPr/>
            </p:nvSpPr>
            <p:spPr bwMode="auto">
              <a:xfrm flipH="1">
                <a:off x="226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103"/>
              <p:cNvSpPr>
                <a:spLocks noChangeShapeType="1"/>
              </p:cNvSpPr>
              <p:nvPr/>
            </p:nvSpPr>
            <p:spPr bwMode="auto">
              <a:xfrm flipH="1">
                <a:off x="223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104"/>
              <p:cNvSpPr>
                <a:spLocks noChangeShapeType="1"/>
              </p:cNvSpPr>
              <p:nvPr/>
            </p:nvSpPr>
            <p:spPr bwMode="auto">
              <a:xfrm flipH="1">
                <a:off x="221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Line 105"/>
              <p:cNvSpPr>
                <a:spLocks noChangeShapeType="1"/>
              </p:cNvSpPr>
              <p:nvPr/>
            </p:nvSpPr>
            <p:spPr bwMode="auto">
              <a:xfrm flipH="1">
                <a:off x="219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106"/>
              <p:cNvSpPr>
                <a:spLocks noChangeShapeType="1"/>
              </p:cNvSpPr>
              <p:nvPr/>
            </p:nvSpPr>
            <p:spPr bwMode="auto">
              <a:xfrm flipH="1">
                <a:off x="216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Line 107"/>
              <p:cNvSpPr>
                <a:spLocks noChangeShapeType="1"/>
              </p:cNvSpPr>
              <p:nvPr/>
            </p:nvSpPr>
            <p:spPr bwMode="auto">
              <a:xfrm flipH="1">
                <a:off x="214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Line 108"/>
              <p:cNvSpPr>
                <a:spLocks noChangeShapeType="1"/>
              </p:cNvSpPr>
              <p:nvPr/>
            </p:nvSpPr>
            <p:spPr bwMode="auto">
              <a:xfrm flipH="1">
                <a:off x="211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Line 109"/>
              <p:cNvSpPr>
                <a:spLocks noChangeShapeType="1"/>
              </p:cNvSpPr>
              <p:nvPr/>
            </p:nvSpPr>
            <p:spPr bwMode="auto">
              <a:xfrm flipH="1">
                <a:off x="209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Line 110"/>
              <p:cNvSpPr>
                <a:spLocks noChangeShapeType="1"/>
              </p:cNvSpPr>
              <p:nvPr/>
            </p:nvSpPr>
            <p:spPr bwMode="auto">
              <a:xfrm flipH="1">
                <a:off x="207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Line 111"/>
              <p:cNvSpPr>
                <a:spLocks noChangeShapeType="1"/>
              </p:cNvSpPr>
              <p:nvPr/>
            </p:nvSpPr>
            <p:spPr bwMode="auto">
              <a:xfrm flipH="1">
                <a:off x="204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112"/>
              <p:cNvSpPr>
                <a:spLocks noChangeShapeType="1"/>
              </p:cNvSpPr>
              <p:nvPr/>
            </p:nvSpPr>
            <p:spPr bwMode="auto">
              <a:xfrm flipH="1">
                <a:off x="202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Line 113"/>
              <p:cNvSpPr>
                <a:spLocks noChangeShapeType="1"/>
              </p:cNvSpPr>
              <p:nvPr/>
            </p:nvSpPr>
            <p:spPr bwMode="auto">
              <a:xfrm flipH="1">
                <a:off x="199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Line 114"/>
              <p:cNvSpPr>
                <a:spLocks noChangeShapeType="1"/>
              </p:cNvSpPr>
              <p:nvPr/>
            </p:nvSpPr>
            <p:spPr bwMode="auto">
              <a:xfrm flipH="1">
                <a:off x="197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Line 115"/>
              <p:cNvSpPr>
                <a:spLocks noChangeShapeType="1"/>
              </p:cNvSpPr>
              <p:nvPr/>
            </p:nvSpPr>
            <p:spPr bwMode="auto">
              <a:xfrm flipH="1">
                <a:off x="195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Line 116"/>
              <p:cNvSpPr>
                <a:spLocks noChangeShapeType="1"/>
              </p:cNvSpPr>
              <p:nvPr/>
            </p:nvSpPr>
            <p:spPr bwMode="auto">
              <a:xfrm flipH="1">
                <a:off x="192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Line 117"/>
              <p:cNvSpPr>
                <a:spLocks noChangeShapeType="1"/>
              </p:cNvSpPr>
              <p:nvPr/>
            </p:nvSpPr>
            <p:spPr bwMode="auto">
              <a:xfrm flipH="1">
                <a:off x="190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Line 118"/>
              <p:cNvSpPr>
                <a:spLocks noChangeShapeType="1"/>
              </p:cNvSpPr>
              <p:nvPr/>
            </p:nvSpPr>
            <p:spPr bwMode="auto">
              <a:xfrm flipH="1">
                <a:off x="187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Line 119"/>
              <p:cNvSpPr>
                <a:spLocks noChangeShapeType="1"/>
              </p:cNvSpPr>
              <p:nvPr/>
            </p:nvSpPr>
            <p:spPr bwMode="auto">
              <a:xfrm flipH="1">
                <a:off x="185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Line 120"/>
              <p:cNvSpPr>
                <a:spLocks noChangeShapeType="1"/>
              </p:cNvSpPr>
              <p:nvPr/>
            </p:nvSpPr>
            <p:spPr bwMode="auto">
              <a:xfrm flipH="1">
                <a:off x="183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Line 121"/>
              <p:cNvSpPr>
                <a:spLocks noChangeShapeType="1"/>
              </p:cNvSpPr>
              <p:nvPr/>
            </p:nvSpPr>
            <p:spPr bwMode="auto">
              <a:xfrm flipH="1">
                <a:off x="180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Line 122"/>
              <p:cNvSpPr>
                <a:spLocks noChangeShapeType="1"/>
              </p:cNvSpPr>
              <p:nvPr/>
            </p:nvSpPr>
            <p:spPr bwMode="auto">
              <a:xfrm flipH="1">
                <a:off x="178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Line 123"/>
              <p:cNvSpPr>
                <a:spLocks noChangeShapeType="1"/>
              </p:cNvSpPr>
              <p:nvPr/>
            </p:nvSpPr>
            <p:spPr bwMode="auto">
              <a:xfrm flipH="1">
                <a:off x="175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Line 124"/>
              <p:cNvSpPr>
                <a:spLocks noChangeShapeType="1"/>
              </p:cNvSpPr>
              <p:nvPr/>
            </p:nvSpPr>
            <p:spPr bwMode="auto">
              <a:xfrm flipH="1">
                <a:off x="173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Line 125"/>
              <p:cNvSpPr>
                <a:spLocks noChangeShapeType="1"/>
              </p:cNvSpPr>
              <p:nvPr/>
            </p:nvSpPr>
            <p:spPr bwMode="auto">
              <a:xfrm flipH="1">
                <a:off x="171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Line 126"/>
              <p:cNvSpPr>
                <a:spLocks noChangeShapeType="1"/>
              </p:cNvSpPr>
              <p:nvPr/>
            </p:nvSpPr>
            <p:spPr bwMode="auto">
              <a:xfrm flipH="1">
                <a:off x="168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Line 127"/>
              <p:cNvSpPr>
                <a:spLocks noChangeShapeType="1"/>
              </p:cNvSpPr>
              <p:nvPr/>
            </p:nvSpPr>
            <p:spPr bwMode="auto">
              <a:xfrm flipH="1">
                <a:off x="166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Line 128"/>
              <p:cNvSpPr>
                <a:spLocks noChangeShapeType="1"/>
              </p:cNvSpPr>
              <p:nvPr/>
            </p:nvSpPr>
            <p:spPr bwMode="auto">
              <a:xfrm flipH="1">
                <a:off x="163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Line 129"/>
              <p:cNvSpPr>
                <a:spLocks noChangeShapeType="1"/>
              </p:cNvSpPr>
              <p:nvPr/>
            </p:nvSpPr>
            <p:spPr bwMode="auto">
              <a:xfrm flipH="1">
                <a:off x="161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Line 130"/>
              <p:cNvSpPr>
                <a:spLocks noChangeShapeType="1"/>
              </p:cNvSpPr>
              <p:nvPr/>
            </p:nvSpPr>
            <p:spPr bwMode="auto">
              <a:xfrm flipH="1">
                <a:off x="159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Line 131"/>
              <p:cNvSpPr>
                <a:spLocks noChangeShapeType="1"/>
              </p:cNvSpPr>
              <p:nvPr/>
            </p:nvSpPr>
            <p:spPr bwMode="auto">
              <a:xfrm flipH="1">
                <a:off x="156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Line 132"/>
              <p:cNvSpPr>
                <a:spLocks noChangeShapeType="1"/>
              </p:cNvSpPr>
              <p:nvPr/>
            </p:nvSpPr>
            <p:spPr bwMode="auto">
              <a:xfrm flipH="1">
                <a:off x="154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Line 133"/>
              <p:cNvSpPr>
                <a:spLocks noChangeShapeType="1"/>
              </p:cNvSpPr>
              <p:nvPr/>
            </p:nvSpPr>
            <p:spPr bwMode="auto">
              <a:xfrm flipH="1">
                <a:off x="151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Line 134"/>
              <p:cNvSpPr>
                <a:spLocks noChangeShapeType="1"/>
              </p:cNvSpPr>
              <p:nvPr/>
            </p:nvSpPr>
            <p:spPr bwMode="auto">
              <a:xfrm flipH="1">
                <a:off x="149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Line 135"/>
              <p:cNvSpPr>
                <a:spLocks noChangeShapeType="1"/>
              </p:cNvSpPr>
              <p:nvPr/>
            </p:nvSpPr>
            <p:spPr bwMode="auto">
              <a:xfrm flipH="1">
                <a:off x="147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Line 136"/>
              <p:cNvSpPr>
                <a:spLocks noChangeShapeType="1"/>
              </p:cNvSpPr>
              <p:nvPr/>
            </p:nvSpPr>
            <p:spPr bwMode="auto">
              <a:xfrm flipH="1">
                <a:off x="144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Line 137"/>
              <p:cNvSpPr>
                <a:spLocks noChangeShapeType="1"/>
              </p:cNvSpPr>
              <p:nvPr/>
            </p:nvSpPr>
            <p:spPr bwMode="auto">
              <a:xfrm flipH="1">
                <a:off x="142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Line 138"/>
              <p:cNvSpPr>
                <a:spLocks noChangeShapeType="1"/>
              </p:cNvSpPr>
              <p:nvPr/>
            </p:nvSpPr>
            <p:spPr bwMode="auto">
              <a:xfrm flipH="1">
                <a:off x="139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Line 139"/>
              <p:cNvSpPr>
                <a:spLocks noChangeShapeType="1"/>
              </p:cNvSpPr>
              <p:nvPr/>
            </p:nvSpPr>
            <p:spPr bwMode="auto">
              <a:xfrm flipH="1">
                <a:off x="137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Line 140"/>
              <p:cNvSpPr>
                <a:spLocks noChangeShapeType="1"/>
              </p:cNvSpPr>
              <p:nvPr/>
            </p:nvSpPr>
            <p:spPr bwMode="auto">
              <a:xfrm flipH="1">
                <a:off x="135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Line 141"/>
              <p:cNvSpPr>
                <a:spLocks noChangeShapeType="1"/>
              </p:cNvSpPr>
              <p:nvPr/>
            </p:nvSpPr>
            <p:spPr bwMode="auto">
              <a:xfrm flipH="1">
                <a:off x="1327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Line 142"/>
              <p:cNvSpPr>
                <a:spLocks noChangeShapeType="1"/>
              </p:cNvSpPr>
              <p:nvPr/>
            </p:nvSpPr>
            <p:spPr bwMode="auto">
              <a:xfrm flipH="1">
                <a:off x="1303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143"/>
              <p:cNvSpPr>
                <a:spLocks noChangeShapeType="1"/>
              </p:cNvSpPr>
              <p:nvPr/>
            </p:nvSpPr>
            <p:spPr bwMode="auto">
              <a:xfrm flipH="1">
                <a:off x="1279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Line 144"/>
              <p:cNvSpPr>
                <a:spLocks noChangeShapeType="1"/>
              </p:cNvSpPr>
              <p:nvPr/>
            </p:nvSpPr>
            <p:spPr bwMode="auto">
              <a:xfrm flipH="1">
                <a:off x="1255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Line 145"/>
              <p:cNvSpPr>
                <a:spLocks noChangeShapeType="1"/>
              </p:cNvSpPr>
              <p:nvPr/>
            </p:nvSpPr>
            <p:spPr bwMode="auto">
              <a:xfrm flipH="1">
                <a:off x="1231" y="181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/>
            </p:nvSpPr>
            <p:spPr bwMode="auto">
              <a:xfrm flipH="1">
                <a:off x="1211" y="1818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Line 147"/>
              <p:cNvSpPr>
                <a:spLocks noChangeShapeType="1"/>
              </p:cNvSpPr>
              <p:nvPr/>
            </p:nvSpPr>
            <p:spPr bwMode="auto">
              <a:xfrm flipH="1">
                <a:off x="1211" y="1776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 flipH="1">
                <a:off x="1211" y="173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Line 149"/>
              <p:cNvSpPr>
                <a:spLocks noChangeShapeType="1"/>
              </p:cNvSpPr>
              <p:nvPr/>
            </p:nvSpPr>
            <p:spPr bwMode="auto">
              <a:xfrm flipH="1">
                <a:off x="1211" y="169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/>
            </p:nvSpPr>
            <p:spPr bwMode="auto">
              <a:xfrm flipH="1">
                <a:off x="1211" y="1651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/>
            </p:nvSpPr>
            <p:spPr bwMode="auto">
              <a:xfrm flipH="1">
                <a:off x="279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Line 152"/>
              <p:cNvSpPr>
                <a:spLocks noChangeShapeType="1"/>
              </p:cNvSpPr>
              <p:nvPr/>
            </p:nvSpPr>
            <p:spPr bwMode="auto">
              <a:xfrm flipH="1">
                <a:off x="276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Line 153"/>
              <p:cNvSpPr>
                <a:spLocks noChangeShapeType="1"/>
              </p:cNvSpPr>
              <p:nvPr/>
            </p:nvSpPr>
            <p:spPr bwMode="auto">
              <a:xfrm flipH="1">
                <a:off x="274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Line 154"/>
              <p:cNvSpPr>
                <a:spLocks noChangeShapeType="1"/>
              </p:cNvSpPr>
              <p:nvPr/>
            </p:nvSpPr>
            <p:spPr bwMode="auto">
              <a:xfrm flipH="1">
                <a:off x="271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Line 155"/>
              <p:cNvSpPr>
                <a:spLocks noChangeShapeType="1"/>
              </p:cNvSpPr>
              <p:nvPr/>
            </p:nvSpPr>
            <p:spPr bwMode="auto">
              <a:xfrm flipH="1">
                <a:off x="269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/>
            </p:nvSpPr>
            <p:spPr bwMode="auto">
              <a:xfrm flipH="1">
                <a:off x="267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Line 157"/>
              <p:cNvSpPr>
                <a:spLocks noChangeShapeType="1"/>
              </p:cNvSpPr>
              <p:nvPr/>
            </p:nvSpPr>
            <p:spPr bwMode="auto">
              <a:xfrm flipH="1">
                <a:off x="264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Line 158"/>
              <p:cNvSpPr>
                <a:spLocks noChangeShapeType="1"/>
              </p:cNvSpPr>
              <p:nvPr/>
            </p:nvSpPr>
            <p:spPr bwMode="auto">
              <a:xfrm flipH="1">
                <a:off x="262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Line 159"/>
              <p:cNvSpPr>
                <a:spLocks noChangeShapeType="1"/>
              </p:cNvSpPr>
              <p:nvPr/>
            </p:nvSpPr>
            <p:spPr bwMode="auto">
              <a:xfrm flipH="1">
                <a:off x="259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/>
            </p:nvSpPr>
            <p:spPr bwMode="auto">
              <a:xfrm flipH="1">
                <a:off x="257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Line 161"/>
              <p:cNvSpPr>
                <a:spLocks noChangeShapeType="1"/>
              </p:cNvSpPr>
              <p:nvPr/>
            </p:nvSpPr>
            <p:spPr bwMode="auto">
              <a:xfrm flipH="1">
                <a:off x="255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Line 162"/>
              <p:cNvSpPr>
                <a:spLocks noChangeShapeType="1"/>
              </p:cNvSpPr>
              <p:nvPr/>
            </p:nvSpPr>
            <p:spPr bwMode="auto">
              <a:xfrm flipH="1">
                <a:off x="252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Line 163"/>
              <p:cNvSpPr>
                <a:spLocks noChangeShapeType="1"/>
              </p:cNvSpPr>
              <p:nvPr/>
            </p:nvSpPr>
            <p:spPr bwMode="auto">
              <a:xfrm flipH="1">
                <a:off x="250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Line 164"/>
              <p:cNvSpPr>
                <a:spLocks noChangeShapeType="1"/>
              </p:cNvSpPr>
              <p:nvPr/>
            </p:nvSpPr>
            <p:spPr bwMode="auto">
              <a:xfrm flipH="1">
                <a:off x="247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Line 165"/>
              <p:cNvSpPr>
                <a:spLocks noChangeShapeType="1"/>
              </p:cNvSpPr>
              <p:nvPr/>
            </p:nvSpPr>
            <p:spPr bwMode="auto">
              <a:xfrm flipH="1">
                <a:off x="245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166"/>
              <p:cNvSpPr>
                <a:spLocks noChangeShapeType="1"/>
              </p:cNvSpPr>
              <p:nvPr/>
            </p:nvSpPr>
            <p:spPr bwMode="auto">
              <a:xfrm flipH="1">
                <a:off x="243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Line 167"/>
              <p:cNvSpPr>
                <a:spLocks noChangeShapeType="1"/>
              </p:cNvSpPr>
              <p:nvPr/>
            </p:nvSpPr>
            <p:spPr bwMode="auto">
              <a:xfrm flipH="1">
                <a:off x="240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/>
            </p:nvSpPr>
            <p:spPr bwMode="auto">
              <a:xfrm flipH="1">
                <a:off x="238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Line 169"/>
              <p:cNvSpPr>
                <a:spLocks noChangeShapeType="1"/>
              </p:cNvSpPr>
              <p:nvPr/>
            </p:nvSpPr>
            <p:spPr bwMode="auto">
              <a:xfrm flipH="1">
                <a:off x="235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/>
            </p:nvSpPr>
            <p:spPr bwMode="auto">
              <a:xfrm flipH="1">
                <a:off x="233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Line 171"/>
              <p:cNvSpPr>
                <a:spLocks noChangeShapeType="1"/>
              </p:cNvSpPr>
              <p:nvPr/>
            </p:nvSpPr>
            <p:spPr bwMode="auto">
              <a:xfrm flipH="1">
                <a:off x="231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Line 172"/>
              <p:cNvSpPr>
                <a:spLocks noChangeShapeType="1"/>
              </p:cNvSpPr>
              <p:nvPr/>
            </p:nvSpPr>
            <p:spPr bwMode="auto">
              <a:xfrm flipH="1">
                <a:off x="228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Line 173"/>
              <p:cNvSpPr>
                <a:spLocks noChangeShapeType="1"/>
              </p:cNvSpPr>
              <p:nvPr/>
            </p:nvSpPr>
            <p:spPr bwMode="auto">
              <a:xfrm flipH="1">
                <a:off x="226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Line 174"/>
              <p:cNvSpPr>
                <a:spLocks noChangeShapeType="1"/>
              </p:cNvSpPr>
              <p:nvPr/>
            </p:nvSpPr>
            <p:spPr bwMode="auto">
              <a:xfrm flipH="1">
                <a:off x="223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175"/>
              <p:cNvSpPr>
                <a:spLocks noChangeShapeType="1"/>
              </p:cNvSpPr>
              <p:nvPr/>
            </p:nvSpPr>
            <p:spPr bwMode="auto">
              <a:xfrm flipH="1">
                <a:off x="221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Line 176"/>
              <p:cNvSpPr>
                <a:spLocks noChangeShapeType="1"/>
              </p:cNvSpPr>
              <p:nvPr/>
            </p:nvSpPr>
            <p:spPr bwMode="auto">
              <a:xfrm flipH="1">
                <a:off x="219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Line 177"/>
              <p:cNvSpPr>
                <a:spLocks noChangeShapeType="1"/>
              </p:cNvSpPr>
              <p:nvPr/>
            </p:nvSpPr>
            <p:spPr bwMode="auto">
              <a:xfrm flipH="1">
                <a:off x="216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Line 178"/>
              <p:cNvSpPr>
                <a:spLocks noChangeShapeType="1"/>
              </p:cNvSpPr>
              <p:nvPr/>
            </p:nvSpPr>
            <p:spPr bwMode="auto">
              <a:xfrm flipH="1">
                <a:off x="214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Line 179"/>
              <p:cNvSpPr>
                <a:spLocks noChangeShapeType="1"/>
              </p:cNvSpPr>
              <p:nvPr/>
            </p:nvSpPr>
            <p:spPr bwMode="auto">
              <a:xfrm flipH="1">
                <a:off x="211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180"/>
              <p:cNvSpPr>
                <a:spLocks noChangeShapeType="1"/>
              </p:cNvSpPr>
              <p:nvPr/>
            </p:nvSpPr>
            <p:spPr bwMode="auto">
              <a:xfrm flipH="1">
                <a:off x="209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181"/>
              <p:cNvSpPr>
                <a:spLocks noChangeShapeType="1"/>
              </p:cNvSpPr>
              <p:nvPr/>
            </p:nvSpPr>
            <p:spPr bwMode="auto">
              <a:xfrm flipH="1">
                <a:off x="207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182"/>
              <p:cNvSpPr>
                <a:spLocks noChangeShapeType="1"/>
              </p:cNvSpPr>
              <p:nvPr/>
            </p:nvSpPr>
            <p:spPr bwMode="auto">
              <a:xfrm flipH="1">
                <a:off x="204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Line 183"/>
              <p:cNvSpPr>
                <a:spLocks noChangeShapeType="1"/>
              </p:cNvSpPr>
              <p:nvPr/>
            </p:nvSpPr>
            <p:spPr bwMode="auto">
              <a:xfrm flipH="1">
                <a:off x="202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184"/>
              <p:cNvSpPr>
                <a:spLocks noChangeShapeType="1"/>
              </p:cNvSpPr>
              <p:nvPr/>
            </p:nvSpPr>
            <p:spPr bwMode="auto">
              <a:xfrm flipH="1">
                <a:off x="199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Line 185"/>
              <p:cNvSpPr>
                <a:spLocks noChangeShapeType="1"/>
              </p:cNvSpPr>
              <p:nvPr/>
            </p:nvSpPr>
            <p:spPr bwMode="auto">
              <a:xfrm flipH="1">
                <a:off x="197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186"/>
              <p:cNvSpPr>
                <a:spLocks noChangeShapeType="1"/>
              </p:cNvSpPr>
              <p:nvPr/>
            </p:nvSpPr>
            <p:spPr bwMode="auto">
              <a:xfrm flipH="1">
                <a:off x="195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Line 187"/>
              <p:cNvSpPr>
                <a:spLocks noChangeShapeType="1"/>
              </p:cNvSpPr>
              <p:nvPr/>
            </p:nvSpPr>
            <p:spPr bwMode="auto">
              <a:xfrm flipH="1">
                <a:off x="192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Line 188"/>
              <p:cNvSpPr>
                <a:spLocks noChangeShapeType="1"/>
              </p:cNvSpPr>
              <p:nvPr/>
            </p:nvSpPr>
            <p:spPr bwMode="auto">
              <a:xfrm flipH="1">
                <a:off x="190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Line 189"/>
              <p:cNvSpPr>
                <a:spLocks noChangeShapeType="1"/>
              </p:cNvSpPr>
              <p:nvPr/>
            </p:nvSpPr>
            <p:spPr bwMode="auto">
              <a:xfrm flipH="1">
                <a:off x="187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Line 190"/>
              <p:cNvSpPr>
                <a:spLocks noChangeShapeType="1"/>
              </p:cNvSpPr>
              <p:nvPr/>
            </p:nvSpPr>
            <p:spPr bwMode="auto">
              <a:xfrm flipH="1">
                <a:off x="185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Line 191"/>
              <p:cNvSpPr>
                <a:spLocks noChangeShapeType="1"/>
              </p:cNvSpPr>
              <p:nvPr/>
            </p:nvSpPr>
            <p:spPr bwMode="auto">
              <a:xfrm flipH="1">
                <a:off x="183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Line 192"/>
              <p:cNvSpPr>
                <a:spLocks noChangeShapeType="1"/>
              </p:cNvSpPr>
              <p:nvPr/>
            </p:nvSpPr>
            <p:spPr bwMode="auto">
              <a:xfrm flipH="1">
                <a:off x="180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Line 193"/>
              <p:cNvSpPr>
                <a:spLocks noChangeShapeType="1"/>
              </p:cNvSpPr>
              <p:nvPr/>
            </p:nvSpPr>
            <p:spPr bwMode="auto">
              <a:xfrm flipH="1">
                <a:off x="178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/>
            </p:nvSpPr>
            <p:spPr bwMode="auto">
              <a:xfrm flipH="1">
                <a:off x="175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Line 195"/>
              <p:cNvSpPr>
                <a:spLocks noChangeShapeType="1"/>
              </p:cNvSpPr>
              <p:nvPr/>
            </p:nvSpPr>
            <p:spPr bwMode="auto">
              <a:xfrm flipH="1">
                <a:off x="173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/>
            </p:nvSpPr>
            <p:spPr bwMode="auto">
              <a:xfrm flipH="1">
                <a:off x="171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Line 197"/>
              <p:cNvSpPr>
                <a:spLocks noChangeShapeType="1"/>
              </p:cNvSpPr>
              <p:nvPr/>
            </p:nvSpPr>
            <p:spPr bwMode="auto">
              <a:xfrm flipH="1">
                <a:off x="168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/>
            </p:nvSpPr>
            <p:spPr bwMode="auto">
              <a:xfrm flipH="1">
                <a:off x="166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Line 199"/>
              <p:cNvSpPr>
                <a:spLocks noChangeShapeType="1"/>
              </p:cNvSpPr>
              <p:nvPr/>
            </p:nvSpPr>
            <p:spPr bwMode="auto">
              <a:xfrm flipH="1">
                <a:off x="163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Line 200"/>
              <p:cNvSpPr>
                <a:spLocks noChangeShapeType="1"/>
              </p:cNvSpPr>
              <p:nvPr/>
            </p:nvSpPr>
            <p:spPr bwMode="auto">
              <a:xfrm flipH="1">
                <a:off x="161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201"/>
              <p:cNvSpPr>
                <a:spLocks noChangeShapeType="1"/>
              </p:cNvSpPr>
              <p:nvPr/>
            </p:nvSpPr>
            <p:spPr bwMode="auto">
              <a:xfrm flipH="1">
                <a:off x="159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Line 202"/>
              <p:cNvSpPr>
                <a:spLocks noChangeShapeType="1"/>
              </p:cNvSpPr>
              <p:nvPr/>
            </p:nvSpPr>
            <p:spPr bwMode="auto">
              <a:xfrm flipH="1">
                <a:off x="156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Line 203"/>
              <p:cNvSpPr>
                <a:spLocks noChangeShapeType="1"/>
              </p:cNvSpPr>
              <p:nvPr/>
            </p:nvSpPr>
            <p:spPr bwMode="auto">
              <a:xfrm flipH="1">
                <a:off x="154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/>
            </p:nvSpPr>
            <p:spPr bwMode="auto">
              <a:xfrm flipH="1">
                <a:off x="151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0" name="Group 406"/>
            <p:cNvGrpSpPr>
              <a:grpSpLocks/>
            </p:cNvGrpSpPr>
            <p:nvPr/>
          </p:nvGrpSpPr>
          <p:grpSpPr bwMode="auto">
            <a:xfrm>
              <a:off x="1211" y="1153"/>
              <a:ext cx="1588" cy="499"/>
              <a:chOff x="1211" y="1153"/>
              <a:chExt cx="1588" cy="499"/>
            </a:xfrm>
          </p:grpSpPr>
          <p:sp>
            <p:nvSpPr>
              <p:cNvPr id="1230" name="Line 206"/>
              <p:cNvSpPr>
                <a:spLocks noChangeShapeType="1"/>
              </p:cNvSpPr>
              <p:nvPr/>
            </p:nvSpPr>
            <p:spPr bwMode="auto">
              <a:xfrm flipH="1">
                <a:off x="149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Line 207"/>
              <p:cNvSpPr>
                <a:spLocks noChangeShapeType="1"/>
              </p:cNvSpPr>
              <p:nvPr/>
            </p:nvSpPr>
            <p:spPr bwMode="auto">
              <a:xfrm flipH="1">
                <a:off x="147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Line 208"/>
              <p:cNvSpPr>
                <a:spLocks noChangeShapeType="1"/>
              </p:cNvSpPr>
              <p:nvPr/>
            </p:nvSpPr>
            <p:spPr bwMode="auto">
              <a:xfrm flipH="1">
                <a:off x="144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Line 209"/>
              <p:cNvSpPr>
                <a:spLocks noChangeShapeType="1"/>
              </p:cNvSpPr>
              <p:nvPr/>
            </p:nvSpPr>
            <p:spPr bwMode="auto">
              <a:xfrm flipH="1">
                <a:off x="142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Line 210"/>
              <p:cNvSpPr>
                <a:spLocks noChangeShapeType="1"/>
              </p:cNvSpPr>
              <p:nvPr/>
            </p:nvSpPr>
            <p:spPr bwMode="auto">
              <a:xfrm flipH="1">
                <a:off x="139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Line 211"/>
              <p:cNvSpPr>
                <a:spLocks noChangeShapeType="1"/>
              </p:cNvSpPr>
              <p:nvPr/>
            </p:nvSpPr>
            <p:spPr bwMode="auto">
              <a:xfrm flipH="1">
                <a:off x="137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Line 212"/>
              <p:cNvSpPr>
                <a:spLocks noChangeShapeType="1"/>
              </p:cNvSpPr>
              <p:nvPr/>
            </p:nvSpPr>
            <p:spPr bwMode="auto">
              <a:xfrm flipH="1">
                <a:off x="135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Line 213"/>
              <p:cNvSpPr>
                <a:spLocks noChangeShapeType="1"/>
              </p:cNvSpPr>
              <p:nvPr/>
            </p:nvSpPr>
            <p:spPr bwMode="auto">
              <a:xfrm flipH="1">
                <a:off x="1327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Line 214"/>
              <p:cNvSpPr>
                <a:spLocks noChangeShapeType="1"/>
              </p:cNvSpPr>
              <p:nvPr/>
            </p:nvSpPr>
            <p:spPr bwMode="auto">
              <a:xfrm flipH="1">
                <a:off x="1303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Line 215"/>
              <p:cNvSpPr>
                <a:spLocks noChangeShapeType="1"/>
              </p:cNvSpPr>
              <p:nvPr/>
            </p:nvSpPr>
            <p:spPr bwMode="auto">
              <a:xfrm flipH="1">
                <a:off x="1279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Line 216"/>
              <p:cNvSpPr>
                <a:spLocks noChangeShapeType="1"/>
              </p:cNvSpPr>
              <p:nvPr/>
            </p:nvSpPr>
            <p:spPr bwMode="auto">
              <a:xfrm flipH="1">
                <a:off x="1255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/>
            </p:nvSpPr>
            <p:spPr bwMode="auto">
              <a:xfrm flipH="1">
                <a:off x="1231" y="165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Line 218"/>
              <p:cNvSpPr>
                <a:spLocks noChangeShapeType="1"/>
              </p:cNvSpPr>
              <p:nvPr/>
            </p:nvSpPr>
            <p:spPr bwMode="auto">
              <a:xfrm flipH="1">
                <a:off x="1211" y="1651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Line 219"/>
              <p:cNvSpPr>
                <a:spLocks noChangeShapeType="1"/>
              </p:cNvSpPr>
              <p:nvPr/>
            </p:nvSpPr>
            <p:spPr bwMode="auto">
              <a:xfrm flipH="1">
                <a:off x="1211" y="1610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Line 220"/>
              <p:cNvSpPr>
                <a:spLocks noChangeShapeType="1"/>
              </p:cNvSpPr>
              <p:nvPr/>
            </p:nvSpPr>
            <p:spPr bwMode="auto">
              <a:xfrm flipH="1">
                <a:off x="1211" y="1568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Line 221"/>
              <p:cNvSpPr>
                <a:spLocks noChangeShapeType="1"/>
              </p:cNvSpPr>
              <p:nvPr/>
            </p:nvSpPr>
            <p:spPr bwMode="auto">
              <a:xfrm flipH="1">
                <a:off x="1211" y="1527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Line 222"/>
              <p:cNvSpPr>
                <a:spLocks noChangeShapeType="1"/>
              </p:cNvSpPr>
              <p:nvPr/>
            </p:nvSpPr>
            <p:spPr bwMode="auto">
              <a:xfrm flipH="1">
                <a:off x="1211" y="1486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Line 223"/>
              <p:cNvSpPr>
                <a:spLocks noChangeShapeType="1"/>
              </p:cNvSpPr>
              <p:nvPr/>
            </p:nvSpPr>
            <p:spPr bwMode="auto">
              <a:xfrm flipH="1">
                <a:off x="279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Line 224"/>
              <p:cNvSpPr>
                <a:spLocks noChangeShapeType="1"/>
              </p:cNvSpPr>
              <p:nvPr/>
            </p:nvSpPr>
            <p:spPr bwMode="auto">
              <a:xfrm flipH="1">
                <a:off x="276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Line 225"/>
              <p:cNvSpPr>
                <a:spLocks noChangeShapeType="1"/>
              </p:cNvSpPr>
              <p:nvPr/>
            </p:nvSpPr>
            <p:spPr bwMode="auto">
              <a:xfrm flipH="1">
                <a:off x="274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Line 226"/>
              <p:cNvSpPr>
                <a:spLocks noChangeShapeType="1"/>
              </p:cNvSpPr>
              <p:nvPr/>
            </p:nvSpPr>
            <p:spPr bwMode="auto">
              <a:xfrm flipH="1">
                <a:off x="271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Line 227"/>
              <p:cNvSpPr>
                <a:spLocks noChangeShapeType="1"/>
              </p:cNvSpPr>
              <p:nvPr/>
            </p:nvSpPr>
            <p:spPr bwMode="auto">
              <a:xfrm flipH="1">
                <a:off x="269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Line 228"/>
              <p:cNvSpPr>
                <a:spLocks noChangeShapeType="1"/>
              </p:cNvSpPr>
              <p:nvPr/>
            </p:nvSpPr>
            <p:spPr bwMode="auto">
              <a:xfrm flipH="1">
                <a:off x="267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Line 229"/>
              <p:cNvSpPr>
                <a:spLocks noChangeShapeType="1"/>
              </p:cNvSpPr>
              <p:nvPr/>
            </p:nvSpPr>
            <p:spPr bwMode="auto">
              <a:xfrm flipH="1">
                <a:off x="264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Line 230"/>
              <p:cNvSpPr>
                <a:spLocks noChangeShapeType="1"/>
              </p:cNvSpPr>
              <p:nvPr/>
            </p:nvSpPr>
            <p:spPr bwMode="auto">
              <a:xfrm flipH="1">
                <a:off x="262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Line 231"/>
              <p:cNvSpPr>
                <a:spLocks noChangeShapeType="1"/>
              </p:cNvSpPr>
              <p:nvPr/>
            </p:nvSpPr>
            <p:spPr bwMode="auto">
              <a:xfrm flipH="1">
                <a:off x="259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Line 232"/>
              <p:cNvSpPr>
                <a:spLocks noChangeShapeType="1"/>
              </p:cNvSpPr>
              <p:nvPr/>
            </p:nvSpPr>
            <p:spPr bwMode="auto">
              <a:xfrm flipH="1">
                <a:off x="257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Line 233"/>
              <p:cNvSpPr>
                <a:spLocks noChangeShapeType="1"/>
              </p:cNvSpPr>
              <p:nvPr/>
            </p:nvSpPr>
            <p:spPr bwMode="auto">
              <a:xfrm flipH="1">
                <a:off x="255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Line 234"/>
              <p:cNvSpPr>
                <a:spLocks noChangeShapeType="1"/>
              </p:cNvSpPr>
              <p:nvPr/>
            </p:nvSpPr>
            <p:spPr bwMode="auto">
              <a:xfrm flipH="1">
                <a:off x="252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Line 235"/>
              <p:cNvSpPr>
                <a:spLocks noChangeShapeType="1"/>
              </p:cNvSpPr>
              <p:nvPr/>
            </p:nvSpPr>
            <p:spPr bwMode="auto">
              <a:xfrm flipH="1">
                <a:off x="250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Line 236"/>
              <p:cNvSpPr>
                <a:spLocks noChangeShapeType="1"/>
              </p:cNvSpPr>
              <p:nvPr/>
            </p:nvSpPr>
            <p:spPr bwMode="auto">
              <a:xfrm flipH="1">
                <a:off x="247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Line 237"/>
              <p:cNvSpPr>
                <a:spLocks noChangeShapeType="1"/>
              </p:cNvSpPr>
              <p:nvPr/>
            </p:nvSpPr>
            <p:spPr bwMode="auto">
              <a:xfrm flipH="1">
                <a:off x="245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Line 238"/>
              <p:cNvSpPr>
                <a:spLocks noChangeShapeType="1"/>
              </p:cNvSpPr>
              <p:nvPr/>
            </p:nvSpPr>
            <p:spPr bwMode="auto">
              <a:xfrm flipH="1">
                <a:off x="243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Line 239"/>
              <p:cNvSpPr>
                <a:spLocks noChangeShapeType="1"/>
              </p:cNvSpPr>
              <p:nvPr/>
            </p:nvSpPr>
            <p:spPr bwMode="auto">
              <a:xfrm flipH="1">
                <a:off x="240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Line 240"/>
              <p:cNvSpPr>
                <a:spLocks noChangeShapeType="1"/>
              </p:cNvSpPr>
              <p:nvPr/>
            </p:nvSpPr>
            <p:spPr bwMode="auto">
              <a:xfrm flipH="1">
                <a:off x="238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Line 241"/>
              <p:cNvSpPr>
                <a:spLocks noChangeShapeType="1"/>
              </p:cNvSpPr>
              <p:nvPr/>
            </p:nvSpPr>
            <p:spPr bwMode="auto">
              <a:xfrm flipH="1">
                <a:off x="235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Line 242"/>
              <p:cNvSpPr>
                <a:spLocks noChangeShapeType="1"/>
              </p:cNvSpPr>
              <p:nvPr/>
            </p:nvSpPr>
            <p:spPr bwMode="auto">
              <a:xfrm flipH="1">
                <a:off x="233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Line 243"/>
              <p:cNvSpPr>
                <a:spLocks noChangeShapeType="1"/>
              </p:cNvSpPr>
              <p:nvPr/>
            </p:nvSpPr>
            <p:spPr bwMode="auto">
              <a:xfrm flipH="1">
                <a:off x="231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Line 244"/>
              <p:cNvSpPr>
                <a:spLocks noChangeShapeType="1"/>
              </p:cNvSpPr>
              <p:nvPr/>
            </p:nvSpPr>
            <p:spPr bwMode="auto">
              <a:xfrm flipH="1">
                <a:off x="228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Line 245"/>
              <p:cNvSpPr>
                <a:spLocks noChangeShapeType="1"/>
              </p:cNvSpPr>
              <p:nvPr/>
            </p:nvSpPr>
            <p:spPr bwMode="auto">
              <a:xfrm flipH="1">
                <a:off x="226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Line 246"/>
              <p:cNvSpPr>
                <a:spLocks noChangeShapeType="1"/>
              </p:cNvSpPr>
              <p:nvPr/>
            </p:nvSpPr>
            <p:spPr bwMode="auto">
              <a:xfrm flipH="1">
                <a:off x="223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Line 247"/>
              <p:cNvSpPr>
                <a:spLocks noChangeShapeType="1"/>
              </p:cNvSpPr>
              <p:nvPr/>
            </p:nvSpPr>
            <p:spPr bwMode="auto">
              <a:xfrm flipH="1">
                <a:off x="221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Line 248"/>
              <p:cNvSpPr>
                <a:spLocks noChangeShapeType="1"/>
              </p:cNvSpPr>
              <p:nvPr/>
            </p:nvSpPr>
            <p:spPr bwMode="auto">
              <a:xfrm flipH="1">
                <a:off x="219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249"/>
              <p:cNvSpPr>
                <a:spLocks noChangeShapeType="1"/>
              </p:cNvSpPr>
              <p:nvPr/>
            </p:nvSpPr>
            <p:spPr bwMode="auto">
              <a:xfrm flipH="1">
                <a:off x="216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Line 250"/>
              <p:cNvSpPr>
                <a:spLocks noChangeShapeType="1"/>
              </p:cNvSpPr>
              <p:nvPr/>
            </p:nvSpPr>
            <p:spPr bwMode="auto">
              <a:xfrm flipH="1">
                <a:off x="214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Line 251"/>
              <p:cNvSpPr>
                <a:spLocks noChangeShapeType="1"/>
              </p:cNvSpPr>
              <p:nvPr/>
            </p:nvSpPr>
            <p:spPr bwMode="auto">
              <a:xfrm flipH="1">
                <a:off x="211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Line 252"/>
              <p:cNvSpPr>
                <a:spLocks noChangeShapeType="1"/>
              </p:cNvSpPr>
              <p:nvPr/>
            </p:nvSpPr>
            <p:spPr bwMode="auto">
              <a:xfrm flipH="1">
                <a:off x="209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Line 253"/>
              <p:cNvSpPr>
                <a:spLocks noChangeShapeType="1"/>
              </p:cNvSpPr>
              <p:nvPr/>
            </p:nvSpPr>
            <p:spPr bwMode="auto">
              <a:xfrm flipH="1">
                <a:off x="207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Line 254"/>
              <p:cNvSpPr>
                <a:spLocks noChangeShapeType="1"/>
              </p:cNvSpPr>
              <p:nvPr/>
            </p:nvSpPr>
            <p:spPr bwMode="auto">
              <a:xfrm flipH="1">
                <a:off x="204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Line 255"/>
              <p:cNvSpPr>
                <a:spLocks noChangeShapeType="1"/>
              </p:cNvSpPr>
              <p:nvPr/>
            </p:nvSpPr>
            <p:spPr bwMode="auto">
              <a:xfrm flipH="1">
                <a:off x="202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Line 256"/>
              <p:cNvSpPr>
                <a:spLocks noChangeShapeType="1"/>
              </p:cNvSpPr>
              <p:nvPr/>
            </p:nvSpPr>
            <p:spPr bwMode="auto">
              <a:xfrm flipH="1">
                <a:off x="199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Line 257"/>
              <p:cNvSpPr>
                <a:spLocks noChangeShapeType="1"/>
              </p:cNvSpPr>
              <p:nvPr/>
            </p:nvSpPr>
            <p:spPr bwMode="auto">
              <a:xfrm flipH="1">
                <a:off x="197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Line 258"/>
              <p:cNvSpPr>
                <a:spLocks noChangeShapeType="1"/>
              </p:cNvSpPr>
              <p:nvPr/>
            </p:nvSpPr>
            <p:spPr bwMode="auto">
              <a:xfrm flipH="1">
                <a:off x="195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Line 259"/>
              <p:cNvSpPr>
                <a:spLocks noChangeShapeType="1"/>
              </p:cNvSpPr>
              <p:nvPr/>
            </p:nvSpPr>
            <p:spPr bwMode="auto">
              <a:xfrm flipH="1">
                <a:off x="192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Line 260"/>
              <p:cNvSpPr>
                <a:spLocks noChangeShapeType="1"/>
              </p:cNvSpPr>
              <p:nvPr/>
            </p:nvSpPr>
            <p:spPr bwMode="auto">
              <a:xfrm flipH="1">
                <a:off x="190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Line 261"/>
              <p:cNvSpPr>
                <a:spLocks noChangeShapeType="1"/>
              </p:cNvSpPr>
              <p:nvPr/>
            </p:nvSpPr>
            <p:spPr bwMode="auto">
              <a:xfrm flipH="1">
                <a:off x="187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Line 262"/>
              <p:cNvSpPr>
                <a:spLocks noChangeShapeType="1"/>
              </p:cNvSpPr>
              <p:nvPr/>
            </p:nvSpPr>
            <p:spPr bwMode="auto">
              <a:xfrm flipH="1">
                <a:off x="185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Line 263"/>
              <p:cNvSpPr>
                <a:spLocks noChangeShapeType="1"/>
              </p:cNvSpPr>
              <p:nvPr/>
            </p:nvSpPr>
            <p:spPr bwMode="auto">
              <a:xfrm flipH="1">
                <a:off x="183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Line 264"/>
              <p:cNvSpPr>
                <a:spLocks noChangeShapeType="1"/>
              </p:cNvSpPr>
              <p:nvPr/>
            </p:nvSpPr>
            <p:spPr bwMode="auto">
              <a:xfrm flipH="1">
                <a:off x="180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Line 265"/>
              <p:cNvSpPr>
                <a:spLocks noChangeShapeType="1"/>
              </p:cNvSpPr>
              <p:nvPr/>
            </p:nvSpPr>
            <p:spPr bwMode="auto">
              <a:xfrm flipH="1">
                <a:off x="178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Line 266"/>
              <p:cNvSpPr>
                <a:spLocks noChangeShapeType="1"/>
              </p:cNvSpPr>
              <p:nvPr/>
            </p:nvSpPr>
            <p:spPr bwMode="auto">
              <a:xfrm flipH="1">
                <a:off x="175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Line 267"/>
              <p:cNvSpPr>
                <a:spLocks noChangeShapeType="1"/>
              </p:cNvSpPr>
              <p:nvPr/>
            </p:nvSpPr>
            <p:spPr bwMode="auto">
              <a:xfrm flipH="1">
                <a:off x="173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Line 268"/>
              <p:cNvSpPr>
                <a:spLocks noChangeShapeType="1"/>
              </p:cNvSpPr>
              <p:nvPr/>
            </p:nvSpPr>
            <p:spPr bwMode="auto">
              <a:xfrm flipH="1">
                <a:off x="171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Line 269"/>
              <p:cNvSpPr>
                <a:spLocks noChangeShapeType="1"/>
              </p:cNvSpPr>
              <p:nvPr/>
            </p:nvSpPr>
            <p:spPr bwMode="auto">
              <a:xfrm flipH="1">
                <a:off x="168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Line 270"/>
              <p:cNvSpPr>
                <a:spLocks noChangeShapeType="1"/>
              </p:cNvSpPr>
              <p:nvPr/>
            </p:nvSpPr>
            <p:spPr bwMode="auto">
              <a:xfrm flipH="1">
                <a:off x="166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Line 271"/>
              <p:cNvSpPr>
                <a:spLocks noChangeShapeType="1"/>
              </p:cNvSpPr>
              <p:nvPr/>
            </p:nvSpPr>
            <p:spPr bwMode="auto">
              <a:xfrm flipH="1">
                <a:off x="163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Line 272"/>
              <p:cNvSpPr>
                <a:spLocks noChangeShapeType="1"/>
              </p:cNvSpPr>
              <p:nvPr/>
            </p:nvSpPr>
            <p:spPr bwMode="auto">
              <a:xfrm flipH="1">
                <a:off x="161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Line 273"/>
              <p:cNvSpPr>
                <a:spLocks noChangeShapeType="1"/>
              </p:cNvSpPr>
              <p:nvPr/>
            </p:nvSpPr>
            <p:spPr bwMode="auto">
              <a:xfrm flipH="1">
                <a:off x="159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Line 274"/>
              <p:cNvSpPr>
                <a:spLocks noChangeShapeType="1"/>
              </p:cNvSpPr>
              <p:nvPr/>
            </p:nvSpPr>
            <p:spPr bwMode="auto">
              <a:xfrm flipH="1">
                <a:off x="156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Line 275"/>
              <p:cNvSpPr>
                <a:spLocks noChangeShapeType="1"/>
              </p:cNvSpPr>
              <p:nvPr/>
            </p:nvSpPr>
            <p:spPr bwMode="auto">
              <a:xfrm flipH="1">
                <a:off x="154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Line 276"/>
              <p:cNvSpPr>
                <a:spLocks noChangeShapeType="1"/>
              </p:cNvSpPr>
              <p:nvPr/>
            </p:nvSpPr>
            <p:spPr bwMode="auto">
              <a:xfrm flipH="1">
                <a:off x="151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Line 277"/>
              <p:cNvSpPr>
                <a:spLocks noChangeShapeType="1"/>
              </p:cNvSpPr>
              <p:nvPr/>
            </p:nvSpPr>
            <p:spPr bwMode="auto">
              <a:xfrm flipH="1">
                <a:off x="149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Line 278"/>
              <p:cNvSpPr>
                <a:spLocks noChangeShapeType="1"/>
              </p:cNvSpPr>
              <p:nvPr/>
            </p:nvSpPr>
            <p:spPr bwMode="auto">
              <a:xfrm flipH="1">
                <a:off x="147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Line 279"/>
              <p:cNvSpPr>
                <a:spLocks noChangeShapeType="1"/>
              </p:cNvSpPr>
              <p:nvPr/>
            </p:nvSpPr>
            <p:spPr bwMode="auto">
              <a:xfrm flipH="1">
                <a:off x="144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Line 280"/>
              <p:cNvSpPr>
                <a:spLocks noChangeShapeType="1"/>
              </p:cNvSpPr>
              <p:nvPr/>
            </p:nvSpPr>
            <p:spPr bwMode="auto">
              <a:xfrm flipH="1">
                <a:off x="142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Line 281"/>
              <p:cNvSpPr>
                <a:spLocks noChangeShapeType="1"/>
              </p:cNvSpPr>
              <p:nvPr/>
            </p:nvSpPr>
            <p:spPr bwMode="auto">
              <a:xfrm flipH="1">
                <a:off x="139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Line 282"/>
              <p:cNvSpPr>
                <a:spLocks noChangeShapeType="1"/>
              </p:cNvSpPr>
              <p:nvPr/>
            </p:nvSpPr>
            <p:spPr bwMode="auto">
              <a:xfrm flipH="1">
                <a:off x="137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Line 283"/>
              <p:cNvSpPr>
                <a:spLocks noChangeShapeType="1"/>
              </p:cNvSpPr>
              <p:nvPr/>
            </p:nvSpPr>
            <p:spPr bwMode="auto">
              <a:xfrm flipH="1">
                <a:off x="135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Line 284"/>
              <p:cNvSpPr>
                <a:spLocks noChangeShapeType="1"/>
              </p:cNvSpPr>
              <p:nvPr/>
            </p:nvSpPr>
            <p:spPr bwMode="auto">
              <a:xfrm flipH="1">
                <a:off x="1327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Line 285"/>
              <p:cNvSpPr>
                <a:spLocks noChangeShapeType="1"/>
              </p:cNvSpPr>
              <p:nvPr/>
            </p:nvSpPr>
            <p:spPr bwMode="auto">
              <a:xfrm flipH="1">
                <a:off x="1303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Line 286"/>
              <p:cNvSpPr>
                <a:spLocks noChangeShapeType="1"/>
              </p:cNvSpPr>
              <p:nvPr/>
            </p:nvSpPr>
            <p:spPr bwMode="auto">
              <a:xfrm flipH="1">
                <a:off x="1279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Line 287"/>
              <p:cNvSpPr>
                <a:spLocks noChangeShapeType="1"/>
              </p:cNvSpPr>
              <p:nvPr/>
            </p:nvSpPr>
            <p:spPr bwMode="auto">
              <a:xfrm flipH="1">
                <a:off x="1255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Line 288"/>
              <p:cNvSpPr>
                <a:spLocks noChangeShapeType="1"/>
              </p:cNvSpPr>
              <p:nvPr/>
            </p:nvSpPr>
            <p:spPr bwMode="auto">
              <a:xfrm flipH="1">
                <a:off x="1231" y="148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Line 289"/>
              <p:cNvSpPr>
                <a:spLocks noChangeShapeType="1"/>
              </p:cNvSpPr>
              <p:nvPr/>
            </p:nvSpPr>
            <p:spPr bwMode="auto">
              <a:xfrm flipH="1">
                <a:off x="1211" y="1486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Line 290"/>
              <p:cNvSpPr>
                <a:spLocks noChangeShapeType="1"/>
              </p:cNvSpPr>
              <p:nvPr/>
            </p:nvSpPr>
            <p:spPr bwMode="auto">
              <a:xfrm flipH="1">
                <a:off x="1211" y="144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Line 291"/>
              <p:cNvSpPr>
                <a:spLocks noChangeShapeType="1"/>
              </p:cNvSpPr>
              <p:nvPr/>
            </p:nvSpPr>
            <p:spPr bwMode="auto">
              <a:xfrm flipH="1">
                <a:off x="1211" y="140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Line 292"/>
              <p:cNvSpPr>
                <a:spLocks noChangeShapeType="1"/>
              </p:cNvSpPr>
              <p:nvPr/>
            </p:nvSpPr>
            <p:spPr bwMode="auto">
              <a:xfrm flipH="1">
                <a:off x="1211" y="1361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Line 293"/>
              <p:cNvSpPr>
                <a:spLocks noChangeShapeType="1"/>
              </p:cNvSpPr>
              <p:nvPr/>
            </p:nvSpPr>
            <p:spPr bwMode="auto">
              <a:xfrm flipH="1">
                <a:off x="1211" y="1319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Line 294"/>
              <p:cNvSpPr>
                <a:spLocks noChangeShapeType="1"/>
              </p:cNvSpPr>
              <p:nvPr/>
            </p:nvSpPr>
            <p:spPr bwMode="auto">
              <a:xfrm flipH="1">
                <a:off x="279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Line 295"/>
              <p:cNvSpPr>
                <a:spLocks noChangeShapeType="1"/>
              </p:cNvSpPr>
              <p:nvPr/>
            </p:nvSpPr>
            <p:spPr bwMode="auto">
              <a:xfrm flipH="1">
                <a:off x="276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Line 296"/>
              <p:cNvSpPr>
                <a:spLocks noChangeShapeType="1"/>
              </p:cNvSpPr>
              <p:nvPr/>
            </p:nvSpPr>
            <p:spPr bwMode="auto">
              <a:xfrm flipH="1">
                <a:off x="274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Line 297"/>
              <p:cNvSpPr>
                <a:spLocks noChangeShapeType="1"/>
              </p:cNvSpPr>
              <p:nvPr/>
            </p:nvSpPr>
            <p:spPr bwMode="auto">
              <a:xfrm flipH="1">
                <a:off x="271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Line 298"/>
              <p:cNvSpPr>
                <a:spLocks noChangeShapeType="1"/>
              </p:cNvSpPr>
              <p:nvPr/>
            </p:nvSpPr>
            <p:spPr bwMode="auto">
              <a:xfrm flipH="1">
                <a:off x="269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Line 299"/>
              <p:cNvSpPr>
                <a:spLocks noChangeShapeType="1"/>
              </p:cNvSpPr>
              <p:nvPr/>
            </p:nvSpPr>
            <p:spPr bwMode="auto">
              <a:xfrm flipH="1">
                <a:off x="267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Line 300"/>
              <p:cNvSpPr>
                <a:spLocks noChangeShapeType="1"/>
              </p:cNvSpPr>
              <p:nvPr/>
            </p:nvSpPr>
            <p:spPr bwMode="auto">
              <a:xfrm flipH="1">
                <a:off x="264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Line 301"/>
              <p:cNvSpPr>
                <a:spLocks noChangeShapeType="1"/>
              </p:cNvSpPr>
              <p:nvPr/>
            </p:nvSpPr>
            <p:spPr bwMode="auto">
              <a:xfrm flipH="1">
                <a:off x="262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Line 302"/>
              <p:cNvSpPr>
                <a:spLocks noChangeShapeType="1"/>
              </p:cNvSpPr>
              <p:nvPr/>
            </p:nvSpPr>
            <p:spPr bwMode="auto">
              <a:xfrm flipH="1">
                <a:off x="259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Line 303"/>
              <p:cNvSpPr>
                <a:spLocks noChangeShapeType="1"/>
              </p:cNvSpPr>
              <p:nvPr/>
            </p:nvSpPr>
            <p:spPr bwMode="auto">
              <a:xfrm flipH="1">
                <a:off x="257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Line 304"/>
              <p:cNvSpPr>
                <a:spLocks noChangeShapeType="1"/>
              </p:cNvSpPr>
              <p:nvPr/>
            </p:nvSpPr>
            <p:spPr bwMode="auto">
              <a:xfrm flipH="1">
                <a:off x="255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Line 305"/>
              <p:cNvSpPr>
                <a:spLocks noChangeShapeType="1"/>
              </p:cNvSpPr>
              <p:nvPr/>
            </p:nvSpPr>
            <p:spPr bwMode="auto">
              <a:xfrm flipH="1">
                <a:off x="252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Line 306"/>
              <p:cNvSpPr>
                <a:spLocks noChangeShapeType="1"/>
              </p:cNvSpPr>
              <p:nvPr/>
            </p:nvSpPr>
            <p:spPr bwMode="auto">
              <a:xfrm flipH="1">
                <a:off x="250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Line 307"/>
              <p:cNvSpPr>
                <a:spLocks noChangeShapeType="1"/>
              </p:cNvSpPr>
              <p:nvPr/>
            </p:nvSpPr>
            <p:spPr bwMode="auto">
              <a:xfrm flipH="1">
                <a:off x="247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Line 308"/>
              <p:cNvSpPr>
                <a:spLocks noChangeShapeType="1"/>
              </p:cNvSpPr>
              <p:nvPr/>
            </p:nvSpPr>
            <p:spPr bwMode="auto">
              <a:xfrm flipH="1">
                <a:off x="245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Line 309"/>
              <p:cNvSpPr>
                <a:spLocks noChangeShapeType="1"/>
              </p:cNvSpPr>
              <p:nvPr/>
            </p:nvSpPr>
            <p:spPr bwMode="auto">
              <a:xfrm flipH="1">
                <a:off x="243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Line 310"/>
              <p:cNvSpPr>
                <a:spLocks noChangeShapeType="1"/>
              </p:cNvSpPr>
              <p:nvPr/>
            </p:nvSpPr>
            <p:spPr bwMode="auto">
              <a:xfrm flipH="1">
                <a:off x="240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Line 311"/>
              <p:cNvSpPr>
                <a:spLocks noChangeShapeType="1"/>
              </p:cNvSpPr>
              <p:nvPr/>
            </p:nvSpPr>
            <p:spPr bwMode="auto">
              <a:xfrm flipH="1">
                <a:off x="238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Line 312"/>
              <p:cNvSpPr>
                <a:spLocks noChangeShapeType="1"/>
              </p:cNvSpPr>
              <p:nvPr/>
            </p:nvSpPr>
            <p:spPr bwMode="auto">
              <a:xfrm flipH="1">
                <a:off x="235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Line 313"/>
              <p:cNvSpPr>
                <a:spLocks noChangeShapeType="1"/>
              </p:cNvSpPr>
              <p:nvPr/>
            </p:nvSpPr>
            <p:spPr bwMode="auto">
              <a:xfrm flipH="1">
                <a:off x="233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Line 314"/>
              <p:cNvSpPr>
                <a:spLocks noChangeShapeType="1"/>
              </p:cNvSpPr>
              <p:nvPr/>
            </p:nvSpPr>
            <p:spPr bwMode="auto">
              <a:xfrm flipH="1">
                <a:off x="231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Line 315"/>
              <p:cNvSpPr>
                <a:spLocks noChangeShapeType="1"/>
              </p:cNvSpPr>
              <p:nvPr/>
            </p:nvSpPr>
            <p:spPr bwMode="auto">
              <a:xfrm flipH="1">
                <a:off x="228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Line 316"/>
              <p:cNvSpPr>
                <a:spLocks noChangeShapeType="1"/>
              </p:cNvSpPr>
              <p:nvPr/>
            </p:nvSpPr>
            <p:spPr bwMode="auto">
              <a:xfrm flipH="1">
                <a:off x="226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Line 317"/>
              <p:cNvSpPr>
                <a:spLocks noChangeShapeType="1"/>
              </p:cNvSpPr>
              <p:nvPr/>
            </p:nvSpPr>
            <p:spPr bwMode="auto">
              <a:xfrm flipH="1">
                <a:off x="223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Line 318"/>
              <p:cNvSpPr>
                <a:spLocks noChangeShapeType="1"/>
              </p:cNvSpPr>
              <p:nvPr/>
            </p:nvSpPr>
            <p:spPr bwMode="auto">
              <a:xfrm flipH="1">
                <a:off x="221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Line 319"/>
              <p:cNvSpPr>
                <a:spLocks noChangeShapeType="1"/>
              </p:cNvSpPr>
              <p:nvPr/>
            </p:nvSpPr>
            <p:spPr bwMode="auto">
              <a:xfrm flipH="1">
                <a:off x="219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Line 320"/>
              <p:cNvSpPr>
                <a:spLocks noChangeShapeType="1"/>
              </p:cNvSpPr>
              <p:nvPr/>
            </p:nvSpPr>
            <p:spPr bwMode="auto">
              <a:xfrm flipH="1">
                <a:off x="216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Line 321"/>
              <p:cNvSpPr>
                <a:spLocks noChangeShapeType="1"/>
              </p:cNvSpPr>
              <p:nvPr/>
            </p:nvSpPr>
            <p:spPr bwMode="auto">
              <a:xfrm flipH="1">
                <a:off x="214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Line 322"/>
              <p:cNvSpPr>
                <a:spLocks noChangeShapeType="1"/>
              </p:cNvSpPr>
              <p:nvPr/>
            </p:nvSpPr>
            <p:spPr bwMode="auto">
              <a:xfrm flipH="1">
                <a:off x="211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Line 323"/>
              <p:cNvSpPr>
                <a:spLocks noChangeShapeType="1"/>
              </p:cNvSpPr>
              <p:nvPr/>
            </p:nvSpPr>
            <p:spPr bwMode="auto">
              <a:xfrm flipH="1">
                <a:off x="209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Line 324"/>
              <p:cNvSpPr>
                <a:spLocks noChangeShapeType="1"/>
              </p:cNvSpPr>
              <p:nvPr/>
            </p:nvSpPr>
            <p:spPr bwMode="auto">
              <a:xfrm flipH="1">
                <a:off x="207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Line 325"/>
              <p:cNvSpPr>
                <a:spLocks noChangeShapeType="1"/>
              </p:cNvSpPr>
              <p:nvPr/>
            </p:nvSpPr>
            <p:spPr bwMode="auto">
              <a:xfrm flipH="1">
                <a:off x="204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Line 326"/>
              <p:cNvSpPr>
                <a:spLocks noChangeShapeType="1"/>
              </p:cNvSpPr>
              <p:nvPr/>
            </p:nvSpPr>
            <p:spPr bwMode="auto">
              <a:xfrm flipH="1">
                <a:off x="202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Line 327"/>
              <p:cNvSpPr>
                <a:spLocks noChangeShapeType="1"/>
              </p:cNvSpPr>
              <p:nvPr/>
            </p:nvSpPr>
            <p:spPr bwMode="auto">
              <a:xfrm flipH="1">
                <a:off x="199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Line 328"/>
              <p:cNvSpPr>
                <a:spLocks noChangeShapeType="1"/>
              </p:cNvSpPr>
              <p:nvPr/>
            </p:nvSpPr>
            <p:spPr bwMode="auto">
              <a:xfrm flipH="1">
                <a:off x="197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Line 329"/>
              <p:cNvSpPr>
                <a:spLocks noChangeShapeType="1"/>
              </p:cNvSpPr>
              <p:nvPr/>
            </p:nvSpPr>
            <p:spPr bwMode="auto">
              <a:xfrm flipH="1">
                <a:off x="195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Line 330"/>
              <p:cNvSpPr>
                <a:spLocks noChangeShapeType="1"/>
              </p:cNvSpPr>
              <p:nvPr/>
            </p:nvSpPr>
            <p:spPr bwMode="auto">
              <a:xfrm flipH="1">
                <a:off x="192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Line 331"/>
              <p:cNvSpPr>
                <a:spLocks noChangeShapeType="1"/>
              </p:cNvSpPr>
              <p:nvPr/>
            </p:nvSpPr>
            <p:spPr bwMode="auto">
              <a:xfrm flipH="1">
                <a:off x="190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Line 332"/>
              <p:cNvSpPr>
                <a:spLocks noChangeShapeType="1"/>
              </p:cNvSpPr>
              <p:nvPr/>
            </p:nvSpPr>
            <p:spPr bwMode="auto">
              <a:xfrm flipH="1">
                <a:off x="187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Line 333"/>
              <p:cNvSpPr>
                <a:spLocks noChangeShapeType="1"/>
              </p:cNvSpPr>
              <p:nvPr/>
            </p:nvSpPr>
            <p:spPr bwMode="auto">
              <a:xfrm flipH="1">
                <a:off x="185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Line 334"/>
              <p:cNvSpPr>
                <a:spLocks noChangeShapeType="1"/>
              </p:cNvSpPr>
              <p:nvPr/>
            </p:nvSpPr>
            <p:spPr bwMode="auto">
              <a:xfrm flipH="1">
                <a:off x="183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Line 335"/>
              <p:cNvSpPr>
                <a:spLocks noChangeShapeType="1"/>
              </p:cNvSpPr>
              <p:nvPr/>
            </p:nvSpPr>
            <p:spPr bwMode="auto">
              <a:xfrm flipH="1">
                <a:off x="180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Line 336"/>
              <p:cNvSpPr>
                <a:spLocks noChangeShapeType="1"/>
              </p:cNvSpPr>
              <p:nvPr/>
            </p:nvSpPr>
            <p:spPr bwMode="auto">
              <a:xfrm flipH="1">
                <a:off x="178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Line 337"/>
              <p:cNvSpPr>
                <a:spLocks noChangeShapeType="1"/>
              </p:cNvSpPr>
              <p:nvPr/>
            </p:nvSpPr>
            <p:spPr bwMode="auto">
              <a:xfrm flipH="1">
                <a:off x="175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Line 338"/>
              <p:cNvSpPr>
                <a:spLocks noChangeShapeType="1"/>
              </p:cNvSpPr>
              <p:nvPr/>
            </p:nvSpPr>
            <p:spPr bwMode="auto">
              <a:xfrm flipH="1">
                <a:off x="173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Line 339"/>
              <p:cNvSpPr>
                <a:spLocks noChangeShapeType="1"/>
              </p:cNvSpPr>
              <p:nvPr/>
            </p:nvSpPr>
            <p:spPr bwMode="auto">
              <a:xfrm flipH="1">
                <a:off x="171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Line 340"/>
              <p:cNvSpPr>
                <a:spLocks noChangeShapeType="1"/>
              </p:cNvSpPr>
              <p:nvPr/>
            </p:nvSpPr>
            <p:spPr bwMode="auto">
              <a:xfrm flipH="1">
                <a:off x="168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Line 341"/>
              <p:cNvSpPr>
                <a:spLocks noChangeShapeType="1"/>
              </p:cNvSpPr>
              <p:nvPr/>
            </p:nvSpPr>
            <p:spPr bwMode="auto">
              <a:xfrm flipH="1">
                <a:off x="166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Line 342"/>
              <p:cNvSpPr>
                <a:spLocks noChangeShapeType="1"/>
              </p:cNvSpPr>
              <p:nvPr/>
            </p:nvSpPr>
            <p:spPr bwMode="auto">
              <a:xfrm flipH="1">
                <a:off x="163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Line 343"/>
              <p:cNvSpPr>
                <a:spLocks noChangeShapeType="1"/>
              </p:cNvSpPr>
              <p:nvPr/>
            </p:nvSpPr>
            <p:spPr bwMode="auto">
              <a:xfrm flipH="1">
                <a:off x="161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Line 344"/>
              <p:cNvSpPr>
                <a:spLocks noChangeShapeType="1"/>
              </p:cNvSpPr>
              <p:nvPr/>
            </p:nvSpPr>
            <p:spPr bwMode="auto">
              <a:xfrm flipH="1">
                <a:off x="159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Line 345"/>
              <p:cNvSpPr>
                <a:spLocks noChangeShapeType="1"/>
              </p:cNvSpPr>
              <p:nvPr/>
            </p:nvSpPr>
            <p:spPr bwMode="auto">
              <a:xfrm flipH="1">
                <a:off x="156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Line 346"/>
              <p:cNvSpPr>
                <a:spLocks noChangeShapeType="1"/>
              </p:cNvSpPr>
              <p:nvPr/>
            </p:nvSpPr>
            <p:spPr bwMode="auto">
              <a:xfrm flipH="1">
                <a:off x="154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Line 347"/>
              <p:cNvSpPr>
                <a:spLocks noChangeShapeType="1"/>
              </p:cNvSpPr>
              <p:nvPr/>
            </p:nvSpPr>
            <p:spPr bwMode="auto">
              <a:xfrm flipH="1">
                <a:off x="151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Line 348"/>
              <p:cNvSpPr>
                <a:spLocks noChangeShapeType="1"/>
              </p:cNvSpPr>
              <p:nvPr/>
            </p:nvSpPr>
            <p:spPr bwMode="auto">
              <a:xfrm flipH="1">
                <a:off x="149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Line 349"/>
              <p:cNvSpPr>
                <a:spLocks noChangeShapeType="1"/>
              </p:cNvSpPr>
              <p:nvPr/>
            </p:nvSpPr>
            <p:spPr bwMode="auto">
              <a:xfrm flipH="1">
                <a:off x="147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Line 350"/>
              <p:cNvSpPr>
                <a:spLocks noChangeShapeType="1"/>
              </p:cNvSpPr>
              <p:nvPr/>
            </p:nvSpPr>
            <p:spPr bwMode="auto">
              <a:xfrm flipH="1">
                <a:off x="144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Line 351"/>
              <p:cNvSpPr>
                <a:spLocks noChangeShapeType="1"/>
              </p:cNvSpPr>
              <p:nvPr/>
            </p:nvSpPr>
            <p:spPr bwMode="auto">
              <a:xfrm flipH="1">
                <a:off x="142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Line 352"/>
              <p:cNvSpPr>
                <a:spLocks noChangeShapeType="1"/>
              </p:cNvSpPr>
              <p:nvPr/>
            </p:nvSpPr>
            <p:spPr bwMode="auto">
              <a:xfrm flipH="1">
                <a:off x="139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Line 353"/>
              <p:cNvSpPr>
                <a:spLocks noChangeShapeType="1"/>
              </p:cNvSpPr>
              <p:nvPr/>
            </p:nvSpPr>
            <p:spPr bwMode="auto">
              <a:xfrm flipH="1">
                <a:off x="137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Line 354"/>
              <p:cNvSpPr>
                <a:spLocks noChangeShapeType="1"/>
              </p:cNvSpPr>
              <p:nvPr/>
            </p:nvSpPr>
            <p:spPr bwMode="auto">
              <a:xfrm flipH="1">
                <a:off x="135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Line 355"/>
              <p:cNvSpPr>
                <a:spLocks noChangeShapeType="1"/>
              </p:cNvSpPr>
              <p:nvPr/>
            </p:nvSpPr>
            <p:spPr bwMode="auto">
              <a:xfrm flipH="1">
                <a:off x="1327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Line 356"/>
              <p:cNvSpPr>
                <a:spLocks noChangeShapeType="1"/>
              </p:cNvSpPr>
              <p:nvPr/>
            </p:nvSpPr>
            <p:spPr bwMode="auto">
              <a:xfrm flipH="1">
                <a:off x="1303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Line 357"/>
              <p:cNvSpPr>
                <a:spLocks noChangeShapeType="1"/>
              </p:cNvSpPr>
              <p:nvPr/>
            </p:nvSpPr>
            <p:spPr bwMode="auto">
              <a:xfrm flipH="1">
                <a:off x="1279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Line 358"/>
              <p:cNvSpPr>
                <a:spLocks noChangeShapeType="1"/>
              </p:cNvSpPr>
              <p:nvPr/>
            </p:nvSpPr>
            <p:spPr bwMode="auto">
              <a:xfrm flipH="1">
                <a:off x="1255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Line 359"/>
              <p:cNvSpPr>
                <a:spLocks noChangeShapeType="1"/>
              </p:cNvSpPr>
              <p:nvPr/>
            </p:nvSpPr>
            <p:spPr bwMode="auto">
              <a:xfrm flipH="1">
                <a:off x="1231" y="131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Line 360"/>
              <p:cNvSpPr>
                <a:spLocks noChangeShapeType="1"/>
              </p:cNvSpPr>
              <p:nvPr/>
            </p:nvSpPr>
            <p:spPr bwMode="auto">
              <a:xfrm flipH="1">
                <a:off x="1211" y="1319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Line 361"/>
              <p:cNvSpPr>
                <a:spLocks noChangeShapeType="1"/>
              </p:cNvSpPr>
              <p:nvPr/>
            </p:nvSpPr>
            <p:spPr bwMode="auto">
              <a:xfrm flipH="1">
                <a:off x="1211" y="1278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Line 362"/>
              <p:cNvSpPr>
                <a:spLocks noChangeShapeType="1"/>
              </p:cNvSpPr>
              <p:nvPr/>
            </p:nvSpPr>
            <p:spPr bwMode="auto">
              <a:xfrm flipH="1">
                <a:off x="1211" y="1236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Line 363"/>
              <p:cNvSpPr>
                <a:spLocks noChangeShapeType="1"/>
              </p:cNvSpPr>
              <p:nvPr/>
            </p:nvSpPr>
            <p:spPr bwMode="auto">
              <a:xfrm flipH="1">
                <a:off x="1211" y="119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Line 364"/>
              <p:cNvSpPr>
                <a:spLocks noChangeShapeType="1"/>
              </p:cNvSpPr>
              <p:nvPr/>
            </p:nvSpPr>
            <p:spPr bwMode="auto">
              <a:xfrm flipH="1">
                <a:off x="1211" y="1153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Line 365"/>
              <p:cNvSpPr>
                <a:spLocks noChangeShapeType="1"/>
              </p:cNvSpPr>
              <p:nvPr/>
            </p:nvSpPr>
            <p:spPr bwMode="auto">
              <a:xfrm flipH="1">
                <a:off x="279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Line 366"/>
              <p:cNvSpPr>
                <a:spLocks noChangeShapeType="1"/>
              </p:cNvSpPr>
              <p:nvPr/>
            </p:nvSpPr>
            <p:spPr bwMode="auto">
              <a:xfrm flipH="1">
                <a:off x="276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Line 367"/>
              <p:cNvSpPr>
                <a:spLocks noChangeShapeType="1"/>
              </p:cNvSpPr>
              <p:nvPr/>
            </p:nvSpPr>
            <p:spPr bwMode="auto">
              <a:xfrm flipH="1">
                <a:off x="274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Line 368"/>
              <p:cNvSpPr>
                <a:spLocks noChangeShapeType="1"/>
              </p:cNvSpPr>
              <p:nvPr/>
            </p:nvSpPr>
            <p:spPr bwMode="auto">
              <a:xfrm flipH="1">
                <a:off x="271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Line 369"/>
              <p:cNvSpPr>
                <a:spLocks noChangeShapeType="1"/>
              </p:cNvSpPr>
              <p:nvPr/>
            </p:nvSpPr>
            <p:spPr bwMode="auto">
              <a:xfrm flipH="1">
                <a:off x="269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Line 370"/>
              <p:cNvSpPr>
                <a:spLocks noChangeShapeType="1"/>
              </p:cNvSpPr>
              <p:nvPr/>
            </p:nvSpPr>
            <p:spPr bwMode="auto">
              <a:xfrm flipH="1">
                <a:off x="267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Line 371"/>
              <p:cNvSpPr>
                <a:spLocks noChangeShapeType="1"/>
              </p:cNvSpPr>
              <p:nvPr/>
            </p:nvSpPr>
            <p:spPr bwMode="auto">
              <a:xfrm flipH="1">
                <a:off x="264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Line 372"/>
              <p:cNvSpPr>
                <a:spLocks noChangeShapeType="1"/>
              </p:cNvSpPr>
              <p:nvPr/>
            </p:nvSpPr>
            <p:spPr bwMode="auto">
              <a:xfrm flipH="1">
                <a:off x="262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Line 373"/>
              <p:cNvSpPr>
                <a:spLocks noChangeShapeType="1"/>
              </p:cNvSpPr>
              <p:nvPr/>
            </p:nvSpPr>
            <p:spPr bwMode="auto">
              <a:xfrm flipH="1">
                <a:off x="259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Line 374"/>
              <p:cNvSpPr>
                <a:spLocks noChangeShapeType="1"/>
              </p:cNvSpPr>
              <p:nvPr/>
            </p:nvSpPr>
            <p:spPr bwMode="auto">
              <a:xfrm flipH="1">
                <a:off x="257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Line 375"/>
              <p:cNvSpPr>
                <a:spLocks noChangeShapeType="1"/>
              </p:cNvSpPr>
              <p:nvPr/>
            </p:nvSpPr>
            <p:spPr bwMode="auto">
              <a:xfrm flipH="1">
                <a:off x="255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Line 376"/>
              <p:cNvSpPr>
                <a:spLocks noChangeShapeType="1"/>
              </p:cNvSpPr>
              <p:nvPr/>
            </p:nvSpPr>
            <p:spPr bwMode="auto">
              <a:xfrm flipH="1">
                <a:off x="252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Line 377"/>
              <p:cNvSpPr>
                <a:spLocks noChangeShapeType="1"/>
              </p:cNvSpPr>
              <p:nvPr/>
            </p:nvSpPr>
            <p:spPr bwMode="auto">
              <a:xfrm flipH="1">
                <a:off x="250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Line 378"/>
              <p:cNvSpPr>
                <a:spLocks noChangeShapeType="1"/>
              </p:cNvSpPr>
              <p:nvPr/>
            </p:nvSpPr>
            <p:spPr bwMode="auto">
              <a:xfrm flipH="1">
                <a:off x="247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Line 379"/>
              <p:cNvSpPr>
                <a:spLocks noChangeShapeType="1"/>
              </p:cNvSpPr>
              <p:nvPr/>
            </p:nvSpPr>
            <p:spPr bwMode="auto">
              <a:xfrm flipH="1">
                <a:off x="245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Line 380"/>
              <p:cNvSpPr>
                <a:spLocks noChangeShapeType="1"/>
              </p:cNvSpPr>
              <p:nvPr/>
            </p:nvSpPr>
            <p:spPr bwMode="auto">
              <a:xfrm flipH="1">
                <a:off x="243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Line 381"/>
              <p:cNvSpPr>
                <a:spLocks noChangeShapeType="1"/>
              </p:cNvSpPr>
              <p:nvPr/>
            </p:nvSpPr>
            <p:spPr bwMode="auto">
              <a:xfrm flipH="1">
                <a:off x="240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Line 382"/>
              <p:cNvSpPr>
                <a:spLocks noChangeShapeType="1"/>
              </p:cNvSpPr>
              <p:nvPr/>
            </p:nvSpPr>
            <p:spPr bwMode="auto">
              <a:xfrm flipH="1">
                <a:off x="238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Line 383"/>
              <p:cNvSpPr>
                <a:spLocks noChangeShapeType="1"/>
              </p:cNvSpPr>
              <p:nvPr/>
            </p:nvSpPr>
            <p:spPr bwMode="auto">
              <a:xfrm flipH="1">
                <a:off x="235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Line 384"/>
              <p:cNvSpPr>
                <a:spLocks noChangeShapeType="1"/>
              </p:cNvSpPr>
              <p:nvPr/>
            </p:nvSpPr>
            <p:spPr bwMode="auto">
              <a:xfrm flipH="1">
                <a:off x="233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Line 385"/>
              <p:cNvSpPr>
                <a:spLocks noChangeShapeType="1"/>
              </p:cNvSpPr>
              <p:nvPr/>
            </p:nvSpPr>
            <p:spPr bwMode="auto">
              <a:xfrm flipH="1">
                <a:off x="231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Line 386"/>
              <p:cNvSpPr>
                <a:spLocks noChangeShapeType="1"/>
              </p:cNvSpPr>
              <p:nvPr/>
            </p:nvSpPr>
            <p:spPr bwMode="auto">
              <a:xfrm flipH="1">
                <a:off x="228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Line 387"/>
              <p:cNvSpPr>
                <a:spLocks noChangeShapeType="1"/>
              </p:cNvSpPr>
              <p:nvPr/>
            </p:nvSpPr>
            <p:spPr bwMode="auto">
              <a:xfrm flipH="1">
                <a:off x="226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Line 388"/>
              <p:cNvSpPr>
                <a:spLocks noChangeShapeType="1"/>
              </p:cNvSpPr>
              <p:nvPr/>
            </p:nvSpPr>
            <p:spPr bwMode="auto">
              <a:xfrm flipH="1">
                <a:off x="223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Line 389"/>
              <p:cNvSpPr>
                <a:spLocks noChangeShapeType="1"/>
              </p:cNvSpPr>
              <p:nvPr/>
            </p:nvSpPr>
            <p:spPr bwMode="auto">
              <a:xfrm flipH="1">
                <a:off x="221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Line 390"/>
              <p:cNvSpPr>
                <a:spLocks noChangeShapeType="1"/>
              </p:cNvSpPr>
              <p:nvPr/>
            </p:nvSpPr>
            <p:spPr bwMode="auto">
              <a:xfrm flipH="1">
                <a:off x="219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Line 391"/>
              <p:cNvSpPr>
                <a:spLocks noChangeShapeType="1"/>
              </p:cNvSpPr>
              <p:nvPr/>
            </p:nvSpPr>
            <p:spPr bwMode="auto">
              <a:xfrm flipH="1">
                <a:off x="216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Line 392"/>
              <p:cNvSpPr>
                <a:spLocks noChangeShapeType="1"/>
              </p:cNvSpPr>
              <p:nvPr/>
            </p:nvSpPr>
            <p:spPr bwMode="auto">
              <a:xfrm flipH="1">
                <a:off x="214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Line 393"/>
              <p:cNvSpPr>
                <a:spLocks noChangeShapeType="1"/>
              </p:cNvSpPr>
              <p:nvPr/>
            </p:nvSpPr>
            <p:spPr bwMode="auto">
              <a:xfrm flipH="1">
                <a:off x="211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Line 394"/>
              <p:cNvSpPr>
                <a:spLocks noChangeShapeType="1"/>
              </p:cNvSpPr>
              <p:nvPr/>
            </p:nvSpPr>
            <p:spPr bwMode="auto">
              <a:xfrm flipH="1">
                <a:off x="209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Line 395"/>
              <p:cNvSpPr>
                <a:spLocks noChangeShapeType="1"/>
              </p:cNvSpPr>
              <p:nvPr/>
            </p:nvSpPr>
            <p:spPr bwMode="auto">
              <a:xfrm flipH="1">
                <a:off x="207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Line 396"/>
              <p:cNvSpPr>
                <a:spLocks noChangeShapeType="1"/>
              </p:cNvSpPr>
              <p:nvPr/>
            </p:nvSpPr>
            <p:spPr bwMode="auto">
              <a:xfrm flipH="1">
                <a:off x="204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Line 397"/>
              <p:cNvSpPr>
                <a:spLocks noChangeShapeType="1"/>
              </p:cNvSpPr>
              <p:nvPr/>
            </p:nvSpPr>
            <p:spPr bwMode="auto">
              <a:xfrm flipH="1">
                <a:off x="202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Line 398"/>
              <p:cNvSpPr>
                <a:spLocks noChangeShapeType="1"/>
              </p:cNvSpPr>
              <p:nvPr/>
            </p:nvSpPr>
            <p:spPr bwMode="auto">
              <a:xfrm flipH="1">
                <a:off x="199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Line 399"/>
              <p:cNvSpPr>
                <a:spLocks noChangeShapeType="1"/>
              </p:cNvSpPr>
              <p:nvPr/>
            </p:nvSpPr>
            <p:spPr bwMode="auto">
              <a:xfrm flipH="1">
                <a:off x="197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Line 400"/>
              <p:cNvSpPr>
                <a:spLocks noChangeShapeType="1"/>
              </p:cNvSpPr>
              <p:nvPr/>
            </p:nvSpPr>
            <p:spPr bwMode="auto">
              <a:xfrm flipH="1">
                <a:off x="195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Line 401"/>
              <p:cNvSpPr>
                <a:spLocks noChangeShapeType="1"/>
              </p:cNvSpPr>
              <p:nvPr/>
            </p:nvSpPr>
            <p:spPr bwMode="auto">
              <a:xfrm flipH="1">
                <a:off x="192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Line 402"/>
              <p:cNvSpPr>
                <a:spLocks noChangeShapeType="1"/>
              </p:cNvSpPr>
              <p:nvPr/>
            </p:nvSpPr>
            <p:spPr bwMode="auto">
              <a:xfrm flipH="1">
                <a:off x="190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Line 403"/>
              <p:cNvSpPr>
                <a:spLocks noChangeShapeType="1"/>
              </p:cNvSpPr>
              <p:nvPr/>
            </p:nvSpPr>
            <p:spPr bwMode="auto">
              <a:xfrm flipH="1">
                <a:off x="187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Line 404"/>
              <p:cNvSpPr>
                <a:spLocks noChangeShapeType="1"/>
              </p:cNvSpPr>
              <p:nvPr/>
            </p:nvSpPr>
            <p:spPr bwMode="auto">
              <a:xfrm flipH="1">
                <a:off x="185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Line 405"/>
              <p:cNvSpPr>
                <a:spLocks noChangeShapeType="1"/>
              </p:cNvSpPr>
              <p:nvPr/>
            </p:nvSpPr>
            <p:spPr bwMode="auto">
              <a:xfrm flipH="1">
                <a:off x="183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1" name="Group 607"/>
            <p:cNvGrpSpPr>
              <a:grpSpLocks/>
            </p:cNvGrpSpPr>
            <p:nvPr/>
          </p:nvGrpSpPr>
          <p:grpSpPr bwMode="auto">
            <a:xfrm>
              <a:off x="1211" y="656"/>
              <a:ext cx="1588" cy="498"/>
              <a:chOff x="1211" y="656"/>
              <a:chExt cx="1588" cy="498"/>
            </a:xfrm>
          </p:grpSpPr>
          <p:sp>
            <p:nvSpPr>
              <p:cNvPr id="1431" name="Line 407"/>
              <p:cNvSpPr>
                <a:spLocks noChangeShapeType="1"/>
              </p:cNvSpPr>
              <p:nvPr/>
            </p:nvSpPr>
            <p:spPr bwMode="auto">
              <a:xfrm flipH="1">
                <a:off x="180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Line 408"/>
              <p:cNvSpPr>
                <a:spLocks noChangeShapeType="1"/>
              </p:cNvSpPr>
              <p:nvPr/>
            </p:nvSpPr>
            <p:spPr bwMode="auto">
              <a:xfrm flipH="1">
                <a:off x="178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Line 409"/>
              <p:cNvSpPr>
                <a:spLocks noChangeShapeType="1"/>
              </p:cNvSpPr>
              <p:nvPr/>
            </p:nvSpPr>
            <p:spPr bwMode="auto">
              <a:xfrm flipH="1">
                <a:off x="175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Line 410"/>
              <p:cNvSpPr>
                <a:spLocks noChangeShapeType="1"/>
              </p:cNvSpPr>
              <p:nvPr/>
            </p:nvSpPr>
            <p:spPr bwMode="auto">
              <a:xfrm flipH="1">
                <a:off x="173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Line 411"/>
              <p:cNvSpPr>
                <a:spLocks noChangeShapeType="1"/>
              </p:cNvSpPr>
              <p:nvPr/>
            </p:nvSpPr>
            <p:spPr bwMode="auto">
              <a:xfrm flipH="1">
                <a:off x="171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Line 412"/>
              <p:cNvSpPr>
                <a:spLocks noChangeShapeType="1"/>
              </p:cNvSpPr>
              <p:nvPr/>
            </p:nvSpPr>
            <p:spPr bwMode="auto">
              <a:xfrm flipH="1">
                <a:off x="168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Line 413"/>
              <p:cNvSpPr>
                <a:spLocks noChangeShapeType="1"/>
              </p:cNvSpPr>
              <p:nvPr/>
            </p:nvSpPr>
            <p:spPr bwMode="auto">
              <a:xfrm flipH="1">
                <a:off x="166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Line 414"/>
              <p:cNvSpPr>
                <a:spLocks noChangeShapeType="1"/>
              </p:cNvSpPr>
              <p:nvPr/>
            </p:nvSpPr>
            <p:spPr bwMode="auto">
              <a:xfrm flipH="1">
                <a:off x="163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Line 415"/>
              <p:cNvSpPr>
                <a:spLocks noChangeShapeType="1"/>
              </p:cNvSpPr>
              <p:nvPr/>
            </p:nvSpPr>
            <p:spPr bwMode="auto">
              <a:xfrm flipH="1">
                <a:off x="161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Line 416"/>
              <p:cNvSpPr>
                <a:spLocks noChangeShapeType="1"/>
              </p:cNvSpPr>
              <p:nvPr/>
            </p:nvSpPr>
            <p:spPr bwMode="auto">
              <a:xfrm flipH="1">
                <a:off x="159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Line 417"/>
              <p:cNvSpPr>
                <a:spLocks noChangeShapeType="1"/>
              </p:cNvSpPr>
              <p:nvPr/>
            </p:nvSpPr>
            <p:spPr bwMode="auto">
              <a:xfrm flipH="1">
                <a:off x="156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Line 418"/>
              <p:cNvSpPr>
                <a:spLocks noChangeShapeType="1"/>
              </p:cNvSpPr>
              <p:nvPr/>
            </p:nvSpPr>
            <p:spPr bwMode="auto">
              <a:xfrm flipH="1">
                <a:off x="154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Line 419"/>
              <p:cNvSpPr>
                <a:spLocks noChangeShapeType="1"/>
              </p:cNvSpPr>
              <p:nvPr/>
            </p:nvSpPr>
            <p:spPr bwMode="auto">
              <a:xfrm flipH="1">
                <a:off x="151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Line 420"/>
              <p:cNvSpPr>
                <a:spLocks noChangeShapeType="1"/>
              </p:cNvSpPr>
              <p:nvPr/>
            </p:nvSpPr>
            <p:spPr bwMode="auto">
              <a:xfrm flipH="1">
                <a:off x="149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Line 421"/>
              <p:cNvSpPr>
                <a:spLocks noChangeShapeType="1"/>
              </p:cNvSpPr>
              <p:nvPr/>
            </p:nvSpPr>
            <p:spPr bwMode="auto">
              <a:xfrm flipH="1">
                <a:off x="147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Line 422"/>
              <p:cNvSpPr>
                <a:spLocks noChangeShapeType="1"/>
              </p:cNvSpPr>
              <p:nvPr/>
            </p:nvSpPr>
            <p:spPr bwMode="auto">
              <a:xfrm flipH="1">
                <a:off x="144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Line 423"/>
              <p:cNvSpPr>
                <a:spLocks noChangeShapeType="1"/>
              </p:cNvSpPr>
              <p:nvPr/>
            </p:nvSpPr>
            <p:spPr bwMode="auto">
              <a:xfrm flipH="1">
                <a:off x="142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Line 424"/>
              <p:cNvSpPr>
                <a:spLocks noChangeShapeType="1"/>
              </p:cNvSpPr>
              <p:nvPr/>
            </p:nvSpPr>
            <p:spPr bwMode="auto">
              <a:xfrm flipH="1">
                <a:off x="139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Line 425"/>
              <p:cNvSpPr>
                <a:spLocks noChangeShapeType="1"/>
              </p:cNvSpPr>
              <p:nvPr/>
            </p:nvSpPr>
            <p:spPr bwMode="auto">
              <a:xfrm flipH="1">
                <a:off x="137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Line 426"/>
              <p:cNvSpPr>
                <a:spLocks noChangeShapeType="1"/>
              </p:cNvSpPr>
              <p:nvPr/>
            </p:nvSpPr>
            <p:spPr bwMode="auto">
              <a:xfrm flipH="1">
                <a:off x="135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Line 427"/>
              <p:cNvSpPr>
                <a:spLocks noChangeShapeType="1"/>
              </p:cNvSpPr>
              <p:nvPr/>
            </p:nvSpPr>
            <p:spPr bwMode="auto">
              <a:xfrm flipH="1">
                <a:off x="1327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Line 428"/>
              <p:cNvSpPr>
                <a:spLocks noChangeShapeType="1"/>
              </p:cNvSpPr>
              <p:nvPr/>
            </p:nvSpPr>
            <p:spPr bwMode="auto">
              <a:xfrm flipH="1">
                <a:off x="1303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Line 429"/>
              <p:cNvSpPr>
                <a:spLocks noChangeShapeType="1"/>
              </p:cNvSpPr>
              <p:nvPr/>
            </p:nvSpPr>
            <p:spPr bwMode="auto">
              <a:xfrm flipH="1">
                <a:off x="1279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Line 430"/>
              <p:cNvSpPr>
                <a:spLocks noChangeShapeType="1"/>
              </p:cNvSpPr>
              <p:nvPr/>
            </p:nvSpPr>
            <p:spPr bwMode="auto">
              <a:xfrm flipH="1">
                <a:off x="1255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Line 431"/>
              <p:cNvSpPr>
                <a:spLocks noChangeShapeType="1"/>
              </p:cNvSpPr>
              <p:nvPr/>
            </p:nvSpPr>
            <p:spPr bwMode="auto">
              <a:xfrm flipH="1">
                <a:off x="1231" y="115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Line 432"/>
              <p:cNvSpPr>
                <a:spLocks noChangeShapeType="1"/>
              </p:cNvSpPr>
              <p:nvPr/>
            </p:nvSpPr>
            <p:spPr bwMode="auto">
              <a:xfrm flipH="1">
                <a:off x="1211" y="1153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Line 433"/>
              <p:cNvSpPr>
                <a:spLocks noChangeShapeType="1"/>
              </p:cNvSpPr>
              <p:nvPr/>
            </p:nvSpPr>
            <p:spPr bwMode="auto">
              <a:xfrm flipH="1">
                <a:off x="1211" y="1112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Line 434"/>
              <p:cNvSpPr>
                <a:spLocks noChangeShapeType="1"/>
              </p:cNvSpPr>
              <p:nvPr/>
            </p:nvSpPr>
            <p:spPr bwMode="auto">
              <a:xfrm flipH="1">
                <a:off x="1211" y="1071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Line 435"/>
              <p:cNvSpPr>
                <a:spLocks noChangeShapeType="1"/>
              </p:cNvSpPr>
              <p:nvPr/>
            </p:nvSpPr>
            <p:spPr bwMode="auto">
              <a:xfrm flipH="1">
                <a:off x="1211" y="102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Line 436"/>
              <p:cNvSpPr>
                <a:spLocks noChangeShapeType="1"/>
              </p:cNvSpPr>
              <p:nvPr/>
            </p:nvSpPr>
            <p:spPr bwMode="auto">
              <a:xfrm flipH="1">
                <a:off x="1211" y="987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Line 437"/>
              <p:cNvSpPr>
                <a:spLocks noChangeShapeType="1"/>
              </p:cNvSpPr>
              <p:nvPr/>
            </p:nvSpPr>
            <p:spPr bwMode="auto">
              <a:xfrm flipH="1">
                <a:off x="279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Line 438"/>
              <p:cNvSpPr>
                <a:spLocks noChangeShapeType="1"/>
              </p:cNvSpPr>
              <p:nvPr/>
            </p:nvSpPr>
            <p:spPr bwMode="auto">
              <a:xfrm flipH="1">
                <a:off x="276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Line 439"/>
              <p:cNvSpPr>
                <a:spLocks noChangeShapeType="1"/>
              </p:cNvSpPr>
              <p:nvPr/>
            </p:nvSpPr>
            <p:spPr bwMode="auto">
              <a:xfrm flipH="1">
                <a:off x="274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Line 440"/>
              <p:cNvSpPr>
                <a:spLocks noChangeShapeType="1"/>
              </p:cNvSpPr>
              <p:nvPr/>
            </p:nvSpPr>
            <p:spPr bwMode="auto">
              <a:xfrm flipH="1">
                <a:off x="271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Line 441"/>
              <p:cNvSpPr>
                <a:spLocks noChangeShapeType="1"/>
              </p:cNvSpPr>
              <p:nvPr/>
            </p:nvSpPr>
            <p:spPr bwMode="auto">
              <a:xfrm flipH="1">
                <a:off x="269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Line 442"/>
              <p:cNvSpPr>
                <a:spLocks noChangeShapeType="1"/>
              </p:cNvSpPr>
              <p:nvPr/>
            </p:nvSpPr>
            <p:spPr bwMode="auto">
              <a:xfrm flipH="1">
                <a:off x="267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Line 443"/>
              <p:cNvSpPr>
                <a:spLocks noChangeShapeType="1"/>
              </p:cNvSpPr>
              <p:nvPr/>
            </p:nvSpPr>
            <p:spPr bwMode="auto">
              <a:xfrm flipH="1">
                <a:off x="264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Line 444"/>
              <p:cNvSpPr>
                <a:spLocks noChangeShapeType="1"/>
              </p:cNvSpPr>
              <p:nvPr/>
            </p:nvSpPr>
            <p:spPr bwMode="auto">
              <a:xfrm flipH="1">
                <a:off x="262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Line 445"/>
              <p:cNvSpPr>
                <a:spLocks noChangeShapeType="1"/>
              </p:cNvSpPr>
              <p:nvPr/>
            </p:nvSpPr>
            <p:spPr bwMode="auto">
              <a:xfrm flipH="1">
                <a:off x="259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Line 446"/>
              <p:cNvSpPr>
                <a:spLocks noChangeShapeType="1"/>
              </p:cNvSpPr>
              <p:nvPr/>
            </p:nvSpPr>
            <p:spPr bwMode="auto">
              <a:xfrm flipH="1">
                <a:off x="257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Line 447"/>
              <p:cNvSpPr>
                <a:spLocks noChangeShapeType="1"/>
              </p:cNvSpPr>
              <p:nvPr/>
            </p:nvSpPr>
            <p:spPr bwMode="auto">
              <a:xfrm flipH="1">
                <a:off x="255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Line 448"/>
              <p:cNvSpPr>
                <a:spLocks noChangeShapeType="1"/>
              </p:cNvSpPr>
              <p:nvPr/>
            </p:nvSpPr>
            <p:spPr bwMode="auto">
              <a:xfrm flipH="1">
                <a:off x="252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Line 449"/>
              <p:cNvSpPr>
                <a:spLocks noChangeShapeType="1"/>
              </p:cNvSpPr>
              <p:nvPr/>
            </p:nvSpPr>
            <p:spPr bwMode="auto">
              <a:xfrm flipH="1">
                <a:off x="250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Line 450"/>
              <p:cNvSpPr>
                <a:spLocks noChangeShapeType="1"/>
              </p:cNvSpPr>
              <p:nvPr/>
            </p:nvSpPr>
            <p:spPr bwMode="auto">
              <a:xfrm flipH="1">
                <a:off x="247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Line 451"/>
              <p:cNvSpPr>
                <a:spLocks noChangeShapeType="1"/>
              </p:cNvSpPr>
              <p:nvPr/>
            </p:nvSpPr>
            <p:spPr bwMode="auto">
              <a:xfrm flipH="1">
                <a:off x="245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Line 452"/>
              <p:cNvSpPr>
                <a:spLocks noChangeShapeType="1"/>
              </p:cNvSpPr>
              <p:nvPr/>
            </p:nvSpPr>
            <p:spPr bwMode="auto">
              <a:xfrm flipH="1">
                <a:off x="243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Line 453"/>
              <p:cNvSpPr>
                <a:spLocks noChangeShapeType="1"/>
              </p:cNvSpPr>
              <p:nvPr/>
            </p:nvSpPr>
            <p:spPr bwMode="auto">
              <a:xfrm flipH="1">
                <a:off x="240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Line 454"/>
              <p:cNvSpPr>
                <a:spLocks noChangeShapeType="1"/>
              </p:cNvSpPr>
              <p:nvPr/>
            </p:nvSpPr>
            <p:spPr bwMode="auto">
              <a:xfrm flipH="1">
                <a:off x="238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Line 455"/>
              <p:cNvSpPr>
                <a:spLocks noChangeShapeType="1"/>
              </p:cNvSpPr>
              <p:nvPr/>
            </p:nvSpPr>
            <p:spPr bwMode="auto">
              <a:xfrm flipH="1">
                <a:off x="235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Line 456"/>
              <p:cNvSpPr>
                <a:spLocks noChangeShapeType="1"/>
              </p:cNvSpPr>
              <p:nvPr/>
            </p:nvSpPr>
            <p:spPr bwMode="auto">
              <a:xfrm flipH="1">
                <a:off x="233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Line 457"/>
              <p:cNvSpPr>
                <a:spLocks noChangeShapeType="1"/>
              </p:cNvSpPr>
              <p:nvPr/>
            </p:nvSpPr>
            <p:spPr bwMode="auto">
              <a:xfrm flipH="1">
                <a:off x="231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Line 458"/>
              <p:cNvSpPr>
                <a:spLocks noChangeShapeType="1"/>
              </p:cNvSpPr>
              <p:nvPr/>
            </p:nvSpPr>
            <p:spPr bwMode="auto">
              <a:xfrm flipH="1">
                <a:off x="228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Line 459"/>
              <p:cNvSpPr>
                <a:spLocks noChangeShapeType="1"/>
              </p:cNvSpPr>
              <p:nvPr/>
            </p:nvSpPr>
            <p:spPr bwMode="auto">
              <a:xfrm flipH="1">
                <a:off x="226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Line 460"/>
              <p:cNvSpPr>
                <a:spLocks noChangeShapeType="1"/>
              </p:cNvSpPr>
              <p:nvPr/>
            </p:nvSpPr>
            <p:spPr bwMode="auto">
              <a:xfrm flipH="1">
                <a:off x="223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Line 461"/>
              <p:cNvSpPr>
                <a:spLocks noChangeShapeType="1"/>
              </p:cNvSpPr>
              <p:nvPr/>
            </p:nvSpPr>
            <p:spPr bwMode="auto">
              <a:xfrm flipH="1">
                <a:off x="221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Line 462"/>
              <p:cNvSpPr>
                <a:spLocks noChangeShapeType="1"/>
              </p:cNvSpPr>
              <p:nvPr/>
            </p:nvSpPr>
            <p:spPr bwMode="auto">
              <a:xfrm flipH="1">
                <a:off x="219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Line 463"/>
              <p:cNvSpPr>
                <a:spLocks noChangeShapeType="1"/>
              </p:cNvSpPr>
              <p:nvPr/>
            </p:nvSpPr>
            <p:spPr bwMode="auto">
              <a:xfrm flipH="1">
                <a:off x="216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Line 464"/>
              <p:cNvSpPr>
                <a:spLocks noChangeShapeType="1"/>
              </p:cNvSpPr>
              <p:nvPr/>
            </p:nvSpPr>
            <p:spPr bwMode="auto">
              <a:xfrm flipH="1">
                <a:off x="214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Line 465"/>
              <p:cNvSpPr>
                <a:spLocks noChangeShapeType="1"/>
              </p:cNvSpPr>
              <p:nvPr/>
            </p:nvSpPr>
            <p:spPr bwMode="auto">
              <a:xfrm flipH="1">
                <a:off x="211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Line 466"/>
              <p:cNvSpPr>
                <a:spLocks noChangeShapeType="1"/>
              </p:cNvSpPr>
              <p:nvPr/>
            </p:nvSpPr>
            <p:spPr bwMode="auto">
              <a:xfrm flipH="1">
                <a:off x="209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Line 467"/>
              <p:cNvSpPr>
                <a:spLocks noChangeShapeType="1"/>
              </p:cNvSpPr>
              <p:nvPr/>
            </p:nvSpPr>
            <p:spPr bwMode="auto">
              <a:xfrm flipH="1">
                <a:off x="207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Line 468"/>
              <p:cNvSpPr>
                <a:spLocks noChangeShapeType="1"/>
              </p:cNvSpPr>
              <p:nvPr/>
            </p:nvSpPr>
            <p:spPr bwMode="auto">
              <a:xfrm flipH="1">
                <a:off x="204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Line 469"/>
              <p:cNvSpPr>
                <a:spLocks noChangeShapeType="1"/>
              </p:cNvSpPr>
              <p:nvPr/>
            </p:nvSpPr>
            <p:spPr bwMode="auto">
              <a:xfrm flipH="1">
                <a:off x="202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Line 470"/>
              <p:cNvSpPr>
                <a:spLocks noChangeShapeType="1"/>
              </p:cNvSpPr>
              <p:nvPr/>
            </p:nvSpPr>
            <p:spPr bwMode="auto">
              <a:xfrm flipH="1">
                <a:off x="199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Line 471"/>
              <p:cNvSpPr>
                <a:spLocks noChangeShapeType="1"/>
              </p:cNvSpPr>
              <p:nvPr/>
            </p:nvSpPr>
            <p:spPr bwMode="auto">
              <a:xfrm flipH="1">
                <a:off x="197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Line 472"/>
              <p:cNvSpPr>
                <a:spLocks noChangeShapeType="1"/>
              </p:cNvSpPr>
              <p:nvPr/>
            </p:nvSpPr>
            <p:spPr bwMode="auto">
              <a:xfrm flipH="1">
                <a:off x="195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Line 473"/>
              <p:cNvSpPr>
                <a:spLocks noChangeShapeType="1"/>
              </p:cNvSpPr>
              <p:nvPr/>
            </p:nvSpPr>
            <p:spPr bwMode="auto">
              <a:xfrm flipH="1">
                <a:off x="192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Line 474"/>
              <p:cNvSpPr>
                <a:spLocks noChangeShapeType="1"/>
              </p:cNvSpPr>
              <p:nvPr/>
            </p:nvSpPr>
            <p:spPr bwMode="auto">
              <a:xfrm flipH="1">
                <a:off x="190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Line 475"/>
              <p:cNvSpPr>
                <a:spLocks noChangeShapeType="1"/>
              </p:cNvSpPr>
              <p:nvPr/>
            </p:nvSpPr>
            <p:spPr bwMode="auto">
              <a:xfrm flipH="1">
                <a:off x="187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Line 476"/>
              <p:cNvSpPr>
                <a:spLocks noChangeShapeType="1"/>
              </p:cNvSpPr>
              <p:nvPr/>
            </p:nvSpPr>
            <p:spPr bwMode="auto">
              <a:xfrm flipH="1">
                <a:off x="185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Line 477"/>
              <p:cNvSpPr>
                <a:spLocks noChangeShapeType="1"/>
              </p:cNvSpPr>
              <p:nvPr/>
            </p:nvSpPr>
            <p:spPr bwMode="auto">
              <a:xfrm flipH="1">
                <a:off x="183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Line 478"/>
              <p:cNvSpPr>
                <a:spLocks noChangeShapeType="1"/>
              </p:cNvSpPr>
              <p:nvPr/>
            </p:nvSpPr>
            <p:spPr bwMode="auto">
              <a:xfrm flipH="1">
                <a:off x="180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Line 479"/>
              <p:cNvSpPr>
                <a:spLocks noChangeShapeType="1"/>
              </p:cNvSpPr>
              <p:nvPr/>
            </p:nvSpPr>
            <p:spPr bwMode="auto">
              <a:xfrm flipH="1">
                <a:off x="178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Line 480"/>
              <p:cNvSpPr>
                <a:spLocks noChangeShapeType="1"/>
              </p:cNvSpPr>
              <p:nvPr/>
            </p:nvSpPr>
            <p:spPr bwMode="auto">
              <a:xfrm flipH="1">
                <a:off x="175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Line 481"/>
              <p:cNvSpPr>
                <a:spLocks noChangeShapeType="1"/>
              </p:cNvSpPr>
              <p:nvPr/>
            </p:nvSpPr>
            <p:spPr bwMode="auto">
              <a:xfrm flipH="1">
                <a:off x="173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Line 482"/>
              <p:cNvSpPr>
                <a:spLocks noChangeShapeType="1"/>
              </p:cNvSpPr>
              <p:nvPr/>
            </p:nvSpPr>
            <p:spPr bwMode="auto">
              <a:xfrm flipH="1">
                <a:off x="171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Line 483"/>
              <p:cNvSpPr>
                <a:spLocks noChangeShapeType="1"/>
              </p:cNvSpPr>
              <p:nvPr/>
            </p:nvSpPr>
            <p:spPr bwMode="auto">
              <a:xfrm flipH="1">
                <a:off x="168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Line 484"/>
              <p:cNvSpPr>
                <a:spLocks noChangeShapeType="1"/>
              </p:cNvSpPr>
              <p:nvPr/>
            </p:nvSpPr>
            <p:spPr bwMode="auto">
              <a:xfrm flipH="1">
                <a:off x="166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Line 485"/>
              <p:cNvSpPr>
                <a:spLocks noChangeShapeType="1"/>
              </p:cNvSpPr>
              <p:nvPr/>
            </p:nvSpPr>
            <p:spPr bwMode="auto">
              <a:xfrm flipH="1">
                <a:off x="163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Line 486"/>
              <p:cNvSpPr>
                <a:spLocks noChangeShapeType="1"/>
              </p:cNvSpPr>
              <p:nvPr/>
            </p:nvSpPr>
            <p:spPr bwMode="auto">
              <a:xfrm flipH="1">
                <a:off x="161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Line 487"/>
              <p:cNvSpPr>
                <a:spLocks noChangeShapeType="1"/>
              </p:cNvSpPr>
              <p:nvPr/>
            </p:nvSpPr>
            <p:spPr bwMode="auto">
              <a:xfrm flipH="1">
                <a:off x="159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Line 488"/>
              <p:cNvSpPr>
                <a:spLocks noChangeShapeType="1"/>
              </p:cNvSpPr>
              <p:nvPr/>
            </p:nvSpPr>
            <p:spPr bwMode="auto">
              <a:xfrm flipH="1">
                <a:off x="156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Line 489"/>
              <p:cNvSpPr>
                <a:spLocks noChangeShapeType="1"/>
              </p:cNvSpPr>
              <p:nvPr/>
            </p:nvSpPr>
            <p:spPr bwMode="auto">
              <a:xfrm flipH="1">
                <a:off x="154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Line 490"/>
              <p:cNvSpPr>
                <a:spLocks noChangeShapeType="1"/>
              </p:cNvSpPr>
              <p:nvPr/>
            </p:nvSpPr>
            <p:spPr bwMode="auto">
              <a:xfrm flipH="1">
                <a:off x="151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Line 491"/>
              <p:cNvSpPr>
                <a:spLocks noChangeShapeType="1"/>
              </p:cNvSpPr>
              <p:nvPr/>
            </p:nvSpPr>
            <p:spPr bwMode="auto">
              <a:xfrm flipH="1">
                <a:off x="149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Line 492"/>
              <p:cNvSpPr>
                <a:spLocks noChangeShapeType="1"/>
              </p:cNvSpPr>
              <p:nvPr/>
            </p:nvSpPr>
            <p:spPr bwMode="auto">
              <a:xfrm flipH="1">
                <a:off x="147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Line 493"/>
              <p:cNvSpPr>
                <a:spLocks noChangeShapeType="1"/>
              </p:cNvSpPr>
              <p:nvPr/>
            </p:nvSpPr>
            <p:spPr bwMode="auto">
              <a:xfrm flipH="1">
                <a:off x="144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Line 494"/>
              <p:cNvSpPr>
                <a:spLocks noChangeShapeType="1"/>
              </p:cNvSpPr>
              <p:nvPr/>
            </p:nvSpPr>
            <p:spPr bwMode="auto">
              <a:xfrm flipH="1">
                <a:off x="142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Line 495"/>
              <p:cNvSpPr>
                <a:spLocks noChangeShapeType="1"/>
              </p:cNvSpPr>
              <p:nvPr/>
            </p:nvSpPr>
            <p:spPr bwMode="auto">
              <a:xfrm flipH="1">
                <a:off x="139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Line 496"/>
              <p:cNvSpPr>
                <a:spLocks noChangeShapeType="1"/>
              </p:cNvSpPr>
              <p:nvPr/>
            </p:nvSpPr>
            <p:spPr bwMode="auto">
              <a:xfrm flipH="1">
                <a:off x="137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Line 497"/>
              <p:cNvSpPr>
                <a:spLocks noChangeShapeType="1"/>
              </p:cNvSpPr>
              <p:nvPr/>
            </p:nvSpPr>
            <p:spPr bwMode="auto">
              <a:xfrm flipH="1">
                <a:off x="135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Line 498"/>
              <p:cNvSpPr>
                <a:spLocks noChangeShapeType="1"/>
              </p:cNvSpPr>
              <p:nvPr/>
            </p:nvSpPr>
            <p:spPr bwMode="auto">
              <a:xfrm flipH="1">
                <a:off x="1327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Line 499"/>
              <p:cNvSpPr>
                <a:spLocks noChangeShapeType="1"/>
              </p:cNvSpPr>
              <p:nvPr/>
            </p:nvSpPr>
            <p:spPr bwMode="auto">
              <a:xfrm flipH="1">
                <a:off x="1303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Line 500"/>
              <p:cNvSpPr>
                <a:spLocks noChangeShapeType="1"/>
              </p:cNvSpPr>
              <p:nvPr/>
            </p:nvSpPr>
            <p:spPr bwMode="auto">
              <a:xfrm flipH="1">
                <a:off x="1279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Line 501"/>
              <p:cNvSpPr>
                <a:spLocks noChangeShapeType="1"/>
              </p:cNvSpPr>
              <p:nvPr/>
            </p:nvSpPr>
            <p:spPr bwMode="auto">
              <a:xfrm flipH="1">
                <a:off x="1255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Line 502"/>
              <p:cNvSpPr>
                <a:spLocks noChangeShapeType="1"/>
              </p:cNvSpPr>
              <p:nvPr/>
            </p:nvSpPr>
            <p:spPr bwMode="auto">
              <a:xfrm flipH="1">
                <a:off x="1231" y="987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Line 503"/>
              <p:cNvSpPr>
                <a:spLocks noChangeShapeType="1"/>
              </p:cNvSpPr>
              <p:nvPr/>
            </p:nvSpPr>
            <p:spPr bwMode="auto">
              <a:xfrm flipH="1">
                <a:off x="1211" y="987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Line 504"/>
              <p:cNvSpPr>
                <a:spLocks noChangeShapeType="1"/>
              </p:cNvSpPr>
              <p:nvPr/>
            </p:nvSpPr>
            <p:spPr bwMode="auto">
              <a:xfrm flipH="1">
                <a:off x="1211" y="946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Line 505"/>
              <p:cNvSpPr>
                <a:spLocks noChangeShapeType="1"/>
              </p:cNvSpPr>
              <p:nvPr/>
            </p:nvSpPr>
            <p:spPr bwMode="auto">
              <a:xfrm flipH="1">
                <a:off x="1211" y="90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Line 506"/>
              <p:cNvSpPr>
                <a:spLocks noChangeShapeType="1"/>
              </p:cNvSpPr>
              <p:nvPr/>
            </p:nvSpPr>
            <p:spPr bwMode="auto">
              <a:xfrm flipH="1">
                <a:off x="1211" y="86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Line 507"/>
              <p:cNvSpPr>
                <a:spLocks noChangeShapeType="1"/>
              </p:cNvSpPr>
              <p:nvPr/>
            </p:nvSpPr>
            <p:spPr bwMode="auto">
              <a:xfrm flipH="1">
                <a:off x="1211" y="821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Line 508"/>
              <p:cNvSpPr>
                <a:spLocks noChangeShapeType="1"/>
              </p:cNvSpPr>
              <p:nvPr/>
            </p:nvSpPr>
            <p:spPr bwMode="auto">
              <a:xfrm flipH="1">
                <a:off x="279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Line 509"/>
              <p:cNvSpPr>
                <a:spLocks noChangeShapeType="1"/>
              </p:cNvSpPr>
              <p:nvPr/>
            </p:nvSpPr>
            <p:spPr bwMode="auto">
              <a:xfrm flipH="1">
                <a:off x="276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Line 510"/>
              <p:cNvSpPr>
                <a:spLocks noChangeShapeType="1"/>
              </p:cNvSpPr>
              <p:nvPr/>
            </p:nvSpPr>
            <p:spPr bwMode="auto">
              <a:xfrm flipH="1">
                <a:off x="274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Line 511"/>
              <p:cNvSpPr>
                <a:spLocks noChangeShapeType="1"/>
              </p:cNvSpPr>
              <p:nvPr/>
            </p:nvSpPr>
            <p:spPr bwMode="auto">
              <a:xfrm flipH="1">
                <a:off x="271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Line 512"/>
              <p:cNvSpPr>
                <a:spLocks noChangeShapeType="1"/>
              </p:cNvSpPr>
              <p:nvPr/>
            </p:nvSpPr>
            <p:spPr bwMode="auto">
              <a:xfrm flipH="1">
                <a:off x="269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Line 513"/>
              <p:cNvSpPr>
                <a:spLocks noChangeShapeType="1"/>
              </p:cNvSpPr>
              <p:nvPr/>
            </p:nvSpPr>
            <p:spPr bwMode="auto">
              <a:xfrm flipH="1">
                <a:off x="267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Line 514"/>
              <p:cNvSpPr>
                <a:spLocks noChangeShapeType="1"/>
              </p:cNvSpPr>
              <p:nvPr/>
            </p:nvSpPr>
            <p:spPr bwMode="auto">
              <a:xfrm flipH="1">
                <a:off x="264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Line 515"/>
              <p:cNvSpPr>
                <a:spLocks noChangeShapeType="1"/>
              </p:cNvSpPr>
              <p:nvPr/>
            </p:nvSpPr>
            <p:spPr bwMode="auto">
              <a:xfrm flipH="1">
                <a:off x="262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Line 516"/>
              <p:cNvSpPr>
                <a:spLocks noChangeShapeType="1"/>
              </p:cNvSpPr>
              <p:nvPr/>
            </p:nvSpPr>
            <p:spPr bwMode="auto">
              <a:xfrm flipH="1">
                <a:off x="259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Line 517"/>
              <p:cNvSpPr>
                <a:spLocks noChangeShapeType="1"/>
              </p:cNvSpPr>
              <p:nvPr/>
            </p:nvSpPr>
            <p:spPr bwMode="auto">
              <a:xfrm flipH="1">
                <a:off x="257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Line 518"/>
              <p:cNvSpPr>
                <a:spLocks noChangeShapeType="1"/>
              </p:cNvSpPr>
              <p:nvPr/>
            </p:nvSpPr>
            <p:spPr bwMode="auto">
              <a:xfrm flipH="1">
                <a:off x="255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Line 519"/>
              <p:cNvSpPr>
                <a:spLocks noChangeShapeType="1"/>
              </p:cNvSpPr>
              <p:nvPr/>
            </p:nvSpPr>
            <p:spPr bwMode="auto">
              <a:xfrm flipH="1">
                <a:off x="252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Line 520"/>
              <p:cNvSpPr>
                <a:spLocks noChangeShapeType="1"/>
              </p:cNvSpPr>
              <p:nvPr/>
            </p:nvSpPr>
            <p:spPr bwMode="auto">
              <a:xfrm flipH="1">
                <a:off x="250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Line 521"/>
              <p:cNvSpPr>
                <a:spLocks noChangeShapeType="1"/>
              </p:cNvSpPr>
              <p:nvPr/>
            </p:nvSpPr>
            <p:spPr bwMode="auto">
              <a:xfrm flipH="1">
                <a:off x="247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Line 522"/>
              <p:cNvSpPr>
                <a:spLocks noChangeShapeType="1"/>
              </p:cNvSpPr>
              <p:nvPr/>
            </p:nvSpPr>
            <p:spPr bwMode="auto">
              <a:xfrm flipH="1">
                <a:off x="245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Line 523"/>
              <p:cNvSpPr>
                <a:spLocks noChangeShapeType="1"/>
              </p:cNvSpPr>
              <p:nvPr/>
            </p:nvSpPr>
            <p:spPr bwMode="auto">
              <a:xfrm flipH="1">
                <a:off x="243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Line 524"/>
              <p:cNvSpPr>
                <a:spLocks noChangeShapeType="1"/>
              </p:cNvSpPr>
              <p:nvPr/>
            </p:nvSpPr>
            <p:spPr bwMode="auto">
              <a:xfrm flipH="1">
                <a:off x="240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Line 525"/>
              <p:cNvSpPr>
                <a:spLocks noChangeShapeType="1"/>
              </p:cNvSpPr>
              <p:nvPr/>
            </p:nvSpPr>
            <p:spPr bwMode="auto">
              <a:xfrm flipH="1">
                <a:off x="238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Line 526"/>
              <p:cNvSpPr>
                <a:spLocks noChangeShapeType="1"/>
              </p:cNvSpPr>
              <p:nvPr/>
            </p:nvSpPr>
            <p:spPr bwMode="auto">
              <a:xfrm flipH="1">
                <a:off x="235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Line 527"/>
              <p:cNvSpPr>
                <a:spLocks noChangeShapeType="1"/>
              </p:cNvSpPr>
              <p:nvPr/>
            </p:nvSpPr>
            <p:spPr bwMode="auto">
              <a:xfrm flipH="1">
                <a:off x="233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Line 528"/>
              <p:cNvSpPr>
                <a:spLocks noChangeShapeType="1"/>
              </p:cNvSpPr>
              <p:nvPr/>
            </p:nvSpPr>
            <p:spPr bwMode="auto">
              <a:xfrm flipH="1">
                <a:off x="231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Line 529"/>
              <p:cNvSpPr>
                <a:spLocks noChangeShapeType="1"/>
              </p:cNvSpPr>
              <p:nvPr/>
            </p:nvSpPr>
            <p:spPr bwMode="auto">
              <a:xfrm flipH="1">
                <a:off x="228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Line 530"/>
              <p:cNvSpPr>
                <a:spLocks noChangeShapeType="1"/>
              </p:cNvSpPr>
              <p:nvPr/>
            </p:nvSpPr>
            <p:spPr bwMode="auto">
              <a:xfrm flipH="1">
                <a:off x="226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Line 531"/>
              <p:cNvSpPr>
                <a:spLocks noChangeShapeType="1"/>
              </p:cNvSpPr>
              <p:nvPr/>
            </p:nvSpPr>
            <p:spPr bwMode="auto">
              <a:xfrm flipH="1">
                <a:off x="223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Line 532"/>
              <p:cNvSpPr>
                <a:spLocks noChangeShapeType="1"/>
              </p:cNvSpPr>
              <p:nvPr/>
            </p:nvSpPr>
            <p:spPr bwMode="auto">
              <a:xfrm flipH="1">
                <a:off x="221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Line 533"/>
              <p:cNvSpPr>
                <a:spLocks noChangeShapeType="1"/>
              </p:cNvSpPr>
              <p:nvPr/>
            </p:nvSpPr>
            <p:spPr bwMode="auto">
              <a:xfrm flipH="1">
                <a:off x="219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Line 534"/>
              <p:cNvSpPr>
                <a:spLocks noChangeShapeType="1"/>
              </p:cNvSpPr>
              <p:nvPr/>
            </p:nvSpPr>
            <p:spPr bwMode="auto">
              <a:xfrm flipH="1">
                <a:off x="216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Line 535"/>
              <p:cNvSpPr>
                <a:spLocks noChangeShapeType="1"/>
              </p:cNvSpPr>
              <p:nvPr/>
            </p:nvSpPr>
            <p:spPr bwMode="auto">
              <a:xfrm flipH="1">
                <a:off x="214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Line 536"/>
              <p:cNvSpPr>
                <a:spLocks noChangeShapeType="1"/>
              </p:cNvSpPr>
              <p:nvPr/>
            </p:nvSpPr>
            <p:spPr bwMode="auto">
              <a:xfrm flipH="1">
                <a:off x="211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Line 537"/>
              <p:cNvSpPr>
                <a:spLocks noChangeShapeType="1"/>
              </p:cNvSpPr>
              <p:nvPr/>
            </p:nvSpPr>
            <p:spPr bwMode="auto">
              <a:xfrm flipH="1">
                <a:off x="209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Line 538"/>
              <p:cNvSpPr>
                <a:spLocks noChangeShapeType="1"/>
              </p:cNvSpPr>
              <p:nvPr/>
            </p:nvSpPr>
            <p:spPr bwMode="auto">
              <a:xfrm flipH="1">
                <a:off x="207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Line 539"/>
              <p:cNvSpPr>
                <a:spLocks noChangeShapeType="1"/>
              </p:cNvSpPr>
              <p:nvPr/>
            </p:nvSpPr>
            <p:spPr bwMode="auto">
              <a:xfrm flipH="1">
                <a:off x="204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Line 540"/>
              <p:cNvSpPr>
                <a:spLocks noChangeShapeType="1"/>
              </p:cNvSpPr>
              <p:nvPr/>
            </p:nvSpPr>
            <p:spPr bwMode="auto">
              <a:xfrm flipH="1">
                <a:off x="202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Line 541"/>
              <p:cNvSpPr>
                <a:spLocks noChangeShapeType="1"/>
              </p:cNvSpPr>
              <p:nvPr/>
            </p:nvSpPr>
            <p:spPr bwMode="auto">
              <a:xfrm flipH="1">
                <a:off x="199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Line 542"/>
              <p:cNvSpPr>
                <a:spLocks noChangeShapeType="1"/>
              </p:cNvSpPr>
              <p:nvPr/>
            </p:nvSpPr>
            <p:spPr bwMode="auto">
              <a:xfrm flipH="1">
                <a:off x="197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Line 543"/>
              <p:cNvSpPr>
                <a:spLocks noChangeShapeType="1"/>
              </p:cNvSpPr>
              <p:nvPr/>
            </p:nvSpPr>
            <p:spPr bwMode="auto">
              <a:xfrm flipH="1">
                <a:off x="195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Line 544"/>
              <p:cNvSpPr>
                <a:spLocks noChangeShapeType="1"/>
              </p:cNvSpPr>
              <p:nvPr/>
            </p:nvSpPr>
            <p:spPr bwMode="auto">
              <a:xfrm flipH="1">
                <a:off x="192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Line 545"/>
              <p:cNvSpPr>
                <a:spLocks noChangeShapeType="1"/>
              </p:cNvSpPr>
              <p:nvPr/>
            </p:nvSpPr>
            <p:spPr bwMode="auto">
              <a:xfrm flipH="1">
                <a:off x="190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Line 546"/>
              <p:cNvSpPr>
                <a:spLocks noChangeShapeType="1"/>
              </p:cNvSpPr>
              <p:nvPr/>
            </p:nvSpPr>
            <p:spPr bwMode="auto">
              <a:xfrm flipH="1">
                <a:off x="187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Line 547"/>
              <p:cNvSpPr>
                <a:spLocks noChangeShapeType="1"/>
              </p:cNvSpPr>
              <p:nvPr/>
            </p:nvSpPr>
            <p:spPr bwMode="auto">
              <a:xfrm flipH="1">
                <a:off x="185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Line 548"/>
              <p:cNvSpPr>
                <a:spLocks noChangeShapeType="1"/>
              </p:cNvSpPr>
              <p:nvPr/>
            </p:nvSpPr>
            <p:spPr bwMode="auto">
              <a:xfrm flipH="1">
                <a:off x="183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Line 549"/>
              <p:cNvSpPr>
                <a:spLocks noChangeShapeType="1"/>
              </p:cNvSpPr>
              <p:nvPr/>
            </p:nvSpPr>
            <p:spPr bwMode="auto">
              <a:xfrm flipH="1">
                <a:off x="180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Line 550"/>
              <p:cNvSpPr>
                <a:spLocks noChangeShapeType="1"/>
              </p:cNvSpPr>
              <p:nvPr/>
            </p:nvSpPr>
            <p:spPr bwMode="auto">
              <a:xfrm flipH="1">
                <a:off x="178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Line 551"/>
              <p:cNvSpPr>
                <a:spLocks noChangeShapeType="1"/>
              </p:cNvSpPr>
              <p:nvPr/>
            </p:nvSpPr>
            <p:spPr bwMode="auto">
              <a:xfrm flipH="1">
                <a:off x="175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Line 552"/>
              <p:cNvSpPr>
                <a:spLocks noChangeShapeType="1"/>
              </p:cNvSpPr>
              <p:nvPr/>
            </p:nvSpPr>
            <p:spPr bwMode="auto">
              <a:xfrm flipH="1">
                <a:off x="173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Line 553"/>
              <p:cNvSpPr>
                <a:spLocks noChangeShapeType="1"/>
              </p:cNvSpPr>
              <p:nvPr/>
            </p:nvSpPr>
            <p:spPr bwMode="auto">
              <a:xfrm flipH="1">
                <a:off x="171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Line 554"/>
              <p:cNvSpPr>
                <a:spLocks noChangeShapeType="1"/>
              </p:cNvSpPr>
              <p:nvPr/>
            </p:nvSpPr>
            <p:spPr bwMode="auto">
              <a:xfrm flipH="1">
                <a:off x="168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Line 555"/>
              <p:cNvSpPr>
                <a:spLocks noChangeShapeType="1"/>
              </p:cNvSpPr>
              <p:nvPr/>
            </p:nvSpPr>
            <p:spPr bwMode="auto">
              <a:xfrm flipH="1">
                <a:off x="166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Line 556"/>
              <p:cNvSpPr>
                <a:spLocks noChangeShapeType="1"/>
              </p:cNvSpPr>
              <p:nvPr/>
            </p:nvSpPr>
            <p:spPr bwMode="auto">
              <a:xfrm flipH="1">
                <a:off x="163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Line 557"/>
              <p:cNvSpPr>
                <a:spLocks noChangeShapeType="1"/>
              </p:cNvSpPr>
              <p:nvPr/>
            </p:nvSpPr>
            <p:spPr bwMode="auto">
              <a:xfrm flipH="1">
                <a:off x="161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Line 558"/>
              <p:cNvSpPr>
                <a:spLocks noChangeShapeType="1"/>
              </p:cNvSpPr>
              <p:nvPr/>
            </p:nvSpPr>
            <p:spPr bwMode="auto">
              <a:xfrm flipH="1">
                <a:off x="159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Line 559"/>
              <p:cNvSpPr>
                <a:spLocks noChangeShapeType="1"/>
              </p:cNvSpPr>
              <p:nvPr/>
            </p:nvSpPr>
            <p:spPr bwMode="auto">
              <a:xfrm flipH="1">
                <a:off x="156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Line 560"/>
              <p:cNvSpPr>
                <a:spLocks noChangeShapeType="1"/>
              </p:cNvSpPr>
              <p:nvPr/>
            </p:nvSpPr>
            <p:spPr bwMode="auto">
              <a:xfrm flipH="1">
                <a:off x="154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Line 561"/>
              <p:cNvSpPr>
                <a:spLocks noChangeShapeType="1"/>
              </p:cNvSpPr>
              <p:nvPr/>
            </p:nvSpPr>
            <p:spPr bwMode="auto">
              <a:xfrm flipH="1">
                <a:off x="151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Line 562"/>
              <p:cNvSpPr>
                <a:spLocks noChangeShapeType="1"/>
              </p:cNvSpPr>
              <p:nvPr/>
            </p:nvSpPr>
            <p:spPr bwMode="auto">
              <a:xfrm flipH="1">
                <a:off x="149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Line 563"/>
              <p:cNvSpPr>
                <a:spLocks noChangeShapeType="1"/>
              </p:cNvSpPr>
              <p:nvPr/>
            </p:nvSpPr>
            <p:spPr bwMode="auto">
              <a:xfrm flipH="1">
                <a:off x="147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Line 564"/>
              <p:cNvSpPr>
                <a:spLocks noChangeShapeType="1"/>
              </p:cNvSpPr>
              <p:nvPr/>
            </p:nvSpPr>
            <p:spPr bwMode="auto">
              <a:xfrm flipH="1">
                <a:off x="144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Line 565"/>
              <p:cNvSpPr>
                <a:spLocks noChangeShapeType="1"/>
              </p:cNvSpPr>
              <p:nvPr/>
            </p:nvSpPr>
            <p:spPr bwMode="auto">
              <a:xfrm flipH="1">
                <a:off x="142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Line 566"/>
              <p:cNvSpPr>
                <a:spLocks noChangeShapeType="1"/>
              </p:cNvSpPr>
              <p:nvPr/>
            </p:nvSpPr>
            <p:spPr bwMode="auto">
              <a:xfrm flipH="1">
                <a:off x="139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Line 567"/>
              <p:cNvSpPr>
                <a:spLocks noChangeShapeType="1"/>
              </p:cNvSpPr>
              <p:nvPr/>
            </p:nvSpPr>
            <p:spPr bwMode="auto">
              <a:xfrm flipH="1">
                <a:off x="137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Line 568"/>
              <p:cNvSpPr>
                <a:spLocks noChangeShapeType="1"/>
              </p:cNvSpPr>
              <p:nvPr/>
            </p:nvSpPr>
            <p:spPr bwMode="auto">
              <a:xfrm flipH="1">
                <a:off x="135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Line 569"/>
              <p:cNvSpPr>
                <a:spLocks noChangeShapeType="1"/>
              </p:cNvSpPr>
              <p:nvPr/>
            </p:nvSpPr>
            <p:spPr bwMode="auto">
              <a:xfrm flipH="1">
                <a:off x="1327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Line 570"/>
              <p:cNvSpPr>
                <a:spLocks noChangeShapeType="1"/>
              </p:cNvSpPr>
              <p:nvPr/>
            </p:nvSpPr>
            <p:spPr bwMode="auto">
              <a:xfrm flipH="1">
                <a:off x="1303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Line 571"/>
              <p:cNvSpPr>
                <a:spLocks noChangeShapeType="1"/>
              </p:cNvSpPr>
              <p:nvPr/>
            </p:nvSpPr>
            <p:spPr bwMode="auto">
              <a:xfrm flipH="1">
                <a:off x="1279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Line 572"/>
              <p:cNvSpPr>
                <a:spLocks noChangeShapeType="1"/>
              </p:cNvSpPr>
              <p:nvPr/>
            </p:nvSpPr>
            <p:spPr bwMode="auto">
              <a:xfrm flipH="1">
                <a:off x="1255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Line 573"/>
              <p:cNvSpPr>
                <a:spLocks noChangeShapeType="1"/>
              </p:cNvSpPr>
              <p:nvPr/>
            </p:nvSpPr>
            <p:spPr bwMode="auto">
              <a:xfrm flipH="1">
                <a:off x="1231" y="821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Line 574"/>
              <p:cNvSpPr>
                <a:spLocks noChangeShapeType="1"/>
              </p:cNvSpPr>
              <p:nvPr/>
            </p:nvSpPr>
            <p:spPr bwMode="auto">
              <a:xfrm flipH="1">
                <a:off x="1211" y="821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Line 575"/>
              <p:cNvSpPr>
                <a:spLocks noChangeShapeType="1"/>
              </p:cNvSpPr>
              <p:nvPr/>
            </p:nvSpPr>
            <p:spPr bwMode="auto">
              <a:xfrm flipH="1">
                <a:off x="1211" y="77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Line 576"/>
              <p:cNvSpPr>
                <a:spLocks noChangeShapeType="1"/>
              </p:cNvSpPr>
              <p:nvPr/>
            </p:nvSpPr>
            <p:spPr bwMode="auto">
              <a:xfrm flipH="1">
                <a:off x="1211" y="73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Line 577"/>
              <p:cNvSpPr>
                <a:spLocks noChangeShapeType="1"/>
              </p:cNvSpPr>
              <p:nvPr/>
            </p:nvSpPr>
            <p:spPr bwMode="auto">
              <a:xfrm flipH="1">
                <a:off x="1211" y="697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Line 578"/>
              <p:cNvSpPr>
                <a:spLocks noChangeShapeType="1"/>
              </p:cNvSpPr>
              <p:nvPr/>
            </p:nvSpPr>
            <p:spPr bwMode="auto">
              <a:xfrm flipH="1">
                <a:off x="1211" y="656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Line 579"/>
              <p:cNvSpPr>
                <a:spLocks noChangeShapeType="1"/>
              </p:cNvSpPr>
              <p:nvPr/>
            </p:nvSpPr>
            <p:spPr bwMode="auto">
              <a:xfrm flipH="1">
                <a:off x="279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Line 580"/>
              <p:cNvSpPr>
                <a:spLocks noChangeShapeType="1"/>
              </p:cNvSpPr>
              <p:nvPr/>
            </p:nvSpPr>
            <p:spPr bwMode="auto">
              <a:xfrm flipH="1">
                <a:off x="276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Line 581"/>
              <p:cNvSpPr>
                <a:spLocks noChangeShapeType="1"/>
              </p:cNvSpPr>
              <p:nvPr/>
            </p:nvSpPr>
            <p:spPr bwMode="auto">
              <a:xfrm flipH="1">
                <a:off x="274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Line 582"/>
              <p:cNvSpPr>
                <a:spLocks noChangeShapeType="1"/>
              </p:cNvSpPr>
              <p:nvPr/>
            </p:nvSpPr>
            <p:spPr bwMode="auto">
              <a:xfrm flipH="1">
                <a:off x="271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Line 583"/>
              <p:cNvSpPr>
                <a:spLocks noChangeShapeType="1"/>
              </p:cNvSpPr>
              <p:nvPr/>
            </p:nvSpPr>
            <p:spPr bwMode="auto">
              <a:xfrm flipH="1">
                <a:off x="269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Line 584"/>
              <p:cNvSpPr>
                <a:spLocks noChangeShapeType="1"/>
              </p:cNvSpPr>
              <p:nvPr/>
            </p:nvSpPr>
            <p:spPr bwMode="auto">
              <a:xfrm flipH="1">
                <a:off x="267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Line 585"/>
              <p:cNvSpPr>
                <a:spLocks noChangeShapeType="1"/>
              </p:cNvSpPr>
              <p:nvPr/>
            </p:nvSpPr>
            <p:spPr bwMode="auto">
              <a:xfrm flipH="1">
                <a:off x="264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Line 586"/>
              <p:cNvSpPr>
                <a:spLocks noChangeShapeType="1"/>
              </p:cNvSpPr>
              <p:nvPr/>
            </p:nvSpPr>
            <p:spPr bwMode="auto">
              <a:xfrm flipH="1">
                <a:off x="262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Line 587"/>
              <p:cNvSpPr>
                <a:spLocks noChangeShapeType="1"/>
              </p:cNvSpPr>
              <p:nvPr/>
            </p:nvSpPr>
            <p:spPr bwMode="auto">
              <a:xfrm flipH="1">
                <a:off x="259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Line 588"/>
              <p:cNvSpPr>
                <a:spLocks noChangeShapeType="1"/>
              </p:cNvSpPr>
              <p:nvPr/>
            </p:nvSpPr>
            <p:spPr bwMode="auto">
              <a:xfrm flipH="1">
                <a:off x="257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Line 589"/>
              <p:cNvSpPr>
                <a:spLocks noChangeShapeType="1"/>
              </p:cNvSpPr>
              <p:nvPr/>
            </p:nvSpPr>
            <p:spPr bwMode="auto">
              <a:xfrm flipH="1">
                <a:off x="255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Line 590"/>
              <p:cNvSpPr>
                <a:spLocks noChangeShapeType="1"/>
              </p:cNvSpPr>
              <p:nvPr/>
            </p:nvSpPr>
            <p:spPr bwMode="auto">
              <a:xfrm flipH="1">
                <a:off x="252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Line 591"/>
              <p:cNvSpPr>
                <a:spLocks noChangeShapeType="1"/>
              </p:cNvSpPr>
              <p:nvPr/>
            </p:nvSpPr>
            <p:spPr bwMode="auto">
              <a:xfrm flipH="1">
                <a:off x="250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Line 592"/>
              <p:cNvSpPr>
                <a:spLocks noChangeShapeType="1"/>
              </p:cNvSpPr>
              <p:nvPr/>
            </p:nvSpPr>
            <p:spPr bwMode="auto">
              <a:xfrm flipH="1">
                <a:off x="247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Line 593"/>
              <p:cNvSpPr>
                <a:spLocks noChangeShapeType="1"/>
              </p:cNvSpPr>
              <p:nvPr/>
            </p:nvSpPr>
            <p:spPr bwMode="auto">
              <a:xfrm flipH="1">
                <a:off x="245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Line 594"/>
              <p:cNvSpPr>
                <a:spLocks noChangeShapeType="1"/>
              </p:cNvSpPr>
              <p:nvPr/>
            </p:nvSpPr>
            <p:spPr bwMode="auto">
              <a:xfrm flipH="1">
                <a:off x="243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Line 595"/>
              <p:cNvSpPr>
                <a:spLocks noChangeShapeType="1"/>
              </p:cNvSpPr>
              <p:nvPr/>
            </p:nvSpPr>
            <p:spPr bwMode="auto">
              <a:xfrm flipH="1">
                <a:off x="240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Line 596"/>
              <p:cNvSpPr>
                <a:spLocks noChangeShapeType="1"/>
              </p:cNvSpPr>
              <p:nvPr/>
            </p:nvSpPr>
            <p:spPr bwMode="auto">
              <a:xfrm flipH="1">
                <a:off x="238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Line 597"/>
              <p:cNvSpPr>
                <a:spLocks noChangeShapeType="1"/>
              </p:cNvSpPr>
              <p:nvPr/>
            </p:nvSpPr>
            <p:spPr bwMode="auto">
              <a:xfrm flipH="1">
                <a:off x="235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Line 598"/>
              <p:cNvSpPr>
                <a:spLocks noChangeShapeType="1"/>
              </p:cNvSpPr>
              <p:nvPr/>
            </p:nvSpPr>
            <p:spPr bwMode="auto">
              <a:xfrm flipH="1">
                <a:off x="233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Line 599"/>
              <p:cNvSpPr>
                <a:spLocks noChangeShapeType="1"/>
              </p:cNvSpPr>
              <p:nvPr/>
            </p:nvSpPr>
            <p:spPr bwMode="auto">
              <a:xfrm flipH="1">
                <a:off x="231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Line 600"/>
              <p:cNvSpPr>
                <a:spLocks noChangeShapeType="1"/>
              </p:cNvSpPr>
              <p:nvPr/>
            </p:nvSpPr>
            <p:spPr bwMode="auto">
              <a:xfrm flipH="1">
                <a:off x="228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Line 601"/>
              <p:cNvSpPr>
                <a:spLocks noChangeShapeType="1"/>
              </p:cNvSpPr>
              <p:nvPr/>
            </p:nvSpPr>
            <p:spPr bwMode="auto">
              <a:xfrm flipH="1">
                <a:off x="226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Line 602"/>
              <p:cNvSpPr>
                <a:spLocks noChangeShapeType="1"/>
              </p:cNvSpPr>
              <p:nvPr/>
            </p:nvSpPr>
            <p:spPr bwMode="auto">
              <a:xfrm flipH="1">
                <a:off x="223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Line 603"/>
              <p:cNvSpPr>
                <a:spLocks noChangeShapeType="1"/>
              </p:cNvSpPr>
              <p:nvPr/>
            </p:nvSpPr>
            <p:spPr bwMode="auto">
              <a:xfrm flipH="1">
                <a:off x="221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Line 604"/>
              <p:cNvSpPr>
                <a:spLocks noChangeShapeType="1"/>
              </p:cNvSpPr>
              <p:nvPr/>
            </p:nvSpPr>
            <p:spPr bwMode="auto">
              <a:xfrm flipH="1">
                <a:off x="219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Line 605"/>
              <p:cNvSpPr>
                <a:spLocks noChangeShapeType="1"/>
              </p:cNvSpPr>
              <p:nvPr/>
            </p:nvSpPr>
            <p:spPr bwMode="auto">
              <a:xfrm flipH="1">
                <a:off x="216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Line 606"/>
              <p:cNvSpPr>
                <a:spLocks noChangeShapeType="1"/>
              </p:cNvSpPr>
              <p:nvPr/>
            </p:nvSpPr>
            <p:spPr bwMode="auto">
              <a:xfrm flipH="1">
                <a:off x="214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32" name="Group 808"/>
            <p:cNvGrpSpPr>
              <a:grpSpLocks/>
            </p:cNvGrpSpPr>
            <p:nvPr/>
          </p:nvGrpSpPr>
          <p:grpSpPr bwMode="auto">
            <a:xfrm>
              <a:off x="887" y="639"/>
              <a:ext cx="1912" cy="1428"/>
              <a:chOff x="887" y="639"/>
              <a:chExt cx="1912" cy="1428"/>
            </a:xfrm>
          </p:grpSpPr>
          <p:sp>
            <p:nvSpPr>
              <p:cNvPr id="1632" name="Line 608"/>
              <p:cNvSpPr>
                <a:spLocks noChangeShapeType="1"/>
              </p:cNvSpPr>
              <p:nvPr/>
            </p:nvSpPr>
            <p:spPr bwMode="auto">
              <a:xfrm flipH="1">
                <a:off x="211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Line 609"/>
              <p:cNvSpPr>
                <a:spLocks noChangeShapeType="1"/>
              </p:cNvSpPr>
              <p:nvPr/>
            </p:nvSpPr>
            <p:spPr bwMode="auto">
              <a:xfrm flipH="1">
                <a:off x="209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Line 610"/>
              <p:cNvSpPr>
                <a:spLocks noChangeShapeType="1"/>
              </p:cNvSpPr>
              <p:nvPr/>
            </p:nvSpPr>
            <p:spPr bwMode="auto">
              <a:xfrm flipH="1">
                <a:off x="207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Line 611"/>
              <p:cNvSpPr>
                <a:spLocks noChangeShapeType="1"/>
              </p:cNvSpPr>
              <p:nvPr/>
            </p:nvSpPr>
            <p:spPr bwMode="auto">
              <a:xfrm flipH="1">
                <a:off x="204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Line 612"/>
              <p:cNvSpPr>
                <a:spLocks noChangeShapeType="1"/>
              </p:cNvSpPr>
              <p:nvPr/>
            </p:nvSpPr>
            <p:spPr bwMode="auto">
              <a:xfrm flipH="1">
                <a:off x="202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Line 613"/>
              <p:cNvSpPr>
                <a:spLocks noChangeShapeType="1"/>
              </p:cNvSpPr>
              <p:nvPr/>
            </p:nvSpPr>
            <p:spPr bwMode="auto">
              <a:xfrm flipH="1">
                <a:off x="199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Line 614"/>
              <p:cNvSpPr>
                <a:spLocks noChangeShapeType="1"/>
              </p:cNvSpPr>
              <p:nvPr/>
            </p:nvSpPr>
            <p:spPr bwMode="auto">
              <a:xfrm flipH="1">
                <a:off x="197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Line 615"/>
              <p:cNvSpPr>
                <a:spLocks noChangeShapeType="1"/>
              </p:cNvSpPr>
              <p:nvPr/>
            </p:nvSpPr>
            <p:spPr bwMode="auto">
              <a:xfrm flipH="1">
                <a:off x="195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Line 616"/>
              <p:cNvSpPr>
                <a:spLocks noChangeShapeType="1"/>
              </p:cNvSpPr>
              <p:nvPr/>
            </p:nvSpPr>
            <p:spPr bwMode="auto">
              <a:xfrm flipH="1">
                <a:off x="192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Line 617"/>
              <p:cNvSpPr>
                <a:spLocks noChangeShapeType="1"/>
              </p:cNvSpPr>
              <p:nvPr/>
            </p:nvSpPr>
            <p:spPr bwMode="auto">
              <a:xfrm flipH="1">
                <a:off x="190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Line 618"/>
              <p:cNvSpPr>
                <a:spLocks noChangeShapeType="1"/>
              </p:cNvSpPr>
              <p:nvPr/>
            </p:nvSpPr>
            <p:spPr bwMode="auto">
              <a:xfrm flipH="1">
                <a:off x="187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Line 619"/>
              <p:cNvSpPr>
                <a:spLocks noChangeShapeType="1"/>
              </p:cNvSpPr>
              <p:nvPr/>
            </p:nvSpPr>
            <p:spPr bwMode="auto">
              <a:xfrm flipH="1">
                <a:off x="185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Line 620"/>
              <p:cNvSpPr>
                <a:spLocks noChangeShapeType="1"/>
              </p:cNvSpPr>
              <p:nvPr/>
            </p:nvSpPr>
            <p:spPr bwMode="auto">
              <a:xfrm flipH="1">
                <a:off x="183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Line 621"/>
              <p:cNvSpPr>
                <a:spLocks noChangeShapeType="1"/>
              </p:cNvSpPr>
              <p:nvPr/>
            </p:nvSpPr>
            <p:spPr bwMode="auto">
              <a:xfrm flipH="1">
                <a:off x="180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Line 622"/>
              <p:cNvSpPr>
                <a:spLocks noChangeShapeType="1"/>
              </p:cNvSpPr>
              <p:nvPr/>
            </p:nvSpPr>
            <p:spPr bwMode="auto">
              <a:xfrm flipH="1">
                <a:off x="178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Line 623"/>
              <p:cNvSpPr>
                <a:spLocks noChangeShapeType="1"/>
              </p:cNvSpPr>
              <p:nvPr/>
            </p:nvSpPr>
            <p:spPr bwMode="auto">
              <a:xfrm flipH="1">
                <a:off x="175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Line 624"/>
              <p:cNvSpPr>
                <a:spLocks noChangeShapeType="1"/>
              </p:cNvSpPr>
              <p:nvPr/>
            </p:nvSpPr>
            <p:spPr bwMode="auto">
              <a:xfrm flipH="1">
                <a:off x="173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Line 625"/>
              <p:cNvSpPr>
                <a:spLocks noChangeShapeType="1"/>
              </p:cNvSpPr>
              <p:nvPr/>
            </p:nvSpPr>
            <p:spPr bwMode="auto">
              <a:xfrm flipH="1">
                <a:off x="171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Line 626"/>
              <p:cNvSpPr>
                <a:spLocks noChangeShapeType="1"/>
              </p:cNvSpPr>
              <p:nvPr/>
            </p:nvSpPr>
            <p:spPr bwMode="auto">
              <a:xfrm flipH="1">
                <a:off x="168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Line 627"/>
              <p:cNvSpPr>
                <a:spLocks noChangeShapeType="1"/>
              </p:cNvSpPr>
              <p:nvPr/>
            </p:nvSpPr>
            <p:spPr bwMode="auto">
              <a:xfrm flipH="1">
                <a:off x="166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Line 628"/>
              <p:cNvSpPr>
                <a:spLocks noChangeShapeType="1"/>
              </p:cNvSpPr>
              <p:nvPr/>
            </p:nvSpPr>
            <p:spPr bwMode="auto">
              <a:xfrm flipH="1">
                <a:off x="163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Line 629"/>
              <p:cNvSpPr>
                <a:spLocks noChangeShapeType="1"/>
              </p:cNvSpPr>
              <p:nvPr/>
            </p:nvSpPr>
            <p:spPr bwMode="auto">
              <a:xfrm flipH="1">
                <a:off x="161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Line 630"/>
              <p:cNvSpPr>
                <a:spLocks noChangeShapeType="1"/>
              </p:cNvSpPr>
              <p:nvPr/>
            </p:nvSpPr>
            <p:spPr bwMode="auto">
              <a:xfrm flipH="1">
                <a:off x="159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Line 631"/>
              <p:cNvSpPr>
                <a:spLocks noChangeShapeType="1"/>
              </p:cNvSpPr>
              <p:nvPr/>
            </p:nvSpPr>
            <p:spPr bwMode="auto">
              <a:xfrm flipH="1">
                <a:off x="156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Line 632"/>
              <p:cNvSpPr>
                <a:spLocks noChangeShapeType="1"/>
              </p:cNvSpPr>
              <p:nvPr/>
            </p:nvSpPr>
            <p:spPr bwMode="auto">
              <a:xfrm flipH="1">
                <a:off x="154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Line 633"/>
              <p:cNvSpPr>
                <a:spLocks noChangeShapeType="1"/>
              </p:cNvSpPr>
              <p:nvPr/>
            </p:nvSpPr>
            <p:spPr bwMode="auto">
              <a:xfrm flipH="1">
                <a:off x="151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Line 634"/>
              <p:cNvSpPr>
                <a:spLocks noChangeShapeType="1"/>
              </p:cNvSpPr>
              <p:nvPr/>
            </p:nvSpPr>
            <p:spPr bwMode="auto">
              <a:xfrm flipH="1">
                <a:off x="149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Line 635"/>
              <p:cNvSpPr>
                <a:spLocks noChangeShapeType="1"/>
              </p:cNvSpPr>
              <p:nvPr/>
            </p:nvSpPr>
            <p:spPr bwMode="auto">
              <a:xfrm flipH="1">
                <a:off x="147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Line 636"/>
              <p:cNvSpPr>
                <a:spLocks noChangeShapeType="1"/>
              </p:cNvSpPr>
              <p:nvPr/>
            </p:nvSpPr>
            <p:spPr bwMode="auto">
              <a:xfrm flipH="1">
                <a:off x="144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Line 637"/>
              <p:cNvSpPr>
                <a:spLocks noChangeShapeType="1"/>
              </p:cNvSpPr>
              <p:nvPr/>
            </p:nvSpPr>
            <p:spPr bwMode="auto">
              <a:xfrm flipH="1">
                <a:off x="142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Line 638"/>
              <p:cNvSpPr>
                <a:spLocks noChangeShapeType="1"/>
              </p:cNvSpPr>
              <p:nvPr/>
            </p:nvSpPr>
            <p:spPr bwMode="auto">
              <a:xfrm flipH="1">
                <a:off x="139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Line 639"/>
              <p:cNvSpPr>
                <a:spLocks noChangeShapeType="1"/>
              </p:cNvSpPr>
              <p:nvPr/>
            </p:nvSpPr>
            <p:spPr bwMode="auto">
              <a:xfrm flipH="1">
                <a:off x="137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Line 640"/>
              <p:cNvSpPr>
                <a:spLocks noChangeShapeType="1"/>
              </p:cNvSpPr>
              <p:nvPr/>
            </p:nvSpPr>
            <p:spPr bwMode="auto">
              <a:xfrm flipH="1">
                <a:off x="135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Line 641"/>
              <p:cNvSpPr>
                <a:spLocks noChangeShapeType="1"/>
              </p:cNvSpPr>
              <p:nvPr/>
            </p:nvSpPr>
            <p:spPr bwMode="auto">
              <a:xfrm flipH="1">
                <a:off x="132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Line 642"/>
              <p:cNvSpPr>
                <a:spLocks noChangeShapeType="1"/>
              </p:cNvSpPr>
              <p:nvPr/>
            </p:nvSpPr>
            <p:spPr bwMode="auto">
              <a:xfrm flipH="1">
                <a:off x="130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Line 643"/>
              <p:cNvSpPr>
                <a:spLocks noChangeShapeType="1"/>
              </p:cNvSpPr>
              <p:nvPr/>
            </p:nvSpPr>
            <p:spPr bwMode="auto">
              <a:xfrm flipH="1">
                <a:off x="127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Line 644"/>
              <p:cNvSpPr>
                <a:spLocks noChangeShapeType="1"/>
              </p:cNvSpPr>
              <p:nvPr/>
            </p:nvSpPr>
            <p:spPr bwMode="auto">
              <a:xfrm flipH="1">
                <a:off x="125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Line 645"/>
              <p:cNvSpPr>
                <a:spLocks noChangeShapeType="1"/>
              </p:cNvSpPr>
              <p:nvPr/>
            </p:nvSpPr>
            <p:spPr bwMode="auto">
              <a:xfrm flipH="1">
                <a:off x="123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Line 646"/>
              <p:cNvSpPr>
                <a:spLocks noChangeShapeType="1"/>
              </p:cNvSpPr>
              <p:nvPr/>
            </p:nvSpPr>
            <p:spPr bwMode="auto">
              <a:xfrm flipH="1">
                <a:off x="1211" y="656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Line 647"/>
              <p:cNvSpPr>
                <a:spLocks noChangeShapeType="1"/>
              </p:cNvSpPr>
              <p:nvPr/>
            </p:nvSpPr>
            <p:spPr bwMode="auto">
              <a:xfrm flipH="1">
                <a:off x="1211" y="1983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Line 648"/>
              <p:cNvSpPr>
                <a:spLocks noChangeShapeType="1"/>
              </p:cNvSpPr>
              <p:nvPr/>
            </p:nvSpPr>
            <p:spPr bwMode="auto">
              <a:xfrm flipH="1">
                <a:off x="279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Line 649"/>
              <p:cNvSpPr>
                <a:spLocks noChangeShapeType="1"/>
              </p:cNvSpPr>
              <p:nvPr/>
            </p:nvSpPr>
            <p:spPr bwMode="auto">
              <a:xfrm flipH="1">
                <a:off x="276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Line 650"/>
              <p:cNvSpPr>
                <a:spLocks noChangeShapeType="1"/>
              </p:cNvSpPr>
              <p:nvPr/>
            </p:nvSpPr>
            <p:spPr bwMode="auto">
              <a:xfrm flipH="1">
                <a:off x="274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Line 651"/>
              <p:cNvSpPr>
                <a:spLocks noChangeShapeType="1"/>
              </p:cNvSpPr>
              <p:nvPr/>
            </p:nvSpPr>
            <p:spPr bwMode="auto">
              <a:xfrm flipH="1">
                <a:off x="271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Line 652"/>
              <p:cNvSpPr>
                <a:spLocks noChangeShapeType="1"/>
              </p:cNvSpPr>
              <p:nvPr/>
            </p:nvSpPr>
            <p:spPr bwMode="auto">
              <a:xfrm flipH="1">
                <a:off x="269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Line 653"/>
              <p:cNvSpPr>
                <a:spLocks noChangeShapeType="1"/>
              </p:cNvSpPr>
              <p:nvPr/>
            </p:nvSpPr>
            <p:spPr bwMode="auto">
              <a:xfrm flipH="1">
                <a:off x="267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Line 654"/>
              <p:cNvSpPr>
                <a:spLocks noChangeShapeType="1"/>
              </p:cNvSpPr>
              <p:nvPr/>
            </p:nvSpPr>
            <p:spPr bwMode="auto">
              <a:xfrm flipH="1">
                <a:off x="264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Line 655"/>
              <p:cNvSpPr>
                <a:spLocks noChangeShapeType="1"/>
              </p:cNvSpPr>
              <p:nvPr/>
            </p:nvSpPr>
            <p:spPr bwMode="auto">
              <a:xfrm flipH="1">
                <a:off x="262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Line 656"/>
              <p:cNvSpPr>
                <a:spLocks noChangeShapeType="1"/>
              </p:cNvSpPr>
              <p:nvPr/>
            </p:nvSpPr>
            <p:spPr bwMode="auto">
              <a:xfrm flipH="1">
                <a:off x="259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Line 657"/>
              <p:cNvSpPr>
                <a:spLocks noChangeShapeType="1"/>
              </p:cNvSpPr>
              <p:nvPr/>
            </p:nvSpPr>
            <p:spPr bwMode="auto">
              <a:xfrm flipH="1">
                <a:off x="257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Line 658"/>
              <p:cNvSpPr>
                <a:spLocks noChangeShapeType="1"/>
              </p:cNvSpPr>
              <p:nvPr/>
            </p:nvSpPr>
            <p:spPr bwMode="auto">
              <a:xfrm flipH="1">
                <a:off x="255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Line 659"/>
              <p:cNvSpPr>
                <a:spLocks noChangeShapeType="1"/>
              </p:cNvSpPr>
              <p:nvPr/>
            </p:nvSpPr>
            <p:spPr bwMode="auto">
              <a:xfrm flipH="1">
                <a:off x="252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Line 660"/>
              <p:cNvSpPr>
                <a:spLocks noChangeShapeType="1"/>
              </p:cNvSpPr>
              <p:nvPr/>
            </p:nvSpPr>
            <p:spPr bwMode="auto">
              <a:xfrm flipH="1">
                <a:off x="250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Line 661"/>
              <p:cNvSpPr>
                <a:spLocks noChangeShapeType="1"/>
              </p:cNvSpPr>
              <p:nvPr/>
            </p:nvSpPr>
            <p:spPr bwMode="auto">
              <a:xfrm flipH="1">
                <a:off x="247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Line 662"/>
              <p:cNvSpPr>
                <a:spLocks noChangeShapeType="1"/>
              </p:cNvSpPr>
              <p:nvPr/>
            </p:nvSpPr>
            <p:spPr bwMode="auto">
              <a:xfrm flipH="1">
                <a:off x="245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Line 663"/>
              <p:cNvSpPr>
                <a:spLocks noChangeShapeType="1"/>
              </p:cNvSpPr>
              <p:nvPr/>
            </p:nvSpPr>
            <p:spPr bwMode="auto">
              <a:xfrm flipH="1">
                <a:off x="243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Line 664"/>
              <p:cNvSpPr>
                <a:spLocks noChangeShapeType="1"/>
              </p:cNvSpPr>
              <p:nvPr/>
            </p:nvSpPr>
            <p:spPr bwMode="auto">
              <a:xfrm flipH="1">
                <a:off x="240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Line 665"/>
              <p:cNvSpPr>
                <a:spLocks noChangeShapeType="1"/>
              </p:cNvSpPr>
              <p:nvPr/>
            </p:nvSpPr>
            <p:spPr bwMode="auto">
              <a:xfrm flipH="1">
                <a:off x="238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Line 666"/>
              <p:cNvSpPr>
                <a:spLocks noChangeShapeType="1"/>
              </p:cNvSpPr>
              <p:nvPr/>
            </p:nvSpPr>
            <p:spPr bwMode="auto">
              <a:xfrm flipH="1">
                <a:off x="235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Line 667"/>
              <p:cNvSpPr>
                <a:spLocks noChangeShapeType="1"/>
              </p:cNvSpPr>
              <p:nvPr/>
            </p:nvSpPr>
            <p:spPr bwMode="auto">
              <a:xfrm flipH="1">
                <a:off x="233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Line 668"/>
              <p:cNvSpPr>
                <a:spLocks noChangeShapeType="1"/>
              </p:cNvSpPr>
              <p:nvPr/>
            </p:nvSpPr>
            <p:spPr bwMode="auto">
              <a:xfrm flipH="1">
                <a:off x="231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Line 669"/>
              <p:cNvSpPr>
                <a:spLocks noChangeShapeType="1"/>
              </p:cNvSpPr>
              <p:nvPr/>
            </p:nvSpPr>
            <p:spPr bwMode="auto">
              <a:xfrm flipH="1">
                <a:off x="228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Line 670"/>
              <p:cNvSpPr>
                <a:spLocks noChangeShapeType="1"/>
              </p:cNvSpPr>
              <p:nvPr/>
            </p:nvSpPr>
            <p:spPr bwMode="auto">
              <a:xfrm flipH="1">
                <a:off x="226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Line 671"/>
              <p:cNvSpPr>
                <a:spLocks noChangeShapeType="1"/>
              </p:cNvSpPr>
              <p:nvPr/>
            </p:nvSpPr>
            <p:spPr bwMode="auto">
              <a:xfrm flipH="1">
                <a:off x="223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Line 672"/>
              <p:cNvSpPr>
                <a:spLocks noChangeShapeType="1"/>
              </p:cNvSpPr>
              <p:nvPr/>
            </p:nvSpPr>
            <p:spPr bwMode="auto">
              <a:xfrm flipH="1">
                <a:off x="221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Line 673"/>
              <p:cNvSpPr>
                <a:spLocks noChangeShapeType="1"/>
              </p:cNvSpPr>
              <p:nvPr/>
            </p:nvSpPr>
            <p:spPr bwMode="auto">
              <a:xfrm flipH="1">
                <a:off x="219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Line 674"/>
              <p:cNvSpPr>
                <a:spLocks noChangeShapeType="1"/>
              </p:cNvSpPr>
              <p:nvPr/>
            </p:nvSpPr>
            <p:spPr bwMode="auto">
              <a:xfrm flipH="1">
                <a:off x="216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Line 675"/>
              <p:cNvSpPr>
                <a:spLocks noChangeShapeType="1"/>
              </p:cNvSpPr>
              <p:nvPr/>
            </p:nvSpPr>
            <p:spPr bwMode="auto">
              <a:xfrm flipH="1">
                <a:off x="214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Line 676"/>
              <p:cNvSpPr>
                <a:spLocks noChangeShapeType="1"/>
              </p:cNvSpPr>
              <p:nvPr/>
            </p:nvSpPr>
            <p:spPr bwMode="auto">
              <a:xfrm flipH="1">
                <a:off x="211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Line 677"/>
              <p:cNvSpPr>
                <a:spLocks noChangeShapeType="1"/>
              </p:cNvSpPr>
              <p:nvPr/>
            </p:nvSpPr>
            <p:spPr bwMode="auto">
              <a:xfrm flipH="1">
                <a:off x="209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Line 678"/>
              <p:cNvSpPr>
                <a:spLocks noChangeShapeType="1"/>
              </p:cNvSpPr>
              <p:nvPr/>
            </p:nvSpPr>
            <p:spPr bwMode="auto">
              <a:xfrm flipH="1">
                <a:off x="207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Line 679"/>
              <p:cNvSpPr>
                <a:spLocks noChangeShapeType="1"/>
              </p:cNvSpPr>
              <p:nvPr/>
            </p:nvSpPr>
            <p:spPr bwMode="auto">
              <a:xfrm flipH="1">
                <a:off x="204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Line 680"/>
              <p:cNvSpPr>
                <a:spLocks noChangeShapeType="1"/>
              </p:cNvSpPr>
              <p:nvPr/>
            </p:nvSpPr>
            <p:spPr bwMode="auto">
              <a:xfrm flipH="1">
                <a:off x="202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Line 681"/>
              <p:cNvSpPr>
                <a:spLocks noChangeShapeType="1"/>
              </p:cNvSpPr>
              <p:nvPr/>
            </p:nvSpPr>
            <p:spPr bwMode="auto">
              <a:xfrm flipH="1">
                <a:off x="199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Line 682"/>
              <p:cNvSpPr>
                <a:spLocks noChangeShapeType="1"/>
              </p:cNvSpPr>
              <p:nvPr/>
            </p:nvSpPr>
            <p:spPr bwMode="auto">
              <a:xfrm flipH="1">
                <a:off x="197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Line 683"/>
              <p:cNvSpPr>
                <a:spLocks noChangeShapeType="1"/>
              </p:cNvSpPr>
              <p:nvPr/>
            </p:nvSpPr>
            <p:spPr bwMode="auto">
              <a:xfrm flipH="1">
                <a:off x="195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Line 684"/>
              <p:cNvSpPr>
                <a:spLocks noChangeShapeType="1"/>
              </p:cNvSpPr>
              <p:nvPr/>
            </p:nvSpPr>
            <p:spPr bwMode="auto">
              <a:xfrm flipH="1">
                <a:off x="192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Line 685"/>
              <p:cNvSpPr>
                <a:spLocks noChangeShapeType="1"/>
              </p:cNvSpPr>
              <p:nvPr/>
            </p:nvSpPr>
            <p:spPr bwMode="auto">
              <a:xfrm flipH="1">
                <a:off x="190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Line 686"/>
              <p:cNvSpPr>
                <a:spLocks noChangeShapeType="1"/>
              </p:cNvSpPr>
              <p:nvPr/>
            </p:nvSpPr>
            <p:spPr bwMode="auto">
              <a:xfrm flipH="1">
                <a:off x="187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Line 687"/>
              <p:cNvSpPr>
                <a:spLocks noChangeShapeType="1"/>
              </p:cNvSpPr>
              <p:nvPr/>
            </p:nvSpPr>
            <p:spPr bwMode="auto">
              <a:xfrm flipH="1">
                <a:off x="185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Line 688"/>
              <p:cNvSpPr>
                <a:spLocks noChangeShapeType="1"/>
              </p:cNvSpPr>
              <p:nvPr/>
            </p:nvSpPr>
            <p:spPr bwMode="auto">
              <a:xfrm flipH="1">
                <a:off x="183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Line 689"/>
              <p:cNvSpPr>
                <a:spLocks noChangeShapeType="1"/>
              </p:cNvSpPr>
              <p:nvPr/>
            </p:nvSpPr>
            <p:spPr bwMode="auto">
              <a:xfrm flipH="1">
                <a:off x="180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Line 690"/>
              <p:cNvSpPr>
                <a:spLocks noChangeShapeType="1"/>
              </p:cNvSpPr>
              <p:nvPr/>
            </p:nvSpPr>
            <p:spPr bwMode="auto">
              <a:xfrm flipH="1">
                <a:off x="178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Line 691"/>
              <p:cNvSpPr>
                <a:spLocks noChangeShapeType="1"/>
              </p:cNvSpPr>
              <p:nvPr/>
            </p:nvSpPr>
            <p:spPr bwMode="auto">
              <a:xfrm flipH="1">
                <a:off x="175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Line 692"/>
              <p:cNvSpPr>
                <a:spLocks noChangeShapeType="1"/>
              </p:cNvSpPr>
              <p:nvPr/>
            </p:nvSpPr>
            <p:spPr bwMode="auto">
              <a:xfrm flipH="1">
                <a:off x="173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Line 693"/>
              <p:cNvSpPr>
                <a:spLocks noChangeShapeType="1"/>
              </p:cNvSpPr>
              <p:nvPr/>
            </p:nvSpPr>
            <p:spPr bwMode="auto">
              <a:xfrm flipH="1">
                <a:off x="171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Line 694"/>
              <p:cNvSpPr>
                <a:spLocks noChangeShapeType="1"/>
              </p:cNvSpPr>
              <p:nvPr/>
            </p:nvSpPr>
            <p:spPr bwMode="auto">
              <a:xfrm flipH="1">
                <a:off x="168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Line 695"/>
              <p:cNvSpPr>
                <a:spLocks noChangeShapeType="1"/>
              </p:cNvSpPr>
              <p:nvPr/>
            </p:nvSpPr>
            <p:spPr bwMode="auto">
              <a:xfrm flipH="1">
                <a:off x="166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Line 696"/>
              <p:cNvSpPr>
                <a:spLocks noChangeShapeType="1"/>
              </p:cNvSpPr>
              <p:nvPr/>
            </p:nvSpPr>
            <p:spPr bwMode="auto">
              <a:xfrm flipH="1">
                <a:off x="163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Line 697"/>
              <p:cNvSpPr>
                <a:spLocks noChangeShapeType="1"/>
              </p:cNvSpPr>
              <p:nvPr/>
            </p:nvSpPr>
            <p:spPr bwMode="auto">
              <a:xfrm flipH="1">
                <a:off x="161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Line 698"/>
              <p:cNvSpPr>
                <a:spLocks noChangeShapeType="1"/>
              </p:cNvSpPr>
              <p:nvPr/>
            </p:nvSpPr>
            <p:spPr bwMode="auto">
              <a:xfrm flipH="1">
                <a:off x="159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Line 699"/>
              <p:cNvSpPr>
                <a:spLocks noChangeShapeType="1"/>
              </p:cNvSpPr>
              <p:nvPr/>
            </p:nvSpPr>
            <p:spPr bwMode="auto">
              <a:xfrm flipH="1">
                <a:off x="156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Line 700"/>
              <p:cNvSpPr>
                <a:spLocks noChangeShapeType="1"/>
              </p:cNvSpPr>
              <p:nvPr/>
            </p:nvSpPr>
            <p:spPr bwMode="auto">
              <a:xfrm flipH="1">
                <a:off x="154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Line 701"/>
              <p:cNvSpPr>
                <a:spLocks noChangeShapeType="1"/>
              </p:cNvSpPr>
              <p:nvPr/>
            </p:nvSpPr>
            <p:spPr bwMode="auto">
              <a:xfrm flipH="1">
                <a:off x="151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Line 702"/>
              <p:cNvSpPr>
                <a:spLocks noChangeShapeType="1"/>
              </p:cNvSpPr>
              <p:nvPr/>
            </p:nvSpPr>
            <p:spPr bwMode="auto">
              <a:xfrm flipH="1">
                <a:off x="149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Line 703"/>
              <p:cNvSpPr>
                <a:spLocks noChangeShapeType="1"/>
              </p:cNvSpPr>
              <p:nvPr/>
            </p:nvSpPr>
            <p:spPr bwMode="auto">
              <a:xfrm flipH="1">
                <a:off x="147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Line 704"/>
              <p:cNvSpPr>
                <a:spLocks noChangeShapeType="1"/>
              </p:cNvSpPr>
              <p:nvPr/>
            </p:nvSpPr>
            <p:spPr bwMode="auto">
              <a:xfrm flipH="1">
                <a:off x="144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Line 705"/>
              <p:cNvSpPr>
                <a:spLocks noChangeShapeType="1"/>
              </p:cNvSpPr>
              <p:nvPr/>
            </p:nvSpPr>
            <p:spPr bwMode="auto">
              <a:xfrm flipH="1">
                <a:off x="142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Line 706"/>
              <p:cNvSpPr>
                <a:spLocks noChangeShapeType="1"/>
              </p:cNvSpPr>
              <p:nvPr/>
            </p:nvSpPr>
            <p:spPr bwMode="auto">
              <a:xfrm flipH="1">
                <a:off x="139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Line 707"/>
              <p:cNvSpPr>
                <a:spLocks noChangeShapeType="1"/>
              </p:cNvSpPr>
              <p:nvPr/>
            </p:nvSpPr>
            <p:spPr bwMode="auto">
              <a:xfrm flipH="1">
                <a:off x="137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Line 708"/>
              <p:cNvSpPr>
                <a:spLocks noChangeShapeType="1"/>
              </p:cNvSpPr>
              <p:nvPr/>
            </p:nvSpPr>
            <p:spPr bwMode="auto">
              <a:xfrm flipH="1">
                <a:off x="135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Line 709"/>
              <p:cNvSpPr>
                <a:spLocks noChangeShapeType="1"/>
              </p:cNvSpPr>
              <p:nvPr/>
            </p:nvSpPr>
            <p:spPr bwMode="auto">
              <a:xfrm flipH="1">
                <a:off x="1327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Line 710"/>
              <p:cNvSpPr>
                <a:spLocks noChangeShapeType="1"/>
              </p:cNvSpPr>
              <p:nvPr/>
            </p:nvSpPr>
            <p:spPr bwMode="auto">
              <a:xfrm flipH="1">
                <a:off x="1303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Line 711"/>
              <p:cNvSpPr>
                <a:spLocks noChangeShapeType="1"/>
              </p:cNvSpPr>
              <p:nvPr/>
            </p:nvSpPr>
            <p:spPr bwMode="auto">
              <a:xfrm flipH="1">
                <a:off x="1279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Line 712"/>
              <p:cNvSpPr>
                <a:spLocks noChangeShapeType="1"/>
              </p:cNvSpPr>
              <p:nvPr/>
            </p:nvSpPr>
            <p:spPr bwMode="auto">
              <a:xfrm flipH="1">
                <a:off x="1255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Line 713"/>
              <p:cNvSpPr>
                <a:spLocks noChangeShapeType="1"/>
              </p:cNvSpPr>
              <p:nvPr/>
            </p:nvSpPr>
            <p:spPr bwMode="auto">
              <a:xfrm flipH="1">
                <a:off x="1231" y="198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Line 714"/>
              <p:cNvSpPr>
                <a:spLocks noChangeShapeType="1"/>
              </p:cNvSpPr>
              <p:nvPr/>
            </p:nvSpPr>
            <p:spPr bwMode="auto">
              <a:xfrm flipH="1">
                <a:off x="1211" y="1983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Line 715"/>
              <p:cNvSpPr>
                <a:spLocks noChangeShapeType="1"/>
              </p:cNvSpPr>
              <p:nvPr/>
            </p:nvSpPr>
            <p:spPr bwMode="auto">
              <a:xfrm flipH="1">
                <a:off x="1211" y="2025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Rectangle 716"/>
              <p:cNvSpPr>
                <a:spLocks noChangeArrowheads="1"/>
              </p:cNvSpPr>
              <p:nvPr/>
            </p:nvSpPr>
            <p:spPr bwMode="auto">
              <a:xfrm>
                <a:off x="887" y="1986"/>
                <a:ext cx="2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717"/>
              <p:cNvSpPr>
                <a:spLocks noEditPoints="1"/>
              </p:cNvSpPr>
              <p:nvPr/>
            </p:nvSpPr>
            <p:spPr bwMode="auto">
              <a:xfrm>
                <a:off x="915" y="1966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Rectangle 718"/>
              <p:cNvSpPr>
                <a:spLocks noChangeArrowheads="1"/>
              </p:cNvSpPr>
              <p:nvPr/>
            </p:nvSpPr>
            <p:spPr bwMode="auto">
              <a:xfrm>
                <a:off x="965" y="1994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719"/>
              <p:cNvSpPr>
                <a:spLocks noEditPoints="1"/>
              </p:cNvSpPr>
              <p:nvPr/>
            </p:nvSpPr>
            <p:spPr bwMode="auto">
              <a:xfrm>
                <a:off x="987" y="1966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6" y="7"/>
                  </a:cxn>
                  <a:cxn ang="0">
                    <a:pos x="38" y="13"/>
                  </a:cxn>
                  <a:cxn ang="0">
                    <a:pos x="40" y="18"/>
                  </a:cxn>
                  <a:cxn ang="0">
                    <a:pos x="38" y="24"/>
                  </a:cxn>
                  <a:cxn ang="0">
                    <a:pos x="36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4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8" y="34"/>
                  </a:cxn>
                  <a:cxn ang="0">
                    <a:pos x="4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0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8" y="13"/>
                    </a:lnTo>
                    <a:lnTo>
                      <a:pt x="40" y="18"/>
                    </a:lnTo>
                    <a:lnTo>
                      <a:pt x="38" y="24"/>
                    </a:lnTo>
                    <a:lnTo>
                      <a:pt x="36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4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0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720"/>
              <p:cNvSpPr>
                <a:spLocks noEditPoints="1"/>
              </p:cNvSpPr>
              <p:nvPr/>
            </p:nvSpPr>
            <p:spPr bwMode="auto">
              <a:xfrm>
                <a:off x="1033" y="1966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4" y="28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30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30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721"/>
              <p:cNvSpPr>
                <a:spLocks/>
              </p:cNvSpPr>
              <p:nvPr/>
            </p:nvSpPr>
            <p:spPr bwMode="auto">
              <a:xfrm>
                <a:off x="1081" y="1967"/>
                <a:ext cx="40" cy="3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5"/>
                  </a:cxn>
                  <a:cxn ang="0">
                    <a:pos x="36" y="8"/>
                  </a:cxn>
                  <a:cxn ang="0">
                    <a:pos x="30" y="13"/>
                  </a:cxn>
                  <a:cxn ang="0">
                    <a:pos x="26" y="18"/>
                  </a:cxn>
                  <a:cxn ang="0">
                    <a:pos x="22" y="24"/>
                  </a:cxn>
                  <a:cxn ang="0">
                    <a:pos x="20" y="30"/>
                  </a:cxn>
                  <a:cxn ang="0">
                    <a:pos x="20" y="34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19"/>
                  </a:cxn>
                  <a:cxn ang="0">
                    <a:pos x="20" y="13"/>
                  </a:cxn>
                  <a:cxn ang="0">
                    <a:pos x="26" y="6"/>
                  </a:cxn>
                  <a:cxn ang="0">
                    <a:pos x="0" y="6"/>
                  </a:cxn>
                </a:cxnLst>
                <a:rect l="0" t="0" r="r" b="b"/>
                <a:pathLst>
                  <a:path w="40" h="34">
                    <a:moveTo>
                      <a:pt x="0" y="6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0" y="13"/>
                    </a:lnTo>
                    <a:lnTo>
                      <a:pt x="26" y="18"/>
                    </a:lnTo>
                    <a:lnTo>
                      <a:pt x="22" y="24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8" y="34"/>
                    </a:lnTo>
                    <a:lnTo>
                      <a:pt x="10" y="27"/>
                    </a:lnTo>
                    <a:lnTo>
                      <a:pt x="14" y="19"/>
                    </a:lnTo>
                    <a:lnTo>
                      <a:pt x="20" y="13"/>
                    </a:lnTo>
                    <a:lnTo>
                      <a:pt x="2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Rectangle 722"/>
              <p:cNvSpPr>
                <a:spLocks noChangeArrowheads="1"/>
              </p:cNvSpPr>
              <p:nvPr/>
            </p:nvSpPr>
            <p:spPr bwMode="auto">
              <a:xfrm>
                <a:off x="887" y="1821"/>
                <a:ext cx="2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723"/>
              <p:cNvSpPr>
                <a:spLocks noEditPoints="1"/>
              </p:cNvSpPr>
              <p:nvPr/>
            </p:nvSpPr>
            <p:spPr bwMode="auto">
              <a:xfrm>
                <a:off x="915" y="180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Rectangle 724"/>
              <p:cNvSpPr>
                <a:spLocks noChangeArrowheads="1"/>
              </p:cNvSpPr>
              <p:nvPr/>
            </p:nvSpPr>
            <p:spPr bwMode="auto">
              <a:xfrm>
                <a:off x="965" y="1829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725"/>
              <p:cNvSpPr>
                <a:spLocks noEditPoints="1"/>
              </p:cNvSpPr>
              <p:nvPr/>
            </p:nvSpPr>
            <p:spPr bwMode="auto">
              <a:xfrm>
                <a:off x="987" y="180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6" y="7"/>
                  </a:cxn>
                  <a:cxn ang="0">
                    <a:pos x="38" y="12"/>
                  </a:cxn>
                  <a:cxn ang="0">
                    <a:pos x="40" y="18"/>
                  </a:cxn>
                  <a:cxn ang="0">
                    <a:pos x="38" y="23"/>
                  </a:cxn>
                  <a:cxn ang="0">
                    <a:pos x="36" y="28"/>
                  </a:cxn>
                  <a:cxn ang="0">
                    <a:pos x="34" y="31"/>
                  </a:cxn>
                  <a:cxn ang="0">
                    <a:pos x="30" y="34"/>
                  </a:cxn>
                  <a:cxn ang="0">
                    <a:pos x="24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8" y="34"/>
                  </a:cxn>
                  <a:cxn ang="0">
                    <a:pos x="4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0" y="18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40" y="18"/>
                    </a:lnTo>
                    <a:lnTo>
                      <a:pt x="38" y="23"/>
                    </a:lnTo>
                    <a:lnTo>
                      <a:pt x="36" y="28"/>
                    </a:lnTo>
                    <a:lnTo>
                      <a:pt x="34" y="31"/>
                    </a:lnTo>
                    <a:lnTo>
                      <a:pt x="30" y="34"/>
                    </a:lnTo>
                    <a:lnTo>
                      <a:pt x="24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8" y="34"/>
                    </a:lnTo>
                    <a:lnTo>
                      <a:pt x="4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726"/>
              <p:cNvSpPr>
                <a:spLocks noEditPoints="1"/>
              </p:cNvSpPr>
              <p:nvPr/>
            </p:nvSpPr>
            <p:spPr bwMode="auto">
              <a:xfrm>
                <a:off x="1033" y="180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1"/>
                  </a:cxn>
                  <a:cxn ang="0">
                    <a:pos x="4" y="28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2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727"/>
              <p:cNvSpPr>
                <a:spLocks noEditPoints="1"/>
              </p:cNvSpPr>
              <p:nvPr/>
            </p:nvSpPr>
            <p:spPr bwMode="auto">
              <a:xfrm>
                <a:off x="1081" y="1801"/>
                <a:ext cx="40" cy="35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5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16" y="13"/>
                  </a:cxn>
                  <a:cxn ang="0">
                    <a:pos x="22" y="13"/>
                  </a:cxn>
                  <a:cxn ang="0">
                    <a:pos x="30" y="13"/>
                  </a:cxn>
                  <a:cxn ang="0">
                    <a:pos x="36" y="16"/>
                  </a:cxn>
                  <a:cxn ang="0">
                    <a:pos x="38" y="18"/>
                  </a:cxn>
                  <a:cxn ang="0">
                    <a:pos x="40" y="21"/>
                  </a:cxn>
                  <a:cxn ang="0">
                    <a:pos x="40" y="23"/>
                  </a:cxn>
                  <a:cxn ang="0">
                    <a:pos x="40" y="27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6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4" y="2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8" y="27"/>
                  </a:cxn>
                  <a:cxn ang="0">
                    <a:pos x="28" y="25"/>
                  </a:cxn>
                  <a:cxn ang="0">
                    <a:pos x="28" y="22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2" y="21"/>
                  </a:cxn>
                  <a:cxn ang="0">
                    <a:pos x="12" y="23"/>
                  </a:cxn>
                </a:cxnLst>
                <a:rect l="0" t="0" r="r" b="b"/>
                <a:pathLst>
                  <a:path w="40" h="35">
                    <a:moveTo>
                      <a:pt x="40" y="9"/>
                    </a:moveTo>
                    <a:lnTo>
                      <a:pt x="28" y="10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6" y="13"/>
                    </a:lnTo>
                    <a:lnTo>
                      <a:pt x="22" y="13"/>
                    </a:lnTo>
                    <a:lnTo>
                      <a:pt x="30" y="13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40" y="27"/>
                    </a:lnTo>
                    <a:lnTo>
                      <a:pt x="38" y="30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4" y="2"/>
                    </a:lnTo>
                    <a:lnTo>
                      <a:pt x="38" y="5"/>
                    </a:lnTo>
                    <a:lnTo>
                      <a:pt x="40" y="9"/>
                    </a:lnTo>
                    <a:close/>
                    <a:moveTo>
                      <a:pt x="12" y="23"/>
                    </a:moveTo>
                    <a:lnTo>
                      <a:pt x="12" y="26"/>
                    </a:lnTo>
                    <a:lnTo>
                      <a:pt x="14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4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Rectangle 728"/>
              <p:cNvSpPr>
                <a:spLocks noChangeArrowheads="1"/>
              </p:cNvSpPr>
              <p:nvPr/>
            </p:nvSpPr>
            <p:spPr bwMode="auto">
              <a:xfrm>
                <a:off x="887" y="1655"/>
                <a:ext cx="2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729"/>
              <p:cNvSpPr>
                <a:spLocks noEditPoints="1"/>
              </p:cNvSpPr>
              <p:nvPr/>
            </p:nvSpPr>
            <p:spPr bwMode="auto">
              <a:xfrm>
                <a:off x="915" y="1634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Rectangle 730"/>
              <p:cNvSpPr>
                <a:spLocks noChangeArrowheads="1"/>
              </p:cNvSpPr>
              <p:nvPr/>
            </p:nvSpPr>
            <p:spPr bwMode="auto">
              <a:xfrm>
                <a:off x="965" y="1662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731"/>
              <p:cNvSpPr>
                <a:spLocks noEditPoints="1"/>
              </p:cNvSpPr>
              <p:nvPr/>
            </p:nvSpPr>
            <p:spPr bwMode="auto">
              <a:xfrm>
                <a:off x="987" y="1634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6" y="7"/>
                  </a:cxn>
                  <a:cxn ang="0">
                    <a:pos x="38" y="13"/>
                  </a:cxn>
                  <a:cxn ang="0">
                    <a:pos x="40" y="18"/>
                  </a:cxn>
                  <a:cxn ang="0">
                    <a:pos x="38" y="24"/>
                  </a:cxn>
                  <a:cxn ang="0">
                    <a:pos x="36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4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8" y="34"/>
                  </a:cxn>
                  <a:cxn ang="0">
                    <a:pos x="4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0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4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8" y="13"/>
                    </a:lnTo>
                    <a:lnTo>
                      <a:pt x="40" y="18"/>
                    </a:lnTo>
                    <a:lnTo>
                      <a:pt x="38" y="24"/>
                    </a:lnTo>
                    <a:lnTo>
                      <a:pt x="36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4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0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732"/>
              <p:cNvSpPr>
                <a:spLocks noEditPoints="1"/>
              </p:cNvSpPr>
              <p:nvPr/>
            </p:nvSpPr>
            <p:spPr bwMode="auto">
              <a:xfrm>
                <a:off x="1033" y="1634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2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4" y="28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4" y="30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30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2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30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733"/>
              <p:cNvSpPr>
                <a:spLocks/>
              </p:cNvSpPr>
              <p:nvPr/>
            </p:nvSpPr>
            <p:spPr bwMode="auto">
              <a:xfrm>
                <a:off x="1081" y="1635"/>
                <a:ext cx="42" cy="3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0" y="24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7"/>
                  </a:cxn>
                  <a:cxn ang="0">
                    <a:pos x="28" y="25"/>
                  </a:cxn>
                  <a:cxn ang="0">
                    <a:pos x="30" y="23"/>
                  </a:cxn>
                  <a:cxn ang="0">
                    <a:pos x="30" y="21"/>
                  </a:cxn>
                  <a:cxn ang="0">
                    <a:pos x="28" y="18"/>
                  </a:cxn>
                  <a:cxn ang="0">
                    <a:pos x="24" y="17"/>
                  </a:cxn>
                  <a:cxn ang="0">
                    <a:pos x="20" y="17"/>
                  </a:cxn>
                  <a:cxn ang="0">
                    <a:pos x="16" y="17"/>
                  </a:cxn>
                  <a:cxn ang="0">
                    <a:pos x="12" y="20"/>
                  </a:cxn>
                  <a:cxn ang="0">
                    <a:pos x="0" y="18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18" y="6"/>
                  </a:cxn>
                  <a:cxn ang="0">
                    <a:pos x="16" y="13"/>
                  </a:cxn>
                  <a:cxn ang="0">
                    <a:pos x="20" y="12"/>
                  </a:cxn>
                  <a:cxn ang="0">
                    <a:pos x="24" y="11"/>
                  </a:cxn>
                  <a:cxn ang="0">
                    <a:pos x="28" y="12"/>
                  </a:cxn>
                  <a:cxn ang="0">
                    <a:pos x="32" y="13"/>
                  </a:cxn>
                  <a:cxn ang="0">
                    <a:pos x="36" y="14"/>
                  </a:cxn>
                  <a:cxn ang="0">
                    <a:pos x="38" y="16"/>
                  </a:cxn>
                  <a:cxn ang="0">
                    <a:pos x="40" y="20"/>
                  </a:cxn>
                  <a:cxn ang="0">
                    <a:pos x="42" y="23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2" y="33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6" y="32"/>
                  </a:cxn>
                  <a:cxn ang="0">
                    <a:pos x="2" y="29"/>
                  </a:cxn>
                  <a:cxn ang="0">
                    <a:pos x="0" y="24"/>
                  </a:cxn>
                </a:cxnLst>
                <a:rect l="0" t="0" r="r" b="b"/>
                <a:pathLst>
                  <a:path w="42" h="34">
                    <a:moveTo>
                      <a:pt x="0" y="24"/>
                    </a:moveTo>
                    <a:lnTo>
                      <a:pt x="10" y="24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7"/>
                    </a:lnTo>
                    <a:lnTo>
                      <a:pt x="28" y="25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28" y="18"/>
                    </a:lnTo>
                    <a:lnTo>
                      <a:pt x="24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2" y="20"/>
                    </a:lnTo>
                    <a:lnTo>
                      <a:pt x="0" y="18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6"/>
                    </a:lnTo>
                    <a:lnTo>
                      <a:pt x="18" y="6"/>
                    </a:lnTo>
                    <a:lnTo>
                      <a:pt x="16" y="13"/>
                    </a:lnTo>
                    <a:lnTo>
                      <a:pt x="20" y="12"/>
                    </a:lnTo>
                    <a:lnTo>
                      <a:pt x="24" y="11"/>
                    </a:lnTo>
                    <a:lnTo>
                      <a:pt x="28" y="12"/>
                    </a:lnTo>
                    <a:lnTo>
                      <a:pt x="32" y="13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0" y="20"/>
                    </a:lnTo>
                    <a:lnTo>
                      <a:pt x="42" y="23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2" y="33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6" y="32"/>
                    </a:lnTo>
                    <a:lnTo>
                      <a:pt x="2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Rectangle 734"/>
              <p:cNvSpPr>
                <a:spLocks noChangeArrowheads="1"/>
              </p:cNvSpPr>
              <p:nvPr/>
            </p:nvSpPr>
            <p:spPr bwMode="auto">
              <a:xfrm>
                <a:off x="887" y="1488"/>
                <a:ext cx="2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735"/>
              <p:cNvSpPr>
                <a:spLocks noEditPoints="1"/>
              </p:cNvSpPr>
              <p:nvPr/>
            </p:nvSpPr>
            <p:spPr bwMode="auto">
              <a:xfrm>
                <a:off x="915" y="1468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Rectangle 736"/>
              <p:cNvSpPr>
                <a:spLocks noChangeArrowheads="1"/>
              </p:cNvSpPr>
              <p:nvPr/>
            </p:nvSpPr>
            <p:spPr bwMode="auto">
              <a:xfrm>
                <a:off x="965" y="1496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737"/>
              <p:cNvSpPr>
                <a:spLocks noEditPoints="1"/>
              </p:cNvSpPr>
              <p:nvPr/>
            </p:nvSpPr>
            <p:spPr bwMode="auto">
              <a:xfrm>
                <a:off x="987" y="1468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6" y="7"/>
                  </a:cxn>
                  <a:cxn ang="0">
                    <a:pos x="38" y="12"/>
                  </a:cxn>
                  <a:cxn ang="0">
                    <a:pos x="40" y="18"/>
                  </a:cxn>
                  <a:cxn ang="0">
                    <a:pos x="38" y="23"/>
                  </a:cxn>
                  <a:cxn ang="0">
                    <a:pos x="36" y="28"/>
                  </a:cxn>
                  <a:cxn ang="0">
                    <a:pos x="34" y="31"/>
                  </a:cxn>
                  <a:cxn ang="0">
                    <a:pos x="30" y="34"/>
                  </a:cxn>
                  <a:cxn ang="0">
                    <a:pos x="24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8" y="34"/>
                  </a:cxn>
                  <a:cxn ang="0">
                    <a:pos x="4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0" y="18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40" y="18"/>
                    </a:lnTo>
                    <a:lnTo>
                      <a:pt x="38" y="23"/>
                    </a:lnTo>
                    <a:lnTo>
                      <a:pt x="36" y="28"/>
                    </a:lnTo>
                    <a:lnTo>
                      <a:pt x="34" y="31"/>
                    </a:lnTo>
                    <a:lnTo>
                      <a:pt x="30" y="34"/>
                    </a:lnTo>
                    <a:lnTo>
                      <a:pt x="24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8" y="34"/>
                    </a:lnTo>
                    <a:lnTo>
                      <a:pt x="4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738"/>
              <p:cNvSpPr>
                <a:spLocks noEditPoints="1"/>
              </p:cNvSpPr>
              <p:nvPr/>
            </p:nvSpPr>
            <p:spPr bwMode="auto">
              <a:xfrm>
                <a:off x="1033" y="1468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1"/>
                  </a:cxn>
                  <a:cxn ang="0">
                    <a:pos x="4" y="28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2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739"/>
              <p:cNvSpPr>
                <a:spLocks noEditPoints="1"/>
              </p:cNvSpPr>
              <p:nvPr/>
            </p:nvSpPr>
            <p:spPr bwMode="auto">
              <a:xfrm>
                <a:off x="1079" y="1469"/>
                <a:ext cx="44" cy="34"/>
              </a:xfrm>
              <a:custGeom>
                <a:avLst/>
                <a:gdLst/>
                <a:ahLst/>
                <a:cxnLst>
                  <a:cxn ang="0">
                    <a:pos x="24" y="34"/>
                  </a:cxn>
                  <a:cxn ang="0">
                    <a:pos x="24" y="27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36" y="20"/>
                  </a:cxn>
                  <a:cxn ang="0">
                    <a:pos x="44" y="20"/>
                  </a:cxn>
                  <a:cxn ang="0">
                    <a:pos x="44" y="27"/>
                  </a:cxn>
                  <a:cxn ang="0">
                    <a:pos x="36" y="27"/>
                  </a:cxn>
                  <a:cxn ang="0">
                    <a:pos x="36" y="34"/>
                  </a:cxn>
                  <a:cxn ang="0">
                    <a:pos x="24" y="34"/>
                  </a:cxn>
                  <a:cxn ang="0">
                    <a:pos x="24" y="20"/>
                  </a:cxn>
                  <a:cxn ang="0">
                    <a:pos x="24" y="9"/>
                  </a:cxn>
                  <a:cxn ang="0">
                    <a:pos x="10" y="20"/>
                  </a:cxn>
                  <a:cxn ang="0">
                    <a:pos x="24" y="20"/>
                  </a:cxn>
                </a:cxnLst>
                <a:rect l="0" t="0" r="r" b="b"/>
                <a:pathLst>
                  <a:path w="44" h="34">
                    <a:moveTo>
                      <a:pt x="24" y="34"/>
                    </a:moveTo>
                    <a:lnTo>
                      <a:pt x="24" y="27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36" y="20"/>
                    </a:lnTo>
                    <a:lnTo>
                      <a:pt x="44" y="20"/>
                    </a:lnTo>
                    <a:lnTo>
                      <a:pt x="44" y="27"/>
                    </a:lnTo>
                    <a:lnTo>
                      <a:pt x="36" y="27"/>
                    </a:lnTo>
                    <a:lnTo>
                      <a:pt x="36" y="34"/>
                    </a:lnTo>
                    <a:lnTo>
                      <a:pt x="24" y="34"/>
                    </a:lnTo>
                    <a:close/>
                    <a:moveTo>
                      <a:pt x="24" y="20"/>
                    </a:moveTo>
                    <a:lnTo>
                      <a:pt x="24" y="9"/>
                    </a:lnTo>
                    <a:lnTo>
                      <a:pt x="10" y="2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Rectangle 740"/>
              <p:cNvSpPr>
                <a:spLocks noChangeArrowheads="1"/>
              </p:cNvSpPr>
              <p:nvPr/>
            </p:nvSpPr>
            <p:spPr bwMode="auto">
              <a:xfrm>
                <a:off x="887" y="1323"/>
                <a:ext cx="2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741"/>
              <p:cNvSpPr>
                <a:spLocks noEditPoints="1"/>
              </p:cNvSpPr>
              <p:nvPr/>
            </p:nvSpPr>
            <p:spPr bwMode="auto">
              <a:xfrm>
                <a:off x="915" y="1302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9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9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9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9"/>
                  </a:cxn>
                  <a:cxn ang="0">
                    <a:pos x="26" y="29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6" y="11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9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Rectangle 742"/>
              <p:cNvSpPr>
                <a:spLocks noChangeArrowheads="1"/>
              </p:cNvSpPr>
              <p:nvPr/>
            </p:nvSpPr>
            <p:spPr bwMode="auto">
              <a:xfrm>
                <a:off x="965" y="1331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743"/>
              <p:cNvSpPr>
                <a:spLocks noEditPoints="1"/>
              </p:cNvSpPr>
              <p:nvPr/>
            </p:nvSpPr>
            <p:spPr bwMode="auto">
              <a:xfrm>
                <a:off x="987" y="1302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6" y="7"/>
                  </a:cxn>
                  <a:cxn ang="0">
                    <a:pos x="38" y="13"/>
                  </a:cxn>
                  <a:cxn ang="0">
                    <a:pos x="40" y="18"/>
                  </a:cxn>
                  <a:cxn ang="0">
                    <a:pos x="38" y="24"/>
                  </a:cxn>
                  <a:cxn ang="0">
                    <a:pos x="36" y="29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4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8" y="34"/>
                  </a:cxn>
                  <a:cxn ang="0">
                    <a:pos x="4" y="32"/>
                  </a:cxn>
                  <a:cxn ang="0">
                    <a:pos x="2" y="29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0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9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9"/>
                  </a:cxn>
                  <a:cxn ang="0">
                    <a:pos x="26" y="29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6" y="11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4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8" y="13"/>
                    </a:lnTo>
                    <a:lnTo>
                      <a:pt x="40" y="18"/>
                    </a:lnTo>
                    <a:lnTo>
                      <a:pt x="38" y="24"/>
                    </a:lnTo>
                    <a:lnTo>
                      <a:pt x="36" y="29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4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0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744"/>
              <p:cNvSpPr>
                <a:spLocks noEditPoints="1"/>
              </p:cNvSpPr>
              <p:nvPr/>
            </p:nvSpPr>
            <p:spPr bwMode="auto">
              <a:xfrm>
                <a:off x="1033" y="1302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2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9"/>
                  </a:cxn>
                  <a:cxn ang="0">
                    <a:pos x="34" y="32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4" y="29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9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4" y="30"/>
                  </a:cxn>
                  <a:cxn ang="0">
                    <a:pos x="26" y="29"/>
                  </a:cxn>
                  <a:cxn ang="0">
                    <a:pos x="26" y="29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30" y="18"/>
                  </a:cxn>
                  <a:cxn ang="0">
                    <a:pos x="28" y="13"/>
                  </a:cxn>
                  <a:cxn ang="0">
                    <a:pos x="28" y="11"/>
                  </a:cxn>
                  <a:cxn ang="0">
                    <a:pos x="26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2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9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4" y="29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30" y="18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745"/>
              <p:cNvSpPr>
                <a:spLocks/>
              </p:cNvSpPr>
              <p:nvPr/>
            </p:nvSpPr>
            <p:spPr bwMode="auto">
              <a:xfrm>
                <a:off x="1081" y="1302"/>
                <a:ext cx="40" cy="3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" y="25"/>
                  </a:cxn>
                  <a:cxn ang="0">
                    <a:pos x="12" y="27"/>
                  </a:cxn>
                  <a:cxn ang="0">
                    <a:pos x="14" y="29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4" y="30"/>
                  </a:cxn>
                  <a:cxn ang="0">
                    <a:pos x="26" y="29"/>
                  </a:cxn>
                  <a:cxn ang="0">
                    <a:pos x="28" y="26"/>
                  </a:cxn>
                  <a:cxn ang="0">
                    <a:pos x="28" y="24"/>
                  </a:cxn>
                  <a:cxn ang="0">
                    <a:pos x="28" y="23"/>
                  </a:cxn>
                  <a:cxn ang="0">
                    <a:pos x="26" y="21"/>
                  </a:cxn>
                  <a:cxn ang="0">
                    <a:pos x="24" y="20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1"/>
                  </a:cxn>
                  <a:cxn ang="0">
                    <a:pos x="18" y="15"/>
                  </a:cxn>
                  <a:cxn ang="0">
                    <a:pos x="22" y="14"/>
                  </a:cxn>
                  <a:cxn ang="0">
                    <a:pos x="24" y="14"/>
                  </a:cxn>
                  <a:cxn ang="0">
                    <a:pos x="26" y="12"/>
                  </a:cxn>
                  <a:cxn ang="0">
                    <a:pos x="26" y="11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0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6" y="6"/>
                  </a:cxn>
                  <a:cxn ang="0">
                    <a:pos x="38" y="9"/>
                  </a:cxn>
                  <a:cxn ang="0">
                    <a:pos x="36" y="13"/>
                  </a:cxn>
                  <a:cxn ang="0">
                    <a:pos x="34" y="15"/>
                  </a:cxn>
                  <a:cxn ang="0">
                    <a:pos x="30" y="17"/>
                  </a:cxn>
                  <a:cxn ang="0">
                    <a:pos x="34" y="18"/>
                  </a:cxn>
                  <a:cxn ang="0">
                    <a:pos x="38" y="20"/>
                  </a:cxn>
                  <a:cxn ang="0">
                    <a:pos x="40" y="22"/>
                  </a:cxn>
                  <a:cxn ang="0">
                    <a:pos x="40" y="25"/>
                  </a:cxn>
                  <a:cxn ang="0">
                    <a:pos x="40" y="27"/>
                  </a:cxn>
                  <a:cxn ang="0">
                    <a:pos x="38" y="31"/>
                  </a:cxn>
                  <a:cxn ang="0">
                    <a:pos x="34" y="33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2" y="35"/>
                  </a:cxn>
                  <a:cxn ang="0">
                    <a:pos x="6" y="33"/>
                  </a:cxn>
                  <a:cxn ang="0">
                    <a:pos x="2" y="30"/>
                  </a:cxn>
                  <a:cxn ang="0">
                    <a:pos x="0" y="25"/>
                  </a:cxn>
                </a:cxnLst>
                <a:rect l="0" t="0" r="r" b="b"/>
                <a:pathLst>
                  <a:path w="40" h="35">
                    <a:moveTo>
                      <a:pt x="0" y="25"/>
                    </a:moveTo>
                    <a:lnTo>
                      <a:pt x="12" y="25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18" y="20"/>
                    </a:lnTo>
                    <a:lnTo>
                      <a:pt x="16" y="21"/>
                    </a:lnTo>
                    <a:lnTo>
                      <a:pt x="18" y="15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8" y="9"/>
                    </a:lnTo>
                    <a:lnTo>
                      <a:pt x="36" y="13"/>
                    </a:lnTo>
                    <a:lnTo>
                      <a:pt x="34" y="15"/>
                    </a:lnTo>
                    <a:lnTo>
                      <a:pt x="30" y="17"/>
                    </a:lnTo>
                    <a:lnTo>
                      <a:pt x="34" y="18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8" y="31"/>
                    </a:lnTo>
                    <a:lnTo>
                      <a:pt x="34" y="33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2" y="35"/>
                    </a:lnTo>
                    <a:lnTo>
                      <a:pt x="6" y="33"/>
                    </a:lnTo>
                    <a:lnTo>
                      <a:pt x="2" y="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Rectangle 746"/>
              <p:cNvSpPr>
                <a:spLocks noChangeArrowheads="1"/>
              </p:cNvSpPr>
              <p:nvPr/>
            </p:nvSpPr>
            <p:spPr bwMode="auto">
              <a:xfrm>
                <a:off x="887" y="1156"/>
                <a:ext cx="2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747"/>
              <p:cNvSpPr>
                <a:spLocks noEditPoints="1"/>
              </p:cNvSpPr>
              <p:nvPr/>
            </p:nvSpPr>
            <p:spPr bwMode="auto">
              <a:xfrm>
                <a:off x="915" y="1136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Rectangle 748"/>
              <p:cNvSpPr>
                <a:spLocks noChangeArrowheads="1"/>
              </p:cNvSpPr>
              <p:nvPr/>
            </p:nvSpPr>
            <p:spPr bwMode="auto">
              <a:xfrm>
                <a:off x="965" y="1164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749"/>
              <p:cNvSpPr>
                <a:spLocks noEditPoints="1"/>
              </p:cNvSpPr>
              <p:nvPr/>
            </p:nvSpPr>
            <p:spPr bwMode="auto">
              <a:xfrm>
                <a:off x="987" y="1136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6" y="7"/>
                  </a:cxn>
                  <a:cxn ang="0">
                    <a:pos x="38" y="12"/>
                  </a:cxn>
                  <a:cxn ang="0">
                    <a:pos x="40" y="18"/>
                  </a:cxn>
                  <a:cxn ang="0">
                    <a:pos x="38" y="24"/>
                  </a:cxn>
                  <a:cxn ang="0">
                    <a:pos x="36" y="28"/>
                  </a:cxn>
                  <a:cxn ang="0">
                    <a:pos x="34" y="31"/>
                  </a:cxn>
                  <a:cxn ang="0">
                    <a:pos x="30" y="34"/>
                  </a:cxn>
                  <a:cxn ang="0">
                    <a:pos x="24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8" y="34"/>
                  </a:cxn>
                  <a:cxn ang="0">
                    <a:pos x="4" y="31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0" y="18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40" y="18"/>
                    </a:lnTo>
                    <a:lnTo>
                      <a:pt x="38" y="24"/>
                    </a:lnTo>
                    <a:lnTo>
                      <a:pt x="36" y="28"/>
                    </a:lnTo>
                    <a:lnTo>
                      <a:pt x="34" y="31"/>
                    </a:lnTo>
                    <a:lnTo>
                      <a:pt x="30" y="34"/>
                    </a:lnTo>
                    <a:lnTo>
                      <a:pt x="24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8" y="34"/>
                    </a:lnTo>
                    <a:lnTo>
                      <a:pt x="4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750"/>
              <p:cNvSpPr>
                <a:spLocks noEditPoints="1"/>
              </p:cNvSpPr>
              <p:nvPr/>
            </p:nvSpPr>
            <p:spPr bwMode="auto">
              <a:xfrm>
                <a:off x="1033" y="1136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1"/>
                  </a:cxn>
                  <a:cxn ang="0">
                    <a:pos x="4" y="28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2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751"/>
              <p:cNvSpPr>
                <a:spLocks/>
              </p:cNvSpPr>
              <p:nvPr/>
            </p:nvSpPr>
            <p:spPr bwMode="auto">
              <a:xfrm>
                <a:off x="1081" y="1136"/>
                <a:ext cx="40" cy="35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35"/>
                  </a:cxn>
                  <a:cxn ang="0">
                    <a:pos x="0" y="35"/>
                  </a:cxn>
                  <a:cxn ang="0">
                    <a:pos x="2" y="31"/>
                  </a:cxn>
                  <a:cxn ang="0">
                    <a:pos x="4" y="28"/>
                  </a:cxn>
                  <a:cxn ang="0">
                    <a:pos x="6" y="26"/>
                  </a:cxn>
                  <a:cxn ang="0">
                    <a:pos x="12" y="24"/>
                  </a:cxn>
                  <a:cxn ang="0">
                    <a:pos x="16" y="20"/>
                  </a:cxn>
                  <a:cxn ang="0">
                    <a:pos x="22" y="18"/>
                  </a:cxn>
                  <a:cxn ang="0">
                    <a:pos x="24" y="16"/>
                  </a:cxn>
                  <a:cxn ang="0">
                    <a:pos x="26" y="15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6"/>
                  </a:cxn>
                  <a:cxn ang="0">
                    <a:pos x="40" y="10"/>
                  </a:cxn>
                  <a:cxn ang="0">
                    <a:pos x="40" y="12"/>
                  </a:cxn>
                  <a:cxn ang="0">
                    <a:pos x="38" y="13"/>
                  </a:cxn>
                  <a:cxn ang="0">
                    <a:pos x="38" y="16"/>
                  </a:cxn>
                  <a:cxn ang="0">
                    <a:pos x="34" y="18"/>
                  </a:cxn>
                  <a:cxn ang="0">
                    <a:pos x="32" y="20"/>
                  </a:cxn>
                  <a:cxn ang="0">
                    <a:pos x="26" y="22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8"/>
                  </a:cxn>
                  <a:cxn ang="0">
                    <a:pos x="40" y="28"/>
                  </a:cxn>
                </a:cxnLst>
                <a:rect l="0" t="0" r="r" b="b"/>
                <a:pathLst>
                  <a:path w="40" h="35">
                    <a:moveTo>
                      <a:pt x="40" y="28"/>
                    </a:moveTo>
                    <a:lnTo>
                      <a:pt x="40" y="35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6" y="15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38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26" y="22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Rectangle 752"/>
              <p:cNvSpPr>
                <a:spLocks noChangeArrowheads="1"/>
              </p:cNvSpPr>
              <p:nvPr/>
            </p:nvSpPr>
            <p:spPr bwMode="auto">
              <a:xfrm>
                <a:off x="887" y="991"/>
                <a:ext cx="2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753"/>
              <p:cNvSpPr>
                <a:spLocks noEditPoints="1"/>
              </p:cNvSpPr>
              <p:nvPr/>
            </p:nvSpPr>
            <p:spPr bwMode="auto">
              <a:xfrm>
                <a:off x="915" y="971"/>
                <a:ext cx="40" cy="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6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0" y="33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14" y="34"/>
                  </a:cxn>
                  <a:cxn ang="0">
                    <a:pos x="10" y="33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7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5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7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0" y="5"/>
                  </a:cxn>
                </a:cxnLst>
                <a:rect l="0" t="0" r="r" b="b"/>
                <a:pathLst>
                  <a:path w="40" h="34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0" y="33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4" y="34"/>
                    </a:lnTo>
                    <a:lnTo>
                      <a:pt x="10" y="33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5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Rectangle 754"/>
              <p:cNvSpPr>
                <a:spLocks noChangeArrowheads="1"/>
              </p:cNvSpPr>
              <p:nvPr/>
            </p:nvSpPr>
            <p:spPr bwMode="auto">
              <a:xfrm>
                <a:off x="965" y="999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755"/>
              <p:cNvSpPr>
                <a:spLocks noEditPoints="1"/>
              </p:cNvSpPr>
              <p:nvPr/>
            </p:nvSpPr>
            <p:spPr bwMode="auto">
              <a:xfrm>
                <a:off x="987" y="971"/>
                <a:ext cx="40" cy="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8"/>
                  </a:cxn>
                  <a:cxn ang="0">
                    <a:pos x="38" y="23"/>
                  </a:cxn>
                  <a:cxn ang="0">
                    <a:pos x="36" y="28"/>
                  </a:cxn>
                  <a:cxn ang="0">
                    <a:pos x="34" y="31"/>
                  </a:cxn>
                  <a:cxn ang="0">
                    <a:pos x="30" y="33"/>
                  </a:cxn>
                  <a:cxn ang="0">
                    <a:pos x="24" y="34"/>
                  </a:cxn>
                  <a:cxn ang="0">
                    <a:pos x="20" y="34"/>
                  </a:cxn>
                  <a:cxn ang="0">
                    <a:pos x="14" y="34"/>
                  </a:cxn>
                  <a:cxn ang="0">
                    <a:pos x="8" y="33"/>
                  </a:cxn>
                  <a:cxn ang="0">
                    <a:pos x="4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7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0" y="18"/>
                  </a:cxn>
                  <a:cxn ang="0">
                    <a:pos x="12" y="22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5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7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0" y="5"/>
                  </a:cxn>
                </a:cxnLst>
                <a:rect l="0" t="0" r="r" b="b"/>
                <a:pathLst>
                  <a:path w="40" h="34">
                    <a:moveTo>
                      <a:pt x="20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8"/>
                    </a:lnTo>
                    <a:lnTo>
                      <a:pt x="38" y="23"/>
                    </a:lnTo>
                    <a:lnTo>
                      <a:pt x="36" y="28"/>
                    </a:lnTo>
                    <a:lnTo>
                      <a:pt x="34" y="31"/>
                    </a:lnTo>
                    <a:lnTo>
                      <a:pt x="30" y="33"/>
                    </a:lnTo>
                    <a:lnTo>
                      <a:pt x="24" y="34"/>
                    </a:lnTo>
                    <a:lnTo>
                      <a:pt x="20" y="34"/>
                    </a:lnTo>
                    <a:lnTo>
                      <a:pt x="14" y="34"/>
                    </a:lnTo>
                    <a:lnTo>
                      <a:pt x="8" y="33"/>
                    </a:lnTo>
                    <a:lnTo>
                      <a:pt x="4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5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756"/>
              <p:cNvSpPr>
                <a:spLocks noEditPoints="1"/>
              </p:cNvSpPr>
              <p:nvPr/>
            </p:nvSpPr>
            <p:spPr bwMode="auto">
              <a:xfrm>
                <a:off x="1033" y="971"/>
                <a:ext cx="40" cy="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4" y="3"/>
                  </a:cxn>
                  <a:cxn ang="0">
                    <a:pos x="38" y="6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2" y="33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6" y="31"/>
                  </a:cxn>
                  <a:cxn ang="0">
                    <a:pos x="4" y="28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4" y="25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5"/>
                  </a:cxn>
                  <a:cxn ang="0">
                    <a:pos x="28" y="22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7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5"/>
                  </a:cxn>
                </a:cxnLst>
                <a:rect l="0" t="0" r="r" b="b"/>
                <a:pathLst>
                  <a:path w="40" h="34">
                    <a:moveTo>
                      <a:pt x="20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2" y="33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5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757"/>
              <p:cNvSpPr>
                <a:spLocks/>
              </p:cNvSpPr>
              <p:nvPr/>
            </p:nvSpPr>
            <p:spPr bwMode="auto">
              <a:xfrm>
                <a:off x="1083" y="971"/>
                <a:ext cx="28" cy="34"/>
              </a:xfrm>
              <a:custGeom>
                <a:avLst/>
                <a:gdLst/>
                <a:ahLst/>
                <a:cxnLst>
                  <a:cxn ang="0">
                    <a:pos x="28" y="34"/>
                  </a:cxn>
                  <a:cxn ang="0">
                    <a:pos x="16" y="34"/>
                  </a:cxn>
                  <a:cxn ang="0">
                    <a:pos x="16" y="10"/>
                  </a:cxn>
                  <a:cxn ang="0">
                    <a:pos x="8" y="13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28" y="34"/>
                  </a:cxn>
                </a:cxnLst>
                <a:rect l="0" t="0" r="r" b="b"/>
                <a:pathLst>
                  <a:path w="28" h="34">
                    <a:moveTo>
                      <a:pt x="28" y="34"/>
                    </a:moveTo>
                    <a:lnTo>
                      <a:pt x="16" y="34"/>
                    </a:lnTo>
                    <a:lnTo>
                      <a:pt x="16" y="10"/>
                    </a:lnTo>
                    <a:lnTo>
                      <a:pt x="8" y="13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758"/>
              <p:cNvSpPr>
                <a:spLocks noEditPoints="1"/>
              </p:cNvSpPr>
              <p:nvPr/>
            </p:nvSpPr>
            <p:spPr bwMode="auto">
              <a:xfrm>
                <a:off x="1081" y="804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759"/>
              <p:cNvSpPr>
                <a:spLocks noEditPoints="1"/>
              </p:cNvSpPr>
              <p:nvPr/>
            </p:nvSpPr>
            <p:spPr bwMode="auto">
              <a:xfrm>
                <a:off x="915" y="639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6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0" y="33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3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0" y="33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3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Rectangle 760"/>
              <p:cNvSpPr>
                <a:spLocks noChangeArrowheads="1"/>
              </p:cNvSpPr>
              <p:nvPr/>
            </p:nvSpPr>
            <p:spPr bwMode="auto">
              <a:xfrm>
                <a:off x="965" y="667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761"/>
              <p:cNvSpPr>
                <a:spLocks noEditPoints="1"/>
              </p:cNvSpPr>
              <p:nvPr/>
            </p:nvSpPr>
            <p:spPr bwMode="auto">
              <a:xfrm>
                <a:off x="987" y="639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6" y="6"/>
                  </a:cxn>
                  <a:cxn ang="0">
                    <a:pos x="38" y="12"/>
                  </a:cxn>
                  <a:cxn ang="0">
                    <a:pos x="40" y="18"/>
                  </a:cxn>
                  <a:cxn ang="0">
                    <a:pos x="38" y="23"/>
                  </a:cxn>
                  <a:cxn ang="0">
                    <a:pos x="36" y="28"/>
                  </a:cxn>
                  <a:cxn ang="0">
                    <a:pos x="34" y="31"/>
                  </a:cxn>
                  <a:cxn ang="0">
                    <a:pos x="30" y="33"/>
                  </a:cxn>
                  <a:cxn ang="0">
                    <a:pos x="24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8" y="33"/>
                  </a:cxn>
                  <a:cxn ang="0">
                    <a:pos x="4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0" y="18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6" y="6"/>
                    </a:lnTo>
                    <a:lnTo>
                      <a:pt x="38" y="12"/>
                    </a:lnTo>
                    <a:lnTo>
                      <a:pt x="40" y="18"/>
                    </a:lnTo>
                    <a:lnTo>
                      <a:pt x="38" y="23"/>
                    </a:lnTo>
                    <a:lnTo>
                      <a:pt x="36" y="28"/>
                    </a:lnTo>
                    <a:lnTo>
                      <a:pt x="34" y="31"/>
                    </a:lnTo>
                    <a:lnTo>
                      <a:pt x="30" y="33"/>
                    </a:lnTo>
                    <a:lnTo>
                      <a:pt x="24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8" y="33"/>
                    </a:lnTo>
                    <a:lnTo>
                      <a:pt x="4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762"/>
              <p:cNvSpPr>
                <a:spLocks noEditPoints="1"/>
              </p:cNvSpPr>
              <p:nvPr/>
            </p:nvSpPr>
            <p:spPr bwMode="auto">
              <a:xfrm>
                <a:off x="1033" y="639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4" y="3"/>
                  </a:cxn>
                  <a:cxn ang="0">
                    <a:pos x="38" y="6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2" y="33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6" y="35"/>
                  </a:cxn>
                  <a:cxn ang="0">
                    <a:pos x="10" y="33"/>
                  </a:cxn>
                  <a:cxn ang="0">
                    <a:pos x="6" y="31"/>
                  </a:cxn>
                  <a:cxn ang="0">
                    <a:pos x="4" y="28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2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2" y="33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0" y="33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763"/>
              <p:cNvSpPr>
                <a:spLocks/>
              </p:cNvSpPr>
              <p:nvPr/>
            </p:nvSpPr>
            <p:spPr bwMode="auto">
              <a:xfrm>
                <a:off x="1083" y="639"/>
                <a:ext cx="28" cy="35"/>
              </a:xfrm>
              <a:custGeom>
                <a:avLst/>
                <a:gdLst/>
                <a:ahLst/>
                <a:cxnLst>
                  <a:cxn ang="0">
                    <a:pos x="28" y="35"/>
                  </a:cxn>
                  <a:cxn ang="0">
                    <a:pos x="16" y="35"/>
                  </a:cxn>
                  <a:cxn ang="0">
                    <a:pos x="16" y="10"/>
                  </a:cxn>
                  <a:cxn ang="0">
                    <a:pos x="8" y="13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6" y="8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28" y="35"/>
                  </a:cxn>
                </a:cxnLst>
                <a:rect l="0" t="0" r="r" b="b"/>
                <a:pathLst>
                  <a:path w="28" h="35">
                    <a:moveTo>
                      <a:pt x="28" y="35"/>
                    </a:moveTo>
                    <a:lnTo>
                      <a:pt x="16" y="35"/>
                    </a:lnTo>
                    <a:lnTo>
                      <a:pt x="16" y="10"/>
                    </a:lnTo>
                    <a:lnTo>
                      <a:pt x="8" y="13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6" y="8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Line 764"/>
              <p:cNvSpPr>
                <a:spLocks noChangeShapeType="1"/>
              </p:cNvSpPr>
              <p:nvPr/>
            </p:nvSpPr>
            <p:spPr bwMode="auto">
              <a:xfrm>
                <a:off x="1211" y="2066"/>
                <a:ext cx="158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Line 765"/>
              <p:cNvSpPr>
                <a:spLocks noChangeShapeType="1"/>
              </p:cNvSpPr>
              <p:nvPr/>
            </p:nvSpPr>
            <p:spPr bwMode="auto">
              <a:xfrm>
                <a:off x="1211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Line 766"/>
              <p:cNvSpPr>
                <a:spLocks noChangeShapeType="1"/>
              </p:cNvSpPr>
              <p:nvPr/>
            </p:nvSpPr>
            <p:spPr bwMode="auto">
              <a:xfrm>
                <a:off x="1211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Line 767"/>
              <p:cNvSpPr>
                <a:spLocks noChangeShapeType="1"/>
              </p:cNvSpPr>
              <p:nvPr/>
            </p:nvSpPr>
            <p:spPr bwMode="auto">
              <a:xfrm>
                <a:off x="1211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Line 768"/>
              <p:cNvSpPr>
                <a:spLocks noChangeShapeType="1"/>
              </p:cNvSpPr>
              <p:nvPr/>
            </p:nvSpPr>
            <p:spPr bwMode="auto">
              <a:xfrm>
                <a:off x="1211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Line 769"/>
              <p:cNvSpPr>
                <a:spLocks noChangeShapeType="1"/>
              </p:cNvSpPr>
              <p:nvPr/>
            </p:nvSpPr>
            <p:spPr bwMode="auto">
              <a:xfrm>
                <a:off x="1211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Line 770"/>
              <p:cNvSpPr>
                <a:spLocks noChangeShapeType="1"/>
              </p:cNvSpPr>
              <p:nvPr/>
            </p:nvSpPr>
            <p:spPr bwMode="auto">
              <a:xfrm>
                <a:off x="1211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Line 771"/>
              <p:cNvSpPr>
                <a:spLocks noChangeShapeType="1"/>
              </p:cNvSpPr>
              <p:nvPr/>
            </p:nvSpPr>
            <p:spPr bwMode="auto">
              <a:xfrm>
                <a:off x="1211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Line 772"/>
              <p:cNvSpPr>
                <a:spLocks noChangeShapeType="1"/>
              </p:cNvSpPr>
              <p:nvPr/>
            </p:nvSpPr>
            <p:spPr bwMode="auto">
              <a:xfrm>
                <a:off x="1211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Line 773"/>
              <p:cNvSpPr>
                <a:spLocks noChangeShapeType="1"/>
              </p:cNvSpPr>
              <p:nvPr/>
            </p:nvSpPr>
            <p:spPr bwMode="auto">
              <a:xfrm>
                <a:off x="1211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Line 774"/>
              <p:cNvSpPr>
                <a:spLocks noChangeShapeType="1"/>
              </p:cNvSpPr>
              <p:nvPr/>
            </p:nvSpPr>
            <p:spPr bwMode="auto">
              <a:xfrm>
                <a:off x="1211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Line 775"/>
              <p:cNvSpPr>
                <a:spLocks noChangeShapeType="1"/>
              </p:cNvSpPr>
              <p:nvPr/>
            </p:nvSpPr>
            <p:spPr bwMode="auto">
              <a:xfrm>
                <a:off x="1211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Line 776"/>
              <p:cNvSpPr>
                <a:spLocks noChangeShapeType="1"/>
              </p:cNvSpPr>
              <p:nvPr/>
            </p:nvSpPr>
            <p:spPr bwMode="auto">
              <a:xfrm>
                <a:off x="1211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Line 777"/>
              <p:cNvSpPr>
                <a:spLocks noChangeShapeType="1"/>
              </p:cNvSpPr>
              <p:nvPr/>
            </p:nvSpPr>
            <p:spPr bwMode="auto">
              <a:xfrm>
                <a:off x="1211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Line 778"/>
              <p:cNvSpPr>
                <a:spLocks noChangeShapeType="1"/>
              </p:cNvSpPr>
              <p:nvPr/>
            </p:nvSpPr>
            <p:spPr bwMode="auto">
              <a:xfrm>
                <a:off x="1211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Line 779"/>
              <p:cNvSpPr>
                <a:spLocks noChangeShapeType="1"/>
              </p:cNvSpPr>
              <p:nvPr/>
            </p:nvSpPr>
            <p:spPr bwMode="auto">
              <a:xfrm>
                <a:off x="1211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Line 780"/>
              <p:cNvSpPr>
                <a:spLocks noChangeShapeType="1"/>
              </p:cNvSpPr>
              <p:nvPr/>
            </p:nvSpPr>
            <p:spPr bwMode="auto">
              <a:xfrm>
                <a:off x="1211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Line 781"/>
              <p:cNvSpPr>
                <a:spLocks noChangeShapeType="1"/>
              </p:cNvSpPr>
              <p:nvPr/>
            </p:nvSpPr>
            <p:spPr bwMode="auto">
              <a:xfrm>
                <a:off x="1211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Line 782"/>
              <p:cNvSpPr>
                <a:spLocks noChangeShapeType="1"/>
              </p:cNvSpPr>
              <p:nvPr/>
            </p:nvSpPr>
            <p:spPr bwMode="auto">
              <a:xfrm>
                <a:off x="1211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Line 783"/>
              <p:cNvSpPr>
                <a:spLocks noChangeShapeType="1"/>
              </p:cNvSpPr>
              <p:nvPr/>
            </p:nvSpPr>
            <p:spPr bwMode="auto">
              <a:xfrm>
                <a:off x="1211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Line 784"/>
              <p:cNvSpPr>
                <a:spLocks noChangeShapeType="1"/>
              </p:cNvSpPr>
              <p:nvPr/>
            </p:nvSpPr>
            <p:spPr bwMode="auto">
              <a:xfrm>
                <a:off x="1211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Line 785"/>
              <p:cNvSpPr>
                <a:spLocks noChangeShapeType="1"/>
              </p:cNvSpPr>
              <p:nvPr/>
            </p:nvSpPr>
            <p:spPr bwMode="auto">
              <a:xfrm>
                <a:off x="1211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Line 786"/>
              <p:cNvSpPr>
                <a:spLocks noChangeShapeType="1"/>
              </p:cNvSpPr>
              <p:nvPr/>
            </p:nvSpPr>
            <p:spPr bwMode="auto">
              <a:xfrm>
                <a:off x="1211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Line 787"/>
              <p:cNvSpPr>
                <a:spLocks noChangeShapeType="1"/>
              </p:cNvSpPr>
              <p:nvPr/>
            </p:nvSpPr>
            <p:spPr bwMode="auto">
              <a:xfrm>
                <a:off x="1211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Line 788"/>
              <p:cNvSpPr>
                <a:spLocks noChangeShapeType="1"/>
              </p:cNvSpPr>
              <p:nvPr/>
            </p:nvSpPr>
            <p:spPr bwMode="auto">
              <a:xfrm>
                <a:off x="1211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Line 789"/>
              <p:cNvSpPr>
                <a:spLocks noChangeShapeType="1"/>
              </p:cNvSpPr>
              <p:nvPr/>
            </p:nvSpPr>
            <p:spPr bwMode="auto">
              <a:xfrm>
                <a:off x="1211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Line 790"/>
              <p:cNvSpPr>
                <a:spLocks noChangeShapeType="1"/>
              </p:cNvSpPr>
              <p:nvPr/>
            </p:nvSpPr>
            <p:spPr bwMode="auto">
              <a:xfrm>
                <a:off x="1211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Line 791"/>
              <p:cNvSpPr>
                <a:spLocks noChangeShapeType="1"/>
              </p:cNvSpPr>
              <p:nvPr/>
            </p:nvSpPr>
            <p:spPr bwMode="auto">
              <a:xfrm>
                <a:off x="1211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Line 792"/>
              <p:cNvSpPr>
                <a:spLocks noChangeShapeType="1"/>
              </p:cNvSpPr>
              <p:nvPr/>
            </p:nvSpPr>
            <p:spPr bwMode="auto">
              <a:xfrm>
                <a:off x="1211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Line 793"/>
              <p:cNvSpPr>
                <a:spLocks noChangeShapeType="1"/>
              </p:cNvSpPr>
              <p:nvPr/>
            </p:nvSpPr>
            <p:spPr bwMode="auto">
              <a:xfrm>
                <a:off x="1211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Line 794"/>
              <p:cNvSpPr>
                <a:spLocks noChangeShapeType="1"/>
              </p:cNvSpPr>
              <p:nvPr/>
            </p:nvSpPr>
            <p:spPr bwMode="auto">
              <a:xfrm>
                <a:off x="1211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Line 795"/>
              <p:cNvSpPr>
                <a:spLocks noChangeShapeType="1"/>
              </p:cNvSpPr>
              <p:nvPr/>
            </p:nvSpPr>
            <p:spPr bwMode="auto">
              <a:xfrm>
                <a:off x="1211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Line 796"/>
              <p:cNvSpPr>
                <a:spLocks noChangeShapeType="1"/>
              </p:cNvSpPr>
              <p:nvPr/>
            </p:nvSpPr>
            <p:spPr bwMode="auto">
              <a:xfrm>
                <a:off x="1211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Line 797"/>
              <p:cNvSpPr>
                <a:spLocks noChangeShapeType="1"/>
              </p:cNvSpPr>
              <p:nvPr/>
            </p:nvSpPr>
            <p:spPr bwMode="auto">
              <a:xfrm>
                <a:off x="1211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Line 798"/>
              <p:cNvSpPr>
                <a:spLocks noChangeShapeType="1"/>
              </p:cNvSpPr>
              <p:nvPr/>
            </p:nvSpPr>
            <p:spPr bwMode="auto">
              <a:xfrm>
                <a:off x="1211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Line 799"/>
              <p:cNvSpPr>
                <a:spLocks noChangeShapeType="1"/>
              </p:cNvSpPr>
              <p:nvPr/>
            </p:nvSpPr>
            <p:spPr bwMode="auto">
              <a:xfrm>
                <a:off x="1211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Line 800"/>
              <p:cNvSpPr>
                <a:spLocks noChangeShapeType="1"/>
              </p:cNvSpPr>
              <p:nvPr/>
            </p:nvSpPr>
            <p:spPr bwMode="auto">
              <a:xfrm>
                <a:off x="1211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Line 801"/>
              <p:cNvSpPr>
                <a:spLocks noChangeShapeType="1"/>
              </p:cNvSpPr>
              <p:nvPr/>
            </p:nvSpPr>
            <p:spPr bwMode="auto">
              <a:xfrm>
                <a:off x="1211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Line 802"/>
              <p:cNvSpPr>
                <a:spLocks noChangeShapeType="1"/>
              </p:cNvSpPr>
              <p:nvPr/>
            </p:nvSpPr>
            <p:spPr bwMode="auto">
              <a:xfrm>
                <a:off x="1211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Line 803"/>
              <p:cNvSpPr>
                <a:spLocks noChangeShapeType="1"/>
              </p:cNvSpPr>
              <p:nvPr/>
            </p:nvSpPr>
            <p:spPr bwMode="auto">
              <a:xfrm>
                <a:off x="1211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Line 804"/>
              <p:cNvSpPr>
                <a:spLocks noChangeShapeType="1"/>
              </p:cNvSpPr>
              <p:nvPr/>
            </p:nvSpPr>
            <p:spPr bwMode="auto">
              <a:xfrm>
                <a:off x="1211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Line 805"/>
              <p:cNvSpPr>
                <a:spLocks noChangeShapeType="1"/>
              </p:cNvSpPr>
              <p:nvPr/>
            </p:nvSpPr>
            <p:spPr bwMode="auto">
              <a:xfrm>
                <a:off x="1211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Line 806"/>
              <p:cNvSpPr>
                <a:spLocks noChangeShapeType="1"/>
              </p:cNvSpPr>
              <p:nvPr/>
            </p:nvSpPr>
            <p:spPr bwMode="auto">
              <a:xfrm>
                <a:off x="1211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Line 807"/>
              <p:cNvSpPr>
                <a:spLocks noChangeShapeType="1"/>
              </p:cNvSpPr>
              <p:nvPr/>
            </p:nvSpPr>
            <p:spPr bwMode="auto">
              <a:xfrm>
                <a:off x="1211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3" name="Group 1009"/>
            <p:cNvGrpSpPr>
              <a:grpSpLocks/>
            </p:cNvGrpSpPr>
            <p:nvPr/>
          </p:nvGrpSpPr>
          <p:grpSpPr bwMode="auto">
            <a:xfrm>
              <a:off x="1211" y="656"/>
              <a:ext cx="907" cy="1410"/>
              <a:chOff x="1211" y="656"/>
              <a:chExt cx="907" cy="1410"/>
            </a:xfrm>
          </p:grpSpPr>
          <p:sp>
            <p:nvSpPr>
              <p:cNvPr id="1833" name="Line 809"/>
              <p:cNvSpPr>
                <a:spLocks noChangeShapeType="1"/>
              </p:cNvSpPr>
              <p:nvPr/>
            </p:nvSpPr>
            <p:spPr bwMode="auto">
              <a:xfrm>
                <a:off x="1211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Line 810"/>
              <p:cNvSpPr>
                <a:spLocks noChangeShapeType="1"/>
              </p:cNvSpPr>
              <p:nvPr/>
            </p:nvSpPr>
            <p:spPr bwMode="auto">
              <a:xfrm>
                <a:off x="1211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Line 811"/>
              <p:cNvSpPr>
                <a:spLocks noChangeShapeType="1"/>
              </p:cNvSpPr>
              <p:nvPr/>
            </p:nvSpPr>
            <p:spPr bwMode="auto">
              <a:xfrm>
                <a:off x="1211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Line 812"/>
              <p:cNvSpPr>
                <a:spLocks noChangeShapeType="1"/>
              </p:cNvSpPr>
              <p:nvPr/>
            </p:nvSpPr>
            <p:spPr bwMode="auto">
              <a:xfrm>
                <a:off x="1211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Line 813"/>
              <p:cNvSpPr>
                <a:spLocks noChangeShapeType="1"/>
              </p:cNvSpPr>
              <p:nvPr/>
            </p:nvSpPr>
            <p:spPr bwMode="auto">
              <a:xfrm>
                <a:off x="1211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Line 814"/>
              <p:cNvSpPr>
                <a:spLocks noChangeShapeType="1"/>
              </p:cNvSpPr>
              <p:nvPr/>
            </p:nvSpPr>
            <p:spPr bwMode="auto">
              <a:xfrm>
                <a:off x="1211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Line 815"/>
              <p:cNvSpPr>
                <a:spLocks noChangeShapeType="1"/>
              </p:cNvSpPr>
              <p:nvPr/>
            </p:nvSpPr>
            <p:spPr bwMode="auto">
              <a:xfrm>
                <a:off x="1211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Line 816"/>
              <p:cNvSpPr>
                <a:spLocks noChangeShapeType="1"/>
              </p:cNvSpPr>
              <p:nvPr/>
            </p:nvSpPr>
            <p:spPr bwMode="auto">
              <a:xfrm>
                <a:off x="1211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Line 817"/>
              <p:cNvSpPr>
                <a:spLocks noChangeShapeType="1"/>
              </p:cNvSpPr>
              <p:nvPr/>
            </p:nvSpPr>
            <p:spPr bwMode="auto">
              <a:xfrm>
                <a:off x="1211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Line 818"/>
              <p:cNvSpPr>
                <a:spLocks noChangeShapeType="1"/>
              </p:cNvSpPr>
              <p:nvPr/>
            </p:nvSpPr>
            <p:spPr bwMode="auto">
              <a:xfrm>
                <a:off x="1211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Line 819"/>
              <p:cNvSpPr>
                <a:spLocks noChangeShapeType="1"/>
              </p:cNvSpPr>
              <p:nvPr/>
            </p:nvSpPr>
            <p:spPr bwMode="auto">
              <a:xfrm>
                <a:off x="1211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Line 820"/>
              <p:cNvSpPr>
                <a:spLocks noChangeShapeType="1"/>
              </p:cNvSpPr>
              <p:nvPr/>
            </p:nvSpPr>
            <p:spPr bwMode="auto">
              <a:xfrm>
                <a:off x="1211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Line 821"/>
              <p:cNvSpPr>
                <a:spLocks noChangeShapeType="1"/>
              </p:cNvSpPr>
              <p:nvPr/>
            </p:nvSpPr>
            <p:spPr bwMode="auto">
              <a:xfrm>
                <a:off x="1211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Line 822"/>
              <p:cNvSpPr>
                <a:spLocks noChangeShapeType="1"/>
              </p:cNvSpPr>
              <p:nvPr/>
            </p:nvSpPr>
            <p:spPr bwMode="auto">
              <a:xfrm>
                <a:off x="1211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Line 823"/>
              <p:cNvSpPr>
                <a:spLocks noChangeShapeType="1"/>
              </p:cNvSpPr>
              <p:nvPr/>
            </p:nvSpPr>
            <p:spPr bwMode="auto">
              <a:xfrm>
                <a:off x="1211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Line 824"/>
              <p:cNvSpPr>
                <a:spLocks noChangeShapeType="1"/>
              </p:cNvSpPr>
              <p:nvPr/>
            </p:nvSpPr>
            <p:spPr bwMode="auto">
              <a:xfrm>
                <a:off x="1211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Line 825"/>
              <p:cNvSpPr>
                <a:spLocks noChangeShapeType="1"/>
              </p:cNvSpPr>
              <p:nvPr/>
            </p:nvSpPr>
            <p:spPr bwMode="auto">
              <a:xfrm>
                <a:off x="1211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Line 826"/>
              <p:cNvSpPr>
                <a:spLocks noChangeShapeType="1"/>
              </p:cNvSpPr>
              <p:nvPr/>
            </p:nvSpPr>
            <p:spPr bwMode="auto">
              <a:xfrm>
                <a:off x="1211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Line 827"/>
              <p:cNvSpPr>
                <a:spLocks noChangeShapeType="1"/>
              </p:cNvSpPr>
              <p:nvPr/>
            </p:nvSpPr>
            <p:spPr bwMode="auto">
              <a:xfrm>
                <a:off x="1211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Line 828"/>
              <p:cNvSpPr>
                <a:spLocks noChangeShapeType="1"/>
              </p:cNvSpPr>
              <p:nvPr/>
            </p:nvSpPr>
            <p:spPr bwMode="auto">
              <a:xfrm>
                <a:off x="1211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Line 829"/>
              <p:cNvSpPr>
                <a:spLocks noChangeShapeType="1"/>
              </p:cNvSpPr>
              <p:nvPr/>
            </p:nvSpPr>
            <p:spPr bwMode="auto">
              <a:xfrm>
                <a:off x="1211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Line 830"/>
              <p:cNvSpPr>
                <a:spLocks noChangeShapeType="1"/>
              </p:cNvSpPr>
              <p:nvPr/>
            </p:nvSpPr>
            <p:spPr bwMode="auto">
              <a:xfrm>
                <a:off x="1211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Line 831"/>
              <p:cNvSpPr>
                <a:spLocks noChangeShapeType="1"/>
              </p:cNvSpPr>
              <p:nvPr/>
            </p:nvSpPr>
            <p:spPr bwMode="auto">
              <a:xfrm>
                <a:off x="1211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Line 832"/>
              <p:cNvSpPr>
                <a:spLocks noChangeShapeType="1"/>
              </p:cNvSpPr>
              <p:nvPr/>
            </p:nvSpPr>
            <p:spPr bwMode="auto">
              <a:xfrm>
                <a:off x="1211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Line 833"/>
              <p:cNvSpPr>
                <a:spLocks noChangeShapeType="1"/>
              </p:cNvSpPr>
              <p:nvPr/>
            </p:nvSpPr>
            <p:spPr bwMode="auto">
              <a:xfrm>
                <a:off x="1211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Line 834"/>
              <p:cNvSpPr>
                <a:spLocks noChangeShapeType="1"/>
              </p:cNvSpPr>
              <p:nvPr/>
            </p:nvSpPr>
            <p:spPr bwMode="auto">
              <a:xfrm>
                <a:off x="1211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Line 835"/>
              <p:cNvSpPr>
                <a:spLocks noChangeShapeType="1"/>
              </p:cNvSpPr>
              <p:nvPr/>
            </p:nvSpPr>
            <p:spPr bwMode="auto">
              <a:xfrm>
                <a:off x="1211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Line 836"/>
              <p:cNvSpPr>
                <a:spLocks noChangeShapeType="1"/>
              </p:cNvSpPr>
              <p:nvPr/>
            </p:nvSpPr>
            <p:spPr bwMode="auto">
              <a:xfrm>
                <a:off x="1211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Line 837"/>
              <p:cNvSpPr>
                <a:spLocks noChangeShapeType="1"/>
              </p:cNvSpPr>
              <p:nvPr/>
            </p:nvSpPr>
            <p:spPr bwMode="auto">
              <a:xfrm>
                <a:off x="1211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Line 838"/>
              <p:cNvSpPr>
                <a:spLocks noChangeShapeType="1"/>
              </p:cNvSpPr>
              <p:nvPr/>
            </p:nvSpPr>
            <p:spPr bwMode="auto">
              <a:xfrm>
                <a:off x="1211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Line 839"/>
              <p:cNvSpPr>
                <a:spLocks noChangeShapeType="1"/>
              </p:cNvSpPr>
              <p:nvPr/>
            </p:nvSpPr>
            <p:spPr bwMode="auto">
              <a:xfrm>
                <a:off x="1211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Line 840"/>
              <p:cNvSpPr>
                <a:spLocks noChangeShapeType="1"/>
              </p:cNvSpPr>
              <p:nvPr/>
            </p:nvSpPr>
            <p:spPr bwMode="auto">
              <a:xfrm>
                <a:off x="1211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Line 841"/>
              <p:cNvSpPr>
                <a:spLocks noChangeShapeType="1"/>
              </p:cNvSpPr>
              <p:nvPr/>
            </p:nvSpPr>
            <p:spPr bwMode="auto">
              <a:xfrm>
                <a:off x="1211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Line 842"/>
              <p:cNvSpPr>
                <a:spLocks noChangeShapeType="1"/>
              </p:cNvSpPr>
              <p:nvPr/>
            </p:nvSpPr>
            <p:spPr bwMode="auto">
              <a:xfrm>
                <a:off x="1211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Line 843"/>
              <p:cNvSpPr>
                <a:spLocks noChangeShapeType="1"/>
              </p:cNvSpPr>
              <p:nvPr/>
            </p:nvSpPr>
            <p:spPr bwMode="auto">
              <a:xfrm>
                <a:off x="1211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Line 844"/>
              <p:cNvSpPr>
                <a:spLocks noChangeShapeType="1"/>
              </p:cNvSpPr>
              <p:nvPr/>
            </p:nvSpPr>
            <p:spPr bwMode="auto">
              <a:xfrm>
                <a:off x="1211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Line 845"/>
              <p:cNvSpPr>
                <a:spLocks noChangeShapeType="1"/>
              </p:cNvSpPr>
              <p:nvPr/>
            </p:nvSpPr>
            <p:spPr bwMode="auto">
              <a:xfrm>
                <a:off x="1211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Line 846"/>
              <p:cNvSpPr>
                <a:spLocks noChangeShapeType="1"/>
              </p:cNvSpPr>
              <p:nvPr/>
            </p:nvSpPr>
            <p:spPr bwMode="auto">
              <a:xfrm>
                <a:off x="1211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Line 847"/>
              <p:cNvSpPr>
                <a:spLocks noChangeShapeType="1"/>
              </p:cNvSpPr>
              <p:nvPr/>
            </p:nvSpPr>
            <p:spPr bwMode="auto">
              <a:xfrm>
                <a:off x="1211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Line 848"/>
              <p:cNvSpPr>
                <a:spLocks noChangeShapeType="1"/>
              </p:cNvSpPr>
              <p:nvPr/>
            </p:nvSpPr>
            <p:spPr bwMode="auto">
              <a:xfrm>
                <a:off x="1211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Line 849"/>
              <p:cNvSpPr>
                <a:spLocks noChangeShapeType="1"/>
              </p:cNvSpPr>
              <p:nvPr/>
            </p:nvSpPr>
            <p:spPr bwMode="auto">
              <a:xfrm>
                <a:off x="1211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Line 850"/>
              <p:cNvSpPr>
                <a:spLocks noChangeShapeType="1"/>
              </p:cNvSpPr>
              <p:nvPr/>
            </p:nvSpPr>
            <p:spPr bwMode="auto">
              <a:xfrm>
                <a:off x="1211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Line 851"/>
              <p:cNvSpPr>
                <a:spLocks noChangeShapeType="1"/>
              </p:cNvSpPr>
              <p:nvPr/>
            </p:nvSpPr>
            <p:spPr bwMode="auto">
              <a:xfrm>
                <a:off x="1211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Line 852"/>
              <p:cNvSpPr>
                <a:spLocks noChangeShapeType="1"/>
              </p:cNvSpPr>
              <p:nvPr/>
            </p:nvSpPr>
            <p:spPr bwMode="auto">
              <a:xfrm>
                <a:off x="1211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Line 853"/>
              <p:cNvSpPr>
                <a:spLocks noChangeShapeType="1"/>
              </p:cNvSpPr>
              <p:nvPr/>
            </p:nvSpPr>
            <p:spPr bwMode="auto">
              <a:xfrm>
                <a:off x="1211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Line 854"/>
              <p:cNvSpPr>
                <a:spLocks noChangeShapeType="1"/>
              </p:cNvSpPr>
              <p:nvPr/>
            </p:nvSpPr>
            <p:spPr bwMode="auto">
              <a:xfrm>
                <a:off x="1211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Line 855"/>
              <p:cNvSpPr>
                <a:spLocks noChangeShapeType="1"/>
              </p:cNvSpPr>
              <p:nvPr/>
            </p:nvSpPr>
            <p:spPr bwMode="auto">
              <a:xfrm>
                <a:off x="1211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Line 856"/>
              <p:cNvSpPr>
                <a:spLocks noChangeShapeType="1"/>
              </p:cNvSpPr>
              <p:nvPr/>
            </p:nvSpPr>
            <p:spPr bwMode="auto">
              <a:xfrm>
                <a:off x="1211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Line 857"/>
              <p:cNvSpPr>
                <a:spLocks noChangeShapeType="1"/>
              </p:cNvSpPr>
              <p:nvPr/>
            </p:nvSpPr>
            <p:spPr bwMode="auto">
              <a:xfrm>
                <a:off x="1211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Line 858"/>
              <p:cNvSpPr>
                <a:spLocks noChangeShapeType="1"/>
              </p:cNvSpPr>
              <p:nvPr/>
            </p:nvSpPr>
            <p:spPr bwMode="auto">
              <a:xfrm>
                <a:off x="1211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Line 859"/>
              <p:cNvSpPr>
                <a:spLocks noChangeShapeType="1"/>
              </p:cNvSpPr>
              <p:nvPr/>
            </p:nvSpPr>
            <p:spPr bwMode="auto">
              <a:xfrm>
                <a:off x="1211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Line 860"/>
              <p:cNvSpPr>
                <a:spLocks noChangeShapeType="1"/>
              </p:cNvSpPr>
              <p:nvPr/>
            </p:nvSpPr>
            <p:spPr bwMode="auto">
              <a:xfrm>
                <a:off x="1211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Line 861"/>
              <p:cNvSpPr>
                <a:spLocks noChangeShapeType="1"/>
              </p:cNvSpPr>
              <p:nvPr/>
            </p:nvSpPr>
            <p:spPr bwMode="auto">
              <a:xfrm>
                <a:off x="1211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Line 862"/>
              <p:cNvSpPr>
                <a:spLocks noChangeShapeType="1"/>
              </p:cNvSpPr>
              <p:nvPr/>
            </p:nvSpPr>
            <p:spPr bwMode="auto">
              <a:xfrm>
                <a:off x="1211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Line 863"/>
              <p:cNvSpPr>
                <a:spLocks noChangeShapeType="1"/>
              </p:cNvSpPr>
              <p:nvPr/>
            </p:nvSpPr>
            <p:spPr bwMode="auto">
              <a:xfrm>
                <a:off x="1211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Line 864"/>
              <p:cNvSpPr>
                <a:spLocks noChangeShapeType="1"/>
              </p:cNvSpPr>
              <p:nvPr/>
            </p:nvSpPr>
            <p:spPr bwMode="auto">
              <a:xfrm>
                <a:off x="1211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Line 865"/>
              <p:cNvSpPr>
                <a:spLocks noChangeShapeType="1"/>
              </p:cNvSpPr>
              <p:nvPr/>
            </p:nvSpPr>
            <p:spPr bwMode="auto">
              <a:xfrm>
                <a:off x="1211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Line 866"/>
              <p:cNvSpPr>
                <a:spLocks noChangeShapeType="1"/>
              </p:cNvSpPr>
              <p:nvPr/>
            </p:nvSpPr>
            <p:spPr bwMode="auto">
              <a:xfrm>
                <a:off x="1211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Line 867"/>
              <p:cNvSpPr>
                <a:spLocks noChangeShapeType="1"/>
              </p:cNvSpPr>
              <p:nvPr/>
            </p:nvSpPr>
            <p:spPr bwMode="auto">
              <a:xfrm>
                <a:off x="1211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Line 868"/>
              <p:cNvSpPr>
                <a:spLocks noChangeShapeType="1"/>
              </p:cNvSpPr>
              <p:nvPr/>
            </p:nvSpPr>
            <p:spPr bwMode="auto">
              <a:xfrm>
                <a:off x="1211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Line 869"/>
              <p:cNvSpPr>
                <a:spLocks noChangeShapeType="1"/>
              </p:cNvSpPr>
              <p:nvPr/>
            </p:nvSpPr>
            <p:spPr bwMode="auto">
              <a:xfrm>
                <a:off x="1211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Line 870"/>
              <p:cNvSpPr>
                <a:spLocks noChangeShapeType="1"/>
              </p:cNvSpPr>
              <p:nvPr/>
            </p:nvSpPr>
            <p:spPr bwMode="auto">
              <a:xfrm>
                <a:off x="1211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Line 871"/>
              <p:cNvSpPr>
                <a:spLocks noChangeShapeType="1"/>
              </p:cNvSpPr>
              <p:nvPr/>
            </p:nvSpPr>
            <p:spPr bwMode="auto">
              <a:xfrm>
                <a:off x="1211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Line 872"/>
              <p:cNvSpPr>
                <a:spLocks noChangeShapeType="1"/>
              </p:cNvSpPr>
              <p:nvPr/>
            </p:nvSpPr>
            <p:spPr bwMode="auto">
              <a:xfrm>
                <a:off x="1323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Line 873"/>
              <p:cNvSpPr>
                <a:spLocks noChangeShapeType="1"/>
              </p:cNvSpPr>
              <p:nvPr/>
            </p:nvSpPr>
            <p:spPr bwMode="auto">
              <a:xfrm>
                <a:off x="1437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Line 874"/>
              <p:cNvSpPr>
                <a:spLocks noChangeShapeType="1"/>
              </p:cNvSpPr>
              <p:nvPr/>
            </p:nvSpPr>
            <p:spPr bwMode="auto">
              <a:xfrm>
                <a:off x="1551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Line 875"/>
              <p:cNvSpPr>
                <a:spLocks noChangeShapeType="1"/>
              </p:cNvSpPr>
              <p:nvPr/>
            </p:nvSpPr>
            <p:spPr bwMode="auto">
              <a:xfrm>
                <a:off x="1663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Line 876"/>
              <p:cNvSpPr>
                <a:spLocks noChangeShapeType="1"/>
              </p:cNvSpPr>
              <p:nvPr/>
            </p:nvSpPr>
            <p:spPr bwMode="auto">
              <a:xfrm>
                <a:off x="1663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Line 877"/>
              <p:cNvSpPr>
                <a:spLocks noChangeShapeType="1"/>
              </p:cNvSpPr>
              <p:nvPr/>
            </p:nvSpPr>
            <p:spPr bwMode="auto">
              <a:xfrm>
                <a:off x="1663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Line 878"/>
              <p:cNvSpPr>
                <a:spLocks noChangeShapeType="1"/>
              </p:cNvSpPr>
              <p:nvPr/>
            </p:nvSpPr>
            <p:spPr bwMode="auto">
              <a:xfrm>
                <a:off x="1663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Line 879"/>
              <p:cNvSpPr>
                <a:spLocks noChangeShapeType="1"/>
              </p:cNvSpPr>
              <p:nvPr/>
            </p:nvSpPr>
            <p:spPr bwMode="auto">
              <a:xfrm>
                <a:off x="1663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Line 880"/>
              <p:cNvSpPr>
                <a:spLocks noChangeShapeType="1"/>
              </p:cNvSpPr>
              <p:nvPr/>
            </p:nvSpPr>
            <p:spPr bwMode="auto">
              <a:xfrm>
                <a:off x="1663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Line 881"/>
              <p:cNvSpPr>
                <a:spLocks noChangeShapeType="1"/>
              </p:cNvSpPr>
              <p:nvPr/>
            </p:nvSpPr>
            <p:spPr bwMode="auto">
              <a:xfrm>
                <a:off x="1663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Line 882"/>
              <p:cNvSpPr>
                <a:spLocks noChangeShapeType="1"/>
              </p:cNvSpPr>
              <p:nvPr/>
            </p:nvSpPr>
            <p:spPr bwMode="auto">
              <a:xfrm>
                <a:off x="1663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Line 883"/>
              <p:cNvSpPr>
                <a:spLocks noChangeShapeType="1"/>
              </p:cNvSpPr>
              <p:nvPr/>
            </p:nvSpPr>
            <p:spPr bwMode="auto">
              <a:xfrm>
                <a:off x="1663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Line 884"/>
              <p:cNvSpPr>
                <a:spLocks noChangeShapeType="1"/>
              </p:cNvSpPr>
              <p:nvPr/>
            </p:nvSpPr>
            <p:spPr bwMode="auto">
              <a:xfrm>
                <a:off x="1663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Line 885"/>
              <p:cNvSpPr>
                <a:spLocks noChangeShapeType="1"/>
              </p:cNvSpPr>
              <p:nvPr/>
            </p:nvSpPr>
            <p:spPr bwMode="auto">
              <a:xfrm>
                <a:off x="1663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Line 886"/>
              <p:cNvSpPr>
                <a:spLocks noChangeShapeType="1"/>
              </p:cNvSpPr>
              <p:nvPr/>
            </p:nvSpPr>
            <p:spPr bwMode="auto">
              <a:xfrm>
                <a:off x="1663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Line 887"/>
              <p:cNvSpPr>
                <a:spLocks noChangeShapeType="1"/>
              </p:cNvSpPr>
              <p:nvPr/>
            </p:nvSpPr>
            <p:spPr bwMode="auto">
              <a:xfrm>
                <a:off x="1663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Line 888"/>
              <p:cNvSpPr>
                <a:spLocks noChangeShapeType="1"/>
              </p:cNvSpPr>
              <p:nvPr/>
            </p:nvSpPr>
            <p:spPr bwMode="auto">
              <a:xfrm>
                <a:off x="1663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Line 889"/>
              <p:cNvSpPr>
                <a:spLocks noChangeShapeType="1"/>
              </p:cNvSpPr>
              <p:nvPr/>
            </p:nvSpPr>
            <p:spPr bwMode="auto">
              <a:xfrm>
                <a:off x="1663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Line 890"/>
              <p:cNvSpPr>
                <a:spLocks noChangeShapeType="1"/>
              </p:cNvSpPr>
              <p:nvPr/>
            </p:nvSpPr>
            <p:spPr bwMode="auto">
              <a:xfrm>
                <a:off x="1663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Line 891"/>
              <p:cNvSpPr>
                <a:spLocks noChangeShapeType="1"/>
              </p:cNvSpPr>
              <p:nvPr/>
            </p:nvSpPr>
            <p:spPr bwMode="auto">
              <a:xfrm>
                <a:off x="1663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Line 892"/>
              <p:cNvSpPr>
                <a:spLocks noChangeShapeType="1"/>
              </p:cNvSpPr>
              <p:nvPr/>
            </p:nvSpPr>
            <p:spPr bwMode="auto">
              <a:xfrm>
                <a:off x="1663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Line 893"/>
              <p:cNvSpPr>
                <a:spLocks noChangeShapeType="1"/>
              </p:cNvSpPr>
              <p:nvPr/>
            </p:nvSpPr>
            <p:spPr bwMode="auto">
              <a:xfrm>
                <a:off x="1663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Line 894"/>
              <p:cNvSpPr>
                <a:spLocks noChangeShapeType="1"/>
              </p:cNvSpPr>
              <p:nvPr/>
            </p:nvSpPr>
            <p:spPr bwMode="auto">
              <a:xfrm>
                <a:off x="1663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Line 895"/>
              <p:cNvSpPr>
                <a:spLocks noChangeShapeType="1"/>
              </p:cNvSpPr>
              <p:nvPr/>
            </p:nvSpPr>
            <p:spPr bwMode="auto">
              <a:xfrm>
                <a:off x="1663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Line 896"/>
              <p:cNvSpPr>
                <a:spLocks noChangeShapeType="1"/>
              </p:cNvSpPr>
              <p:nvPr/>
            </p:nvSpPr>
            <p:spPr bwMode="auto">
              <a:xfrm>
                <a:off x="1663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Line 897"/>
              <p:cNvSpPr>
                <a:spLocks noChangeShapeType="1"/>
              </p:cNvSpPr>
              <p:nvPr/>
            </p:nvSpPr>
            <p:spPr bwMode="auto">
              <a:xfrm>
                <a:off x="1663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Line 898"/>
              <p:cNvSpPr>
                <a:spLocks noChangeShapeType="1"/>
              </p:cNvSpPr>
              <p:nvPr/>
            </p:nvSpPr>
            <p:spPr bwMode="auto">
              <a:xfrm>
                <a:off x="1663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Line 899"/>
              <p:cNvSpPr>
                <a:spLocks noChangeShapeType="1"/>
              </p:cNvSpPr>
              <p:nvPr/>
            </p:nvSpPr>
            <p:spPr bwMode="auto">
              <a:xfrm>
                <a:off x="1663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Line 900"/>
              <p:cNvSpPr>
                <a:spLocks noChangeShapeType="1"/>
              </p:cNvSpPr>
              <p:nvPr/>
            </p:nvSpPr>
            <p:spPr bwMode="auto">
              <a:xfrm>
                <a:off x="1663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Line 901"/>
              <p:cNvSpPr>
                <a:spLocks noChangeShapeType="1"/>
              </p:cNvSpPr>
              <p:nvPr/>
            </p:nvSpPr>
            <p:spPr bwMode="auto">
              <a:xfrm>
                <a:off x="1663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Line 902"/>
              <p:cNvSpPr>
                <a:spLocks noChangeShapeType="1"/>
              </p:cNvSpPr>
              <p:nvPr/>
            </p:nvSpPr>
            <p:spPr bwMode="auto">
              <a:xfrm>
                <a:off x="1663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Line 903"/>
              <p:cNvSpPr>
                <a:spLocks noChangeShapeType="1"/>
              </p:cNvSpPr>
              <p:nvPr/>
            </p:nvSpPr>
            <p:spPr bwMode="auto">
              <a:xfrm>
                <a:off x="1663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Line 904"/>
              <p:cNvSpPr>
                <a:spLocks noChangeShapeType="1"/>
              </p:cNvSpPr>
              <p:nvPr/>
            </p:nvSpPr>
            <p:spPr bwMode="auto">
              <a:xfrm>
                <a:off x="1663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Line 905"/>
              <p:cNvSpPr>
                <a:spLocks noChangeShapeType="1"/>
              </p:cNvSpPr>
              <p:nvPr/>
            </p:nvSpPr>
            <p:spPr bwMode="auto">
              <a:xfrm>
                <a:off x="1663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Line 906"/>
              <p:cNvSpPr>
                <a:spLocks noChangeShapeType="1"/>
              </p:cNvSpPr>
              <p:nvPr/>
            </p:nvSpPr>
            <p:spPr bwMode="auto">
              <a:xfrm>
                <a:off x="1663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Line 907"/>
              <p:cNvSpPr>
                <a:spLocks noChangeShapeType="1"/>
              </p:cNvSpPr>
              <p:nvPr/>
            </p:nvSpPr>
            <p:spPr bwMode="auto">
              <a:xfrm>
                <a:off x="1663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Line 908"/>
              <p:cNvSpPr>
                <a:spLocks noChangeShapeType="1"/>
              </p:cNvSpPr>
              <p:nvPr/>
            </p:nvSpPr>
            <p:spPr bwMode="auto">
              <a:xfrm>
                <a:off x="1663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Line 909"/>
              <p:cNvSpPr>
                <a:spLocks noChangeShapeType="1"/>
              </p:cNvSpPr>
              <p:nvPr/>
            </p:nvSpPr>
            <p:spPr bwMode="auto">
              <a:xfrm>
                <a:off x="1663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Line 910"/>
              <p:cNvSpPr>
                <a:spLocks noChangeShapeType="1"/>
              </p:cNvSpPr>
              <p:nvPr/>
            </p:nvSpPr>
            <p:spPr bwMode="auto">
              <a:xfrm>
                <a:off x="1663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Line 911"/>
              <p:cNvSpPr>
                <a:spLocks noChangeShapeType="1"/>
              </p:cNvSpPr>
              <p:nvPr/>
            </p:nvSpPr>
            <p:spPr bwMode="auto">
              <a:xfrm>
                <a:off x="1663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Line 912"/>
              <p:cNvSpPr>
                <a:spLocks noChangeShapeType="1"/>
              </p:cNvSpPr>
              <p:nvPr/>
            </p:nvSpPr>
            <p:spPr bwMode="auto">
              <a:xfrm>
                <a:off x="1663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Line 913"/>
              <p:cNvSpPr>
                <a:spLocks noChangeShapeType="1"/>
              </p:cNvSpPr>
              <p:nvPr/>
            </p:nvSpPr>
            <p:spPr bwMode="auto">
              <a:xfrm>
                <a:off x="1663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Line 914"/>
              <p:cNvSpPr>
                <a:spLocks noChangeShapeType="1"/>
              </p:cNvSpPr>
              <p:nvPr/>
            </p:nvSpPr>
            <p:spPr bwMode="auto">
              <a:xfrm>
                <a:off x="1663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Line 915"/>
              <p:cNvSpPr>
                <a:spLocks noChangeShapeType="1"/>
              </p:cNvSpPr>
              <p:nvPr/>
            </p:nvSpPr>
            <p:spPr bwMode="auto">
              <a:xfrm>
                <a:off x="1663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Line 916"/>
              <p:cNvSpPr>
                <a:spLocks noChangeShapeType="1"/>
              </p:cNvSpPr>
              <p:nvPr/>
            </p:nvSpPr>
            <p:spPr bwMode="auto">
              <a:xfrm>
                <a:off x="1663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Line 917"/>
              <p:cNvSpPr>
                <a:spLocks noChangeShapeType="1"/>
              </p:cNvSpPr>
              <p:nvPr/>
            </p:nvSpPr>
            <p:spPr bwMode="auto">
              <a:xfrm>
                <a:off x="1663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Line 918"/>
              <p:cNvSpPr>
                <a:spLocks noChangeShapeType="1"/>
              </p:cNvSpPr>
              <p:nvPr/>
            </p:nvSpPr>
            <p:spPr bwMode="auto">
              <a:xfrm>
                <a:off x="1663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Line 919"/>
              <p:cNvSpPr>
                <a:spLocks noChangeShapeType="1"/>
              </p:cNvSpPr>
              <p:nvPr/>
            </p:nvSpPr>
            <p:spPr bwMode="auto">
              <a:xfrm>
                <a:off x="1663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Line 920"/>
              <p:cNvSpPr>
                <a:spLocks noChangeShapeType="1"/>
              </p:cNvSpPr>
              <p:nvPr/>
            </p:nvSpPr>
            <p:spPr bwMode="auto">
              <a:xfrm>
                <a:off x="1663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Line 921"/>
              <p:cNvSpPr>
                <a:spLocks noChangeShapeType="1"/>
              </p:cNvSpPr>
              <p:nvPr/>
            </p:nvSpPr>
            <p:spPr bwMode="auto">
              <a:xfrm>
                <a:off x="1663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" name="Line 922"/>
              <p:cNvSpPr>
                <a:spLocks noChangeShapeType="1"/>
              </p:cNvSpPr>
              <p:nvPr/>
            </p:nvSpPr>
            <p:spPr bwMode="auto">
              <a:xfrm>
                <a:off x="1663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Line 923"/>
              <p:cNvSpPr>
                <a:spLocks noChangeShapeType="1"/>
              </p:cNvSpPr>
              <p:nvPr/>
            </p:nvSpPr>
            <p:spPr bwMode="auto">
              <a:xfrm>
                <a:off x="1663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" name="Line 924"/>
              <p:cNvSpPr>
                <a:spLocks noChangeShapeType="1"/>
              </p:cNvSpPr>
              <p:nvPr/>
            </p:nvSpPr>
            <p:spPr bwMode="auto">
              <a:xfrm>
                <a:off x="1663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Line 925"/>
              <p:cNvSpPr>
                <a:spLocks noChangeShapeType="1"/>
              </p:cNvSpPr>
              <p:nvPr/>
            </p:nvSpPr>
            <p:spPr bwMode="auto">
              <a:xfrm>
                <a:off x="1663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" name="Line 926"/>
              <p:cNvSpPr>
                <a:spLocks noChangeShapeType="1"/>
              </p:cNvSpPr>
              <p:nvPr/>
            </p:nvSpPr>
            <p:spPr bwMode="auto">
              <a:xfrm>
                <a:off x="1663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Line 927"/>
              <p:cNvSpPr>
                <a:spLocks noChangeShapeType="1"/>
              </p:cNvSpPr>
              <p:nvPr/>
            </p:nvSpPr>
            <p:spPr bwMode="auto">
              <a:xfrm>
                <a:off x="1663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" name="Line 928"/>
              <p:cNvSpPr>
                <a:spLocks noChangeShapeType="1"/>
              </p:cNvSpPr>
              <p:nvPr/>
            </p:nvSpPr>
            <p:spPr bwMode="auto">
              <a:xfrm>
                <a:off x="1663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" name="Line 929"/>
              <p:cNvSpPr>
                <a:spLocks noChangeShapeType="1"/>
              </p:cNvSpPr>
              <p:nvPr/>
            </p:nvSpPr>
            <p:spPr bwMode="auto">
              <a:xfrm>
                <a:off x="1663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" name="Line 930"/>
              <p:cNvSpPr>
                <a:spLocks noChangeShapeType="1"/>
              </p:cNvSpPr>
              <p:nvPr/>
            </p:nvSpPr>
            <p:spPr bwMode="auto">
              <a:xfrm>
                <a:off x="1663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" name="Line 931"/>
              <p:cNvSpPr>
                <a:spLocks noChangeShapeType="1"/>
              </p:cNvSpPr>
              <p:nvPr/>
            </p:nvSpPr>
            <p:spPr bwMode="auto">
              <a:xfrm>
                <a:off x="1663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" name="Line 932"/>
              <p:cNvSpPr>
                <a:spLocks noChangeShapeType="1"/>
              </p:cNvSpPr>
              <p:nvPr/>
            </p:nvSpPr>
            <p:spPr bwMode="auto">
              <a:xfrm>
                <a:off x="1663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7" name="Line 933"/>
              <p:cNvSpPr>
                <a:spLocks noChangeShapeType="1"/>
              </p:cNvSpPr>
              <p:nvPr/>
            </p:nvSpPr>
            <p:spPr bwMode="auto">
              <a:xfrm>
                <a:off x="1663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8" name="Line 934"/>
              <p:cNvSpPr>
                <a:spLocks noChangeShapeType="1"/>
              </p:cNvSpPr>
              <p:nvPr/>
            </p:nvSpPr>
            <p:spPr bwMode="auto">
              <a:xfrm>
                <a:off x="1663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Line 935"/>
              <p:cNvSpPr>
                <a:spLocks noChangeShapeType="1"/>
              </p:cNvSpPr>
              <p:nvPr/>
            </p:nvSpPr>
            <p:spPr bwMode="auto">
              <a:xfrm>
                <a:off x="1663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0" name="Line 936"/>
              <p:cNvSpPr>
                <a:spLocks noChangeShapeType="1"/>
              </p:cNvSpPr>
              <p:nvPr/>
            </p:nvSpPr>
            <p:spPr bwMode="auto">
              <a:xfrm>
                <a:off x="1663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1" name="Line 937"/>
              <p:cNvSpPr>
                <a:spLocks noChangeShapeType="1"/>
              </p:cNvSpPr>
              <p:nvPr/>
            </p:nvSpPr>
            <p:spPr bwMode="auto">
              <a:xfrm>
                <a:off x="1663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2" name="Line 938"/>
              <p:cNvSpPr>
                <a:spLocks noChangeShapeType="1"/>
              </p:cNvSpPr>
              <p:nvPr/>
            </p:nvSpPr>
            <p:spPr bwMode="auto">
              <a:xfrm>
                <a:off x="1663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3" name="Line 939"/>
              <p:cNvSpPr>
                <a:spLocks noChangeShapeType="1"/>
              </p:cNvSpPr>
              <p:nvPr/>
            </p:nvSpPr>
            <p:spPr bwMode="auto">
              <a:xfrm>
                <a:off x="1663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4" name="Line 940"/>
              <p:cNvSpPr>
                <a:spLocks noChangeShapeType="1"/>
              </p:cNvSpPr>
              <p:nvPr/>
            </p:nvSpPr>
            <p:spPr bwMode="auto">
              <a:xfrm>
                <a:off x="1663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5" name="Line 941"/>
              <p:cNvSpPr>
                <a:spLocks noChangeShapeType="1"/>
              </p:cNvSpPr>
              <p:nvPr/>
            </p:nvSpPr>
            <p:spPr bwMode="auto">
              <a:xfrm>
                <a:off x="1663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6" name="Line 942"/>
              <p:cNvSpPr>
                <a:spLocks noChangeShapeType="1"/>
              </p:cNvSpPr>
              <p:nvPr/>
            </p:nvSpPr>
            <p:spPr bwMode="auto">
              <a:xfrm>
                <a:off x="1663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Line 943"/>
              <p:cNvSpPr>
                <a:spLocks noChangeShapeType="1"/>
              </p:cNvSpPr>
              <p:nvPr/>
            </p:nvSpPr>
            <p:spPr bwMode="auto">
              <a:xfrm>
                <a:off x="1663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Line 944"/>
              <p:cNvSpPr>
                <a:spLocks noChangeShapeType="1"/>
              </p:cNvSpPr>
              <p:nvPr/>
            </p:nvSpPr>
            <p:spPr bwMode="auto">
              <a:xfrm>
                <a:off x="1663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Line 945"/>
              <p:cNvSpPr>
                <a:spLocks noChangeShapeType="1"/>
              </p:cNvSpPr>
              <p:nvPr/>
            </p:nvSpPr>
            <p:spPr bwMode="auto">
              <a:xfrm>
                <a:off x="1663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Line 946"/>
              <p:cNvSpPr>
                <a:spLocks noChangeShapeType="1"/>
              </p:cNvSpPr>
              <p:nvPr/>
            </p:nvSpPr>
            <p:spPr bwMode="auto">
              <a:xfrm>
                <a:off x="1663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Line 947"/>
              <p:cNvSpPr>
                <a:spLocks noChangeShapeType="1"/>
              </p:cNvSpPr>
              <p:nvPr/>
            </p:nvSpPr>
            <p:spPr bwMode="auto">
              <a:xfrm>
                <a:off x="1663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Line 948"/>
              <p:cNvSpPr>
                <a:spLocks noChangeShapeType="1"/>
              </p:cNvSpPr>
              <p:nvPr/>
            </p:nvSpPr>
            <p:spPr bwMode="auto">
              <a:xfrm>
                <a:off x="1663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Line 949"/>
              <p:cNvSpPr>
                <a:spLocks noChangeShapeType="1"/>
              </p:cNvSpPr>
              <p:nvPr/>
            </p:nvSpPr>
            <p:spPr bwMode="auto">
              <a:xfrm>
                <a:off x="1663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Line 950"/>
              <p:cNvSpPr>
                <a:spLocks noChangeShapeType="1"/>
              </p:cNvSpPr>
              <p:nvPr/>
            </p:nvSpPr>
            <p:spPr bwMode="auto">
              <a:xfrm>
                <a:off x="1663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Line 951"/>
              <p:cNvSpPr>
                <a:spLocks noChangeShapeType="1"/>
              </p:cNvSpPr>
              <p:nvPr/>
            </p:nvSpPr>
            <p:spPr bwMode="auto">
              <a:xfrm>
                <a:off x="1663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Line 952"/>
              <p:cNvSpPr>
                <a:spLocks noChangeShapeType="1"/>
              </p:cNvSpPr>
              <p:nvPr/>
            </p:nvSpPr>
            <p:spPr bwMode="auto">
              <a:xfrm>
                <a:off x="1663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Line 953"/>
              <p:cNvSpPr>
                <a:spLocks noChangeShapeType="1"/>
              </p:cNvSpPr>
              <p:nvPr/>
            </p:nvSpPr>
            <p:spPr bwMode="auto">
              <a:xfrm>
                <a:off x="1663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Line 954"/>
              <p:cNvSpPr>
                <a:spLocks noChangeShapeType="1"/>
              </p:cNvSpPr>
              <p:nvPr/>
            </p:nvSpPr>
            <p:spPr bwMode="auto">
              <a:xfrm>
                <a:off x="1663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Line 955"/>
              <p:cNvSpPr>
                <a:spLocks noChangeShapeType="1"/>
              </p:cNvSpPr>
              <p:nvPr/>
            </p:nvSpPr>
            <p:spPr bwMode="auto">
              <a:xfrm>
                <a:off x="1663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Line 956"/>
              <p:cNvSpPr>
                <a:spLocks noChangeShapeType="1"/>
              </p:cNvSpPr>
              <p:nvPr/>
            </p:nvSpPr>
            <p:spPr bwMode="auto">
              <a:xfrm>
                <a:off x="1663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Line 957"/>
              <p:cNvSpPr>
                <a:spLocks noChangeShapeType="1"/>
              </p:cNvSpPr>
              <p:nvPr/>
            </p:nvSpPr>
            <p:spPr bwMode="auto">
              <a:xfrm>
                <a:off x="1663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Line 958"/>
              <p:cNvSpPr>
                <a:spLocks noChangeShapeType="1"/>
              </p:cNvSpPr>
              <p:nvPr/>
            </p:nvSpPr>
            <p:spPr bwMode="auto">
              <a:xfrm>
                <a:off x="1663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Line 959"/>
              <p:cNvSpPr>
                <a:spLocks noChangeShapeType="1"/>
              </p:cNvSpPr>
              <p:nvPr/>
            </p:nvSpPr>
            <p:spPr bwMode="auto">
              <a:xfrm>
                <a:off x="1663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Line 960"/>
              <p:cNvSpPr>
                <a:spLocks noChangeShapeType="1"/>
              </p:cNvSpPr>
              <p:nvPr/>
            </p:nvSpPr>
            <p:spPr bwMode="auto">
              <a:xfrm>
                <a:off x="1663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Line 961"/>
              <p:cNvSpPr>
                <a:spLocks noChangeShapeType="1"/>
              </p:cNvSpPr>
              <p:nvPr/>
            </p:nvSpPr>
            <p:spPr bwMode="auto">
              <a:xfrm>
                <a:off x="1663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Line 962"/>
              <p:cNvSpPr>
                <a:spLocks noChangeShapeType="1"/>
              </p:cNvSpPr>
              <p:nvPr/>
            </p:nvSpPr>
            <p:spPr bwMode="auto">
              <a:xfrm>
                <a:off x="1663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Line 963"/>
              <p:cNvSpPr>
                <a:spLocks noChangeShapeType="1"/>
              </p:cNvSpPr>
              <p:nvPr/>
            </p:nvSpPr>
            <p:spPr bwMode="auto">
              <a:xfrm>
                <a:off x="1663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Line 964"/>
              <p:cNvSpPr>
                <a:spLocks noChangeShapeType="1"/>
              </p:cNvSpPr>
              <p:nvPr/>
            </p:nvSpPr>
            <p:spPr bwMode="auto">
              <a:xfrm>
                <a:off x="1663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Line 965"/>
              <p:cNvSpPr>
                <a:spLocks noChangeShapeType="1"/>
              </p:cNvSpPr>
              <p:nvPr/>
            </p:nvSpPr>
            <p:spPr bwMode="auto">
              <a:xfrm>
                <a:off x="1663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Line 966"/>
              <p:cNvSpPr>
                <a:spLocks noChangeShapeType="1"/>
              </p:cNvSpPr>
              <p:nvPr/>
            </p:nvSpPr>
            <p:spPr bwMode="auto">
              <a:xfrm>
                <a:off x="1663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Line 967"/>
              <p:cNvSpPr>
                <a:spLocks noChangeShapeType="1"/>
              </p:cNvSpPr>
              <p:nvPr/>
            </p:nvSpPr>
            <p:spPr bwMode="auto">
              <a:xfrm>
                <a:off x="1663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Line 968"/>
              <p:cNvSpPr>
                <a:spLocks noChangeShapeType="1"/>
              </p:cNvSpPr>
              <p:nvPr/>
            </p:nvSpPr>
            <p:spPr bwMode="auto">
              <a:xfrm>
                <a:off x="1663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Line 969"/>
              <p:cNvSpPr>
                <a:spLocks noChangeShapeType="1"/>
              </p:cNvSpPr>
              <p:nvPr/>
            </p:nvSpPr>
            <p:spPr bwMode="auto">
              <a:xfrm>
                <a:off x="1663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Line 970"/>
              <p:cNvSpPr>
                <a:spLocks noChangeShapeType="1"/>
              </p:cNvSpPr>
              <p:nvPr/>
            </p:nvSpPr>
            <p:spPr bwMode="auto">
              <a:xfrm>
                <a:off x="1663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Line 971"/>
              <p:cNvSpPr>
                <a:spLocks noChangeShapeType="1"/>
              </p:cNvSpPr>
              <p:nvPr/>
            </p:nvSpPr>
            <p:spPr bwMode="auto">
              <a:xfrm>
                <a:off x="1663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Line 972"/>
              <p:cNvSpPr>
                <a:spLocks noChangeShapeType="1"/>
              </p:cNvSpPr>
              <p:nvPr/>
            </p:nvSpPr>
            <p:spPr bwMode="auto">
              <a:xfrm>
                <a:off x="1663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" name="Line 973"/>
              <p:cNvSpPr>
                <a:spLocks noChangeShapeType="1"/>
              </p:cNvSpPr>
              <p:nvPr/>
            </p:nvSpPr>
            <p:spPr bwMode="auto">
              <a:xfrm>
                <a:off x="1663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" name="Line 974"/>
              <p:cNvSpPr>
                <a:spLocks noChangeShapeType="1"/>
              </p:cNvSpPr>
              <p:nvPr/>
            </p:nvSpPr>
            <p:spPr bwMode="auto">
              <a:xfrm>
                <a:off x="1663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9" name="Line 975"/>
              <p:cNvSpPr>
                <a:spLocks noChangeShapeType="1"/>
              </p:cNvSpPr>
              <p:nvPr/>
            </p:nvSpPr>
            <p:spPr bwMode="auto">
              <a:xfrm>
                <a:off x="1663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0" name="Line 976"/>
              <p:cNvSpPr>
                <a:spLocks noChangeShapeType="1"/>
              </p:cNvSpPr>
              <p:nvPr/>
            </p:nvSpPr>
            <p:spPr bwMode="auto">
              <a:xfrm>
                <a:off x="1663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Line 977"/>
              <p:cNvSpPr>
                <a:spLocks noChangeShapeType="1"/>
              </p:cNvSpPr>
              <p:nvPr/>
            </p:nvSpPr>
            <p:spPr bwMode="auto">
              <a:xfrm>
                <a:off x="1663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Line 978"/>
              <p:cNvSpPr>
                <a:spLocks noChangeShapeType="1"/>
              </p:cNvSpPr>
              <p:nvPr/>
            </p:nvSpPr>
            <p:spPr bwMode="auto">
              <a:xfrm>
                <a:off x="1663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Line 979"/>
              <p:cNvSpPr>
                <a:spLocks noChangeShapeType="1"/>
              </p:cNvSpPr>
              <p:nvPr/>
            </p:nvSpPr>
            <p:spPr bwMode="auto">
              <a:xfrm>
                <a:off x="1663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Line 980"/>
              <p:cNvSpPr>
                <a:spLocks noChangeShapeType="1"/>
              </p:cNvSpPr>
              <p:nvPr/>
            </p:nvSpPr>
            <p:spPr bwMode="auto">
              <a:xfrm>
                <a:off x="1663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Line 981"/>
              <p:cNvSpPr>
                <a:spLocks noChangeShapeType="1"/>
              </p:cNvSpPr>
              <p:nvPr/>
            </p:nvSpPr>
            <p:spPr bwMode="auto">
              <a:xfrm>
                <a:off x="1777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Line 982"/>
              <p:cNvSpPr>
                <a:spLocks noChangeShapeType="1"/>
              </p:cNvSpPr>
              <p:nvPr/>
            </p:nvSpPr>
            <p:spPr bwMode="auto">
              <a:xfrm>
                <a:off x="1891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Line 983"/>
              <p:cNvSpPr>
                <a:spLocks noChangeShapeType="1"/>
              </p:cNvSpPr>
              <p:nvPr/>
            </p:nvSpPr>
            <p:spPr bwMode="auto">
              <a:xfrm>
                <a:off x="2005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Line 984"/>
              <p:cNvSpPr>
                <a:spLocks noChangeShapeType="1"/>
              </p:cNvSpPr>
              <p:nvPr/>
            </p:nvSpPr>
            <p:spPr bwMode="auto">
              <a:xfrm>
                <a:off x="2117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Line 985"/>
              <p:cNvSpPr>
                <a:spLocks noChangeShapeType="1"/>
              </p:cNvSpPr>
              <p:nvPr/>
            </p:nvSpPr>
            <p:spPr bwMode="auto">
              <a:xfrm>
                <a:off x="2117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Line 986"/>
              <p:cNvSpPr>
                <a:spLocks noChangeShapeType="1"/>
              </p:cNvSpPr>
              <p:nvPr/>
            </p:nvSpPr>
            <p:spPr bwMode="auto">
              <a:xfrm>
                <a:off x="2117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Line 987"/>
              <p:cNvSpPr>
                <a:spLocks noChangeShapeType="1"/>
              </p:cNvSpPr>
              <p:nvPr/>
            </p:nvSpPr>
            <p:spPr bwMode="auto">
              <a:xfrm>
                <a:off x="2117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Line 988"/>
              <p:cNvSpPr>
                <a:spLocks noChangeShapeType="1"/>
              </p:cNvSpPr>
              <p:nvPr/>
            </p:nvSpPr>
            <p:spPr bwMode="auto">
              <a:xfrm>
                <a:off x="2117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Line 989"/>
              <p:cNvSpPr>
                <a:spLocks noChangeShapeType="1"/>
              </p:cNvSpPr>
              <p:nvPr/>
            </p:nvSpPr>
            <p:spPr bwMode="auto">
              <a:xfrm>
                <a:off x="2117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Line 990"/>
              <p:cNvSpPr>
                <a:spLocks noChangeShapeType="1"/>
              </p:cNvSpPr>
              <p:nvPr/>
            </p:nvSpPr>
            <p:spPr bwMode="auto">
              <a:xfrm>
                <a:off x="2117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Line 991"/>
              <p:cNvSpPr>
                <a:spLocks noChangeShapeType="1"/>
              </p:cNvSpPr>
              <p:nvPr/>
            </p:nvSpPr>
            <p:spPr bwMode="auto">
              <a:xfrm>
                <a:off x="2117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Line 992"/>
              <p:cNvSpPr>
                <a:spLocks noChangeShapeType="1"/>
              </p:cNvSpPr>
              <p:nvPr/>
            </p:nvSpPr>
            <p:spPr bwMode="auto">
              <a:xfrm>
                <a:off x="2117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7" name="Line 993"/>
              <p:cNvSpPr>
                <a:spLocks noChangeShapeType="1"/>
              </p:cNvSpPr>
              <p:nvPr/>
            </p:nvSpPr>
            <p:spPr bwMode="auto">
              <a:xfrm>
                <a:off x="2117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8" name="Line 994"/>
              <p:cNvSpPr>
                <a:spLocks noChangeShapeType="1"/>
              </p:cNvSpPr>
              <p:nvPr/>
            </p:nvSpPr>
            <p:spPr bwMode="auto">
              <a:xfrm>
                <a:off x="2117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9" name="Line 995"/>
              <p:cNvSpPr>
                <a:spLocks noChangeShapeType="1"/>
              </p:cNvSpPr>
              <p:nvPr/>
            </p:nvSpPr>
            <p:spPr bwMode="auto">
              <a:xfrm>
                <a:off x="2117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0" name="Line 996"/>
              <p:cNvSpPr>
                <a:spLocks noChangeShapeType="1"/>
              </p:cNvSpPr>
              <p:nvPr/>
            </p:nvSpPr>
            <p:spPr bwMode="auto">
              <a:xfrm>
                <a:off x="2117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1" name="Line 997"/>
              <p:cNvSpPr>
                <a:spLocks noChangeShapeType="1"/>
              </p:cNvSpPr>
              <p:nvPr/>
            </p:nvSpPr>
            <p:spPr bwMode="auto">
              <a:xfrm>
                <a:off x="2117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2" name="Line 998"/>
              <p:cNvSpPr>
                <a:spLocks noChangeShapeType="1"/>
              </p:cNvSpPr>
              <p:nvPr/>
            </p:nvSpPr>
            <p:spPr bwMode="auto">
              <a:xfrm>
                <a:off x="2117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3" name="Line 999"/>
              <p:cNvSpPr>
                <a:spLocks noChangeShapeType="1"/>
              </p:cNvSpPr>
              <p:nvPr/>
            </p:nvSpPr>
            <p:spPr bwMode="auto">
              <a:xfrm>
                <a:off x="2117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4" name="Line 1000"/>
              <p:cNvSpPr>
                <a:spLocks noChangeShapeType="1"/>
              </p:cNvSpPr>
              <p:nvPr/>
            </p:nvSpPr>
            <p:spPr bwMode="auto">
              <a:xfrm>
                <a:off x="2117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5" name="Line 1001"/>
              <p:cNvSpPr>
                <a:spLocks noChangeShapeType="1"/>
              </p:cNvSpPr>
              <p:nvPr/>
            </p:nvSpPr>
            <p:spPr bwMode="auto">
              <a:xfrm>
                <a:off x="2117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6" name="Line 1002"/>
              <p:cNvSpPr>
                <a:spLocks noChangeShapeType="1"/>
              </p:cNvSpPr>
              <p:nvPr/>
            </p:nvSpPr>
            <p:spPr bwMode="auto">
              <a:xfrm>
                <a:off x="2117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7" name="Line 1003"/>
              <p:cNvSpPr>
                <a:spLocks noChangeShapeType="1"/>
              </p:cNvSpPr>
              <p:nvPr/>
            </p:nvSpPr>
            <p:spPr bwMode="auto">
              <a:xfrm>
                <a:off x="2117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8" name="Line 1004"/>
              <p:cNvSpPr>
                <a:spLocks noChangeShapeType="1"/>
              </p:cNvSpPr>
              <p:nvPr/>
            </p:nvSpPr>
            <p:spPr bwMode="auto">
              <a:xfrm>
                <a:off x="2117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9" name="Line 1005"/>
              <p:cNvSpPr>
                <a:spLocks noChangeShapeType="1"/>
              </p:cNvSpPr>
              <p:nvPr/>
            </p:nvSpPr>
            <p:spPr bwMode="auto">
              <a:xfrm>
                <a:off x="2117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0" name="Line 1006"/>
              <p:cNvSpPr>
                <a:spLocks noChangeShapeType="1"/>
              </p:cNvSpPr>
              <p:nvPr/>
            </p:nvSpPr>
            <p:spPr bwMode="auto">
              <a:xfrm>
                <a:off x="2117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1" name="Line 1007"/>
              <p:cNvSpPr>
                <a:spLocks noChangeShapeType="1"/>
              </p:cNvSpPr>
              <p:nvPr/>
            </p:nvSpPr>
            <p:spPr bwMode="auto">
              <a:xfrm>
                <a:off x="2117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2" name="Line 1008"/>
              <p:cNvSpPr>
                <a:spLocks noChangeShapeType="1"/>
              </p:cNvSpPr>
              <p:nvPr/>
            </p:nvSpPr>
            <p:spPr bwMode="auto">
              <a:xfrm>
                <a:off x="2117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4" name="Group 1210"/>
            <p:cNvGrpSpPr>
              <a:grpSpLocks/>
            </p:cNvGrpSpPr>
            <p:nvPr/>
          </p:nvGrpSpPr>
          <p:grpSpPr bwMode="auto">
            <a:xfrm>
              <a:off x="2117" y="656"/>
              <a:ext cx="455" cy="1410"/>
              <a:chOff x="2117" y="656"/>
              <a:chExt cx="455" cy="1410"/>
            </a:xfrm>
          </p:grpSpPr>
          <p:sp>
            <p:nvSpPr>
              <p:cNvPr id="2034" name="Line 1010"/>
              <p:cNvSpPr>
                <a:spLocks noChangeShapeType="1"/>
              </p:cNvSpPr>
              <p:nvPr/>
            </p:nvSpPr>
            <p:spPr bwMode="auto">
              <a:xfrm>
                <a:off x="2117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5" name="Line 1011"/>
              <p:cNvSpPr>
                <a:spLocks noChangeShapeType="1"/>
              </p:cNvSpPr>
              <p:nvPr/>
            </p:nvSpPr>
            <p:spPr bwMode="auto">
              <a:xfrm>
                <a:off x="2117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6" name="Line 1012"/>
              <p:cNvSpPr>
                <a:spLocks noChangeShapeType="1"/>
              </p:cNvSpPr>
              <p:nvPr/>
            </p:nvSpPr>
            <p:spPr bwMode="auto">
              <a:xfrm>
                <a:off x="2117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7" name="Line 1013"/>
              <p:cNvSpPr>
                <a:spLocks noChangeShapeType="1"/>
              </p:cNvSpPr>
              <p:nvPr/>
            </p:nvSpPr>
            <p:spPr bwMode="auto">
              <a:xfrm>
                <a:off x="2117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" name="Line 1014"/>
              <p:cNvSpPr>
                <a:spLocks noChangeShapeType="1"/>
              </p:cNvSpPr>
              <p:nvPr/>
            </p:nvSpPr>
            <p:spPr bwMode="auto">
              <a:xfrm>
                <a:off x="2117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9" name="Line 1015"/>
              <p:cNvSpPr>
                <a:spLocks noChangeShapeType="1"/>
              </p:cNvSpPr>
              <p:nvPr/>
            </p:nvSpPr>
            <p:spPr bwMode="auto">
              <a:xfrm>
                <a:off x="2117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" name="Line 1016"/>
              <p:cNvSpPr>
                <a:spLocks noChangeShapeType="1"/>
              </p:cNvSpPr>
              <p:nvPr/>
            </p:nvSpPr>
            <p:spPr bwMode="auto">
              <a:xfrm>
                <a:off x="2117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" name="Line 1017"/>
              <p:cNvSpPr>
                <a:spLocks noChangeShapeType="1"/>
              </p:cNvSpPr>
              <p:nvPr/>
            </p:nvSpPr>
            <p:spPr bwMode="auto">
              <a:xfrm>
                <a:off x="2117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2" name="Line 1018"/>
              <p:cNvSpPr>
                <a:spLocks noChangeShapeType="1"/>
              </p:cNvSpPr>
              <p:nvPr/>
            </p:nvSpPr>
            <p:spPr bwMode="auto">
              <a:xfrm>
                <a:off x="2117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3" name="Line 1019"/>
              <p:cNvSpPr>
                <a:spLocks noChangeShapeType="1"/>
              </p:cNvSpPr>
              <p:nvPr/>
            </p:nvSpPr>
            <p:spPr bwMode="auto">
              <a:xfrm>
                <a:off x="2117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4" name="Line 1020"/>
              <p:cNvSpPr>
                <a:spLocks noChangeShapeType="1"/>
              </p:cNvSpPr>
              <p:nvPr/>
            </p:nvSpPr>
            <p:spPr bwMode="auto">
              <a:xfrm>
                <a:off x="2117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5" name="Line 1021"/>
              <p:cNvSpPr>
                <a:spLocks noChangeShapeType="1"/>
              </p:cNvSpPr>
              <p:nvPr/>
            </p:nvSpPr>
            <p:spPr bwMode="auto">
              <a:xfrm>
                <a:off x="2117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6" name="Line 1022"/>
              <p:cNvSpPr>
                <a:spLocks noChangeShapeType="1"/>
              </p:cNvSpPr>
              <p:nvPr/>
            </p:nvSpPr>
            <p:spPr bwMode="auto">
              <a:xfrm>
                <a:off x="2117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7" name="Line 1023"/>
              <p:cNvSpPr>
                <a:spLocks noChangeShapeType="1"/>
              </p:cNvSpPr>
              <p:nvPr/>
            </p:nvSpPr>
            <p:spPr bwMode="auto">
              <a:xfrm>
                <a:off x="2117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Line 1024"/>
              <p:cNvSpPr>
                <a:spLocks noChangeShapeType="1"/>
              </p:cNvSpPr>
              <p:nvPr/>
            </p:nvSpPr>
            <p:spPr bwMode="auto">
              <a:xfrm>
                <a:off x="2117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Line 1025"/>
              <p:cNvSpPr>
                <a:spLocks noChangeShapeType="1"/>
              </p:cNvSpPr>
              <p:nvPr/>
            </p:nvSpPr>
            <p:spPr bwMode="auto">
              <a:xfrm>
                <a:off x="2117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" name="Line 1026"/>
              <p:cNvSpPr>
                <a:spLocks noChangeShapeType="1"/>
              </p:cNvSpPr>
              <p:nvPr/>
            </p:nvSpPr>
            <p:spPr bwMode="auto">
              <a:xfrm>
                <a:off x="2117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Line 1027"/>
              <p:cNvSpPr>
                <a:spLocks noChangeShapeType="1"/>
              </p:cNvSpPr>
              <p:nvPr/>
            </p:nvSpPr>
            <p:spPr bwMode="auto">
              <a:xfrm>
                <a:off x="2117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Line 1028"/>
              <p:cNvSpPr>
                <a:spLocks noChangeShapeType="1"/>
              </p:cNvSpPr>
              <p:nvPr/>
            </p:nvSpPr>
            <p:spPr bwMode="auto">
              <a:xfrm>
                <a:off x="2117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Line 1029"/>
              <p:cNvSpPr>
                <a:spLocks noChangeShapeType="1"/>
              </p:cNvSpPr>
              <p:nvPr/>
            </p:nvSpPr>
            <p:spPr bwMode="auto">
              <a:xfrm>
                <a:off x="2117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Line 1030"/>
              <p:cNvSpPr>
                <a:spLocks noChangeShapeType="1"/>
              </p:cNvSpPr>
              <p:nvPr/>
            </p:nvSpPr>
            <p:spPr bwMode="auto">
              <a:xfrm>
                <a:off x="2117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Line 1031"/>
              <p:cNvSpPr>
                <a:spLocks noChangeShapeType="1"/>
              </p:cNvSpPr>
              <p:nvPr/>
            </p:nvSpPr>
            <p:spPr bwMode="auto">
              <a:xfrm>
                <a:off x="2117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Line 1032"/>
              <p:cNvSpPr>
                <a:spLocks noChangeShapeType="1"/>
              </p:cNvSpPr>
              <p:nvPr/>
            </p:nvSpPr>
            <p:spPr bwMode="auto">
              <a:xfrm>
                <a:off x="2117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Line 1033"/>
              <p:cNvSpPr>
                <a:spLocks noChangeShapeType="1"/>
              </p:cNvSpPr>
              <p:nvPr/>
            </p:nvSpPr>
            <p:spPr bwMode="auto">
              <a:xfrm>
                <a:off x="2117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Line 1034"/>
              <p:cNvSpPr>
                <a:spLocks noChangeShapeType="1"/>
              </p:cNvSpPr>
              <p:nvPr/>
            </p:nvSpPr>
            <p:spPr bwMode="auto">
              <a:xfrm>
                <a:off x="2117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Line 1035"/>
              <p:cNvSpPr>
                <a:spLocks noChangeShapeType="1"/>
              </p:cNvSpPr>
              <p:nvPr/>
            </p:nvSpPr>
            <p:spPr bwMode="auto">
              <a:xfrm>
                <a:off x="2117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Line 1036"/>
              <p:cNvSpPr>
                <a:spLocks noChangeShapeType="1"/>
              </p:cNvSpPr>
              <p:nvPr/>
            </p:nvSpPr>
            <p:spPr bwMode="auto">
              <a:xfrm>
                <a:off x="2117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Line 1037"/>
              <p:cNvSpPr>
                <a:spLocks noChangeShapeType="1"/>
              </p:cNvSpPr>
              <p:nvPr/>
            </p:nvSpPr>
            <p:spPr bwMode="auto">
              <a:xfrm>
                <a:off x="2117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Line 1038"/>
              <p:cNvSpPr>
                <a:spLocks noChangeShapeType="1"/>
              </p:cNvSpPr>
              <p:nvPr/>
            </p:nvSpPr>
            <p:spPr bwMode="auto">
              <a:xfrm>
                <a:off x="2117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Line 1039"/>
              <p:cNvSpPr>
                <a:spLocks noChangeShapeType="1"/>
              </p:cNvSpPr>
              <p:nvPr/>
            </p:nvSpPr>
            <p:spPr bwMode="auto">
              <a:xfrm>
                <a:off x="2117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Line 1040"/>
              <p:cNvSpPr>
                <a:spLocks noChangeShapeType="1"/>
              </p:cNvSpPr>
              <p:nvPr/>
            </p:nvSpPr>
            <p:spPr bwMode="auto">
              <a:xfrm>
                <a:off x="2117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Line 1041"/>
              <p:cNvSpPr>
                <a:spLocks noChangeShapeType="1"/>
              </p:cNvSpPr>
              <p:nvPr/>
            </p:nvSpPr>
            <p:spPr bwMode="auto">
              <a:xfrm>
                <a:off x="2117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Line 1042"/>
              <p:cNvSpPr>
                <a:spLocks noChangeShapeType="1"/>
              </p:cNvSpPr>
              <p:nvPr/>
            </p:nvSpPr>
            <p:spPr bwMode="auto">
              <a:xfrm>
                <a:off x="2117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Line 1043"/>
              <p:cNvSpPr>
                <a:spLocks noChangeShapeType="1"/>
              </p:cNvSpPr>
              <p:nvPr/>
            </p:nvSpPr>
            <p:spPr bwMode="auto">
              <a:xfrm>
                <a:off x="2117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Line 1044"/>
              <p:cNvSpPr>
                <a:spLocks noChangeShapeType="1"/>
              </p:cNvSpPr>
              <p:nvPr/>
            </p:nvSpPr>
            <p:spPr bwMode="auto">
              <a:xfrm>
                <a:off x="2117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Line 1045"/>
              <p:cNvSpPr>
                <a:spLocks noChangeShapeType="1"/>
              </p:cNvSpPr>
              <p:nvPr/>
            </p:nvSpPr>
            <p:spPr bwMode="auto">
              <a:xfrm>
                <a:off x="2117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Line 1046"/>
              <p:cNvSpPr>
                <a:spLocks noChangeShapeType="1"/>
              </p:cNvSpPr>
              <p:nvPr/>
            </p:nvSpPr>
            <p:spPr bwMode="auto">
              <a:xfrm>
                <a:off x="2117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Line 1047"/>
              <p:cNvSpPr>
                <a:spLocks noChangeShapeType="1"/>
              </p:cNvSpPr>
              <p:nvPr/>
            </p:nvSpPr>
            <p:spPr bwMode="auto">
              <a:xfrm>
                <a:off x="2117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Line 1048"/>
              <p:cNvSpPr>
                <a:spLocks noChangeShapeType="1"/>
              </p:cNvSpPr>
              <p:nvPr/>
            </p:nvSpPr>
            <p:spPr bwMode="auto">
              <a:xfrm>
                <a:off x="2117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Line 1049"/>
              <p:cNvSpPr>
                <a:spLocks noChangeShapeType="1"/>
              </p:cNvSpPr>
              <p:nvPr/>
            </p:nvSpPr>
            <p:spPr bwMode="auto">
              <a:xfrm>
                <a:off x="2117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Line 1050"/>
              <p:cNvSpPr>
                <a:spLocks noChangeShapeType="1"/>
              </p:cNvSpPr>
              <p:nvPr/>
            </p:nvSpPr>
            <p:spPr bwMode="auto">
              <a:xfrm>
                <a:off x="2117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Line 1051"/>
              <p:cNvSpPr>
                <a:spLocks noChangeShapeType="1"/>
              </p:cNvSpPr>
              <p:nvPr/>
            </p:nvSpPr>
            <p:spPr bwMode="auto">
              <a:xfrm>
                <a:off x="2117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Line 1052"/>
              <p:cNvSpPr>
                <a:spLocks noChangeShapeType="1"/>
              </p:cNvSpPr>
              <p:nvPr/>
            </p:nvSpPr>
            <p:spPr bwMode="auto">
              <a:xfrm>
                <a:off x="2117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Line 1053"/>
              <p:cNvSpPr>
                <a:spLocks noChangeShapeType="1"/>
              </p:cNvSpPr>
              <p:nvPr/>
            </p:nvSpPr>
            <p:spPr bwMode="auto">
              <a:xfrm>
                <a:off x="2117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Line 1054"/>
              <p:cNvSpPr>
                <a:spLocks noChangeShapeType="1"/>
              </p:cNvSpPr>
              <p:nvPr/>
            </p:nvSpPr>
            <p:spPr bwMode="auto">
              <a:xfrm>
                <a:off x="2117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Line 1055"/>
              <p:cNvSpPr>
                <a:spLocks noChangeShapeType="1"/>
              </p:cNvSpPr>
              <p:nvPr/>
            </p:nvSpPr>
            <p:spPr bwMode="auto">
              <a:xfrm>
                <a:off x="2117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Line 1056"/>
              <p:cNvSpPr>
                <a:spLocks noChangeShapeType="1"/>
              </p:cNvSpPr>
              <p:nvPr/>
            </p:nvSpPr>
            <p:spPr bwMode="auto">
              <a:xfrm>
                <a:off x="2117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Line 1057"/>
              <p:cNvSpPr>
                <a:spLocks noChangeShapeType="1"/>
              </p:cNvSpPr>
              <p:nvPr/>
            </p:nvSpPr>
            <p:spPr bwMode="auto">
              <a:xfrm>
                <a:off x="2117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Line 1058"/>
              <p:cNvSpPr>
                <a:spLocks noChangeShapeType="1"/>
              </p:cNvSpPr>
              <p:nvPr/>
            </p:nvSpPr>
            <p:spPr bwMode="auto">
              <a:xfrm>
                <a:off x="2117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Line 1059"/>
              <p:cNvSpPr>
                <a:spLocks noChangeShapeType="1"/>
              </p:cNvSpPr>
              <p:nvPr/>
            </p:nvSpPr>
            <p:spPr bwMode="auto">
              <a:xfrm>
                <a:off x="2117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Line 1060"/>
              <p:cNvSpPr>
                <a:spLocks noChangeShapeType="1"/>
              </p:cNvSpPr>
              <p:nvPr/>
            </p:nvSpPr>
            <p:spPr bwMode="auto">
              <a:xfrm>
                <a:off x="2117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Line 1061"/>
              <p:cNvSpPr>
                <a:spLocks noChangeShapeType="1"/>
              </p:cNvSpPr>
              <p:nvPr/>
            </p:nvSpPr>
            <p:spPr bwMode="auto">
              <a:xfrm>
                <a:off x="2117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Line 1062"/>
              <p:cNvSpPr>
                <a:spLocks noChangeShapeType="1"/>
              </p:cNvSpPr>
              <p:nvPr/>
            </p:nvSpPr>
            <p:spPr bwMode="auto">
              <a:xfrm>
                <a:off x="2117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Line 1063"/>
              <p:cNvSpPr>
                <a:spLocks noChangeShapeType="1"/>
              </p:cNvSpPr>
              <p:nvPr/>
            </p:nvSpPr>
            <p:spPr bwMode="auto">
              <a:xfrm>
                <a:off x="2117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Line 1064"/>
              <p:cNvSpPr>
                <a:spLocks noChangeShapeType="1"/>
              </p:cNvSpPr>
              <p:nvPr/>
            </p:nvSpPr>
            <p:spPr bwMode="auto">
              <a:xfrm>
                <a:off x="2117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Line 1065"/>
              <p:cNvSpPr>
                <a:spLocks noChangeShapeType="1"/>
              </p:cNvSpPr>
              <p:nvPr/>
            </p:nvSpPr>
            <p:spPr bwMode="auto">
              <a:xfrm>
                <a:off x="2117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Line 1066"/>
              <p:cNvSpPr>
                <a:spLocks noChangeShapeType="1"/>
              </p:cNvSpPr>
              <p:nvPr/>
            </p:nvSpPr>
            <p:spPr bwMode="auto">
              <a:xfrm>
                <a:off x="2117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Line 1067"/>
              <p:cNvSpPr>
                <a:spLocks noChangeShapeType="1"/>
              </p:cNvSpPr>
              <p:nvPr/>
            </p:nvSpPr>
            <p:spPr bwMode="auto">
              <a:xfrm>
                <a:off x="2117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Line 1068"/>
              <p:cNvSpPr>
                <a:spLocks noChangeShapeType="1"/>
              </p:cNvSpPr>
              <p:nvPr/>
            </p:nvSpPr>
            <p:spPr bwMode="auto">
              <a:xfrm>
                <a:off x="2117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Line 1069"/>
              <p:cNvSpPr>
                <a:spLocks noChangeShapeType="1"/>
              </p:cNvSpPr>
              <p:nvPr/>
            </p:nvSpPr>
            <p:spPr bwMode="auto">
              <a:xfrm>
                <a:off x="2117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Line 1070"/>
              <p:cNvSpPr>
                <a:spLocks noChangeShapeType="1"/>
              </p:cNvSpPr>
              <p:nvPr/>
            </p:nvSpPr>
            <p:spPr bwMode="auto">
              <a:xfrm>
                <a:off x="2117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Line 1071"/>
              <p:cNvSpPr>
                <a:spLocks noChangeShapeType="1"/>
              </p:cNvSpPr>
              <p:nvPr/>
            </p:nvSpPr>
            <p:spPr bwMode="auto">
              <a:xfrm>
                <a:off x="2117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Line 1072"/>
              <p:cNvSpPr>
                <a:spLocks noChangeShapeType="1"/>
              </p:cNvSpPr>
              <p:nvPr/>
            </p:nvSpPr>
            <p:spPr bwMode="auto">
              <a:xfrm>
                <a:off x="2117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Line 1073"/>
              <p:cNvSpPr>
                <a:spLocks noChangeShapeType="1"/>
              </p:cNvSpPr>
              <p:nvPr/>
            </p:nvSpPr>
            <p:spPr bwMode="auto">
              <a:xfrm>
                <a:off x="2117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Line 1074"/>
              <p:cNvSpPr>
                <a:spLocks noChangeShapeType="1"/>
              </p:cNvSpPr>
              <p:nvPr/>
            </p:nvSpPr>
            <p:spPr bwMode="auto">
              <a:xfrm>
                <a:off x="2117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Line 1075"/>
              <p:cNvSpPr>
                <a:spLocks noChangeShapeType="1"/>
              </p:cNvSpPr>
              <p:nvPr/>
            </p:nvSpPr>
            <p:spPr bwMode="auto">
              <a:xfrm>
                <a:off x="2117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Line 1076"/>
              <p:cNvSpPr>
                <a:spLocks noChangeShapeType="1"/>
              </p:cNvSpPr>
              <p:nvPr/>
            </p:nvSpPr>
            <p:spPr bwMode="auto">
              <a:xfrm>
                <a:off x="2117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Line 1077"/>
              <p:cNvSpPr>
                <a:spLocks noChangeShapeType="1"/>
              </p:cNvSpPr>
              <p:nvPr/>
            </p:nvSpPr>
            <p:spPr bwMode="auto">
              <a:xfrm>
                <a:off x="2117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Line 1078"/>
              <p:cNvSpPr>
                <a:spLocks noChangeShapeType="1"/>
              </p:cNvSpPr>
              <p:nvPr/>
            </p:nvSpPr>
            <p:spPr bwMode="auto">
              <a:xfrm>
                <a:off x="2117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Line 1079"/>
              <p:cNvSpPr>
                <a:spLocks noChangeShapeType="1"/>
              </p:cNvSpPr>
              <p:nvPr/>
            </p:nvSpPr>
            <p:spPr bwMode="auto">
              <a:xfrm>
                <a:off x="2117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Line 1080"/>
              <p:cNvSpPr>
                <a:spLocks noChangeShapeType="1"/>
              </p:cNvSpPr>
              <p:nvPr/>
            </p:nvSpPr>
            <p:spPr bwMode="auto">
              <a:xfrm>
                <a:off x="2117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Line 1081"/>
              <p:cNvSpPr>
                <a:spLocks noChangeShapeType="1"/>
              </p:cNvSpPr>
              <p:nvPr/>
            </p:nvSpPr>
            <p:spPr bwMode="auto">
              <a:xfrm>
                <a:off x="2117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Line 1082"/>
              <p:cNvSpPr>
                <a:spLocks noChangeShapeType="1"/>
              </p:cNvSpPr>
              <p:nvPr/>
            </p:nvSpPr>
            <p:spPr bwMode="auto">
              <a:xfrm>
                <a:off x="2117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Line 1083"/>
              <p:cNvSpPr>
                <a:spLocks noChangeShapeType="1"/>
              </p:cNvSpPr>
              <p:nvPr/>
            </p:nvSpPr>
            <p:spPr bwMode="auto">
              <a:xfrm>
                <a:off x="2117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Line 1084"/>
              <p:cNvSpPr>
                <a:spLocks noChangeShapeType="1"/>
              </p:cNvSpPr>
              <p:nvPr/>
            </p:nvSpPr>
            <p:spPr bwMode="auto">
              <a:xfrm>
                <a:off x="2117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Line 1085"/>
              <p:cNvSpPr>
                <a:spLocks noChangeShapeType="1"/>
              </p:cNvSpPr>
              <p:nvPr/>
            </p:nvSpPr>
            <p:spPr bwMode="auto">
              <a:xfrm>
                <a:off x="2117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Line 1086"/>
              <p:cNvSpPr>
                <a:spLocks noChangeShapeType="1"/>
              </p:cNvSpPr>
              <p:nvPr/>
            </p:nvSpPr>
            <p:spPr bwMode="auto">
              <a:xfrm>
                <a:off x="2117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Line 1087"/>
              <p:cNvSpPr>
                <a:spLocks noChangeShapeType="1"/>
              </p:cNvSpPr>
              <p:nvPr/>
            </p:nvSpPr>
            <p:spPr bwMode="auto">
              <a:xfrm>
                <a:off x="2117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Line 1088"/>
              <p:cNvSpPr>
                <a:spLocks noChangeShapeType="1"/>
              </p:cNvSpPr>
              <p:nvPr/>
            </p:nvSpPr>
            <p:spPr bwMode="auto">
              <a:xfrm>
                <a:off x="2117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Line 1089"/>
              <p:cNvSpPr>
                <a:spLocks noChangeShapeType="1"/>
              </p:cNvSpPr>
              <p:nvPr/>
            </p:nvSpPr>
            <p:spPr bwMode="auto">
              <a:xfrm>
                <a:off x="2117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Line 1090"/>
              <p:cNvSpPr>
                <a:spLocks noChangeShapeType="1"/>
              </p:cNvSpPr>
              <p:nvPr/>
            </p:nvSpPr>
            <p:spPr bwMode="auto">
              <a:xfrm>
                <a:off x="2117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Line 1091"/>
              <p:cNvSpPr>
                <a:spLocks noChangeShapeType="1"/>
              </p:cNvSpPr>
              <p:nvPr/>
            </p:nvSpPr>
            <p:spPr bwMode="auto">
              <a:xfrm>
                <a:off x="2231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Line 1092"/>
              <p:cNvSpPr>
                <a:spLocks noChangeShapeType="1"/>
              </p:cNvSpPr>
              <p:nvPr/>
            </p:nvSpPr>
            <p:spPr bwMode="auto">
              <a:xfrm>
                <a:off x="2345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Line 1093"/>
              <p:cNvSpPr>
                <a:spLocks noChangeShapeType="1"/>
              </p:cNvSpPr>
              <p:nvPr/>
            </p:nvSpPr>
            <p:spPr bwMode="auto">
              <a:xfrm>
                <a:off x="2457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Line 1094"/>
              <p:cNvSpPr>
                <a:spLocks noChangeShapeType="1"/>
              </p:cNvSpPr>
              <p:nvPr/>
            </p:nvSpPr>
            <p:spPr bwMode="auto">
              <a:xfrm>
                <a:off x="2571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Line 1095"/>
              <p:cNvSpPr>
                <a:spLocks noChangeShapeType="1"/>
              </p:cNvSpPr>
              <p:nvPr/>
            </p:nvSpPr>
            <p:spPr bwMode="auto">
              <a:xfrm>
                <a:off x="2571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Line 1096"/>
              <p:cNvSpPr>
                <a:spLocks noChangeShapeType="1"/>
              </p:cNvSpPr>
              <p:nvPr/>
            </p:nvSpPr>
            <p:spPr bwMode="auto">
              <a:xfrm>
                <a:off x="2571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Line 1097"/>
              <p:cNvSpPr>
                <a:spLocks noChangeShapeType="1"/>
              </p:cNvSpPr>
              <p:nvPr/>
            </p:nvSpPr>
            <p:spPr bwMode="auto">
              <a:xfrm>
                <a:off x="2571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Line 1098"/>
              <p:cNvSpPr>
                <a:spLocks noChangeShapeType="1"/>
              </p:cNvSpPr>
              <p:nvPr/>
            </p:nvSpPr>
            <p:spPr bwMode="auto">
              <a:xfrm>
                <a:off x="2571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Line 1099"/>
              <p:cNvSpPr>
                <a:spLocks noChangeShapeType="1"/>
              </p:cNvSpPr>
              <p:nvPr/>
            </p:nvSpPr>
            <p:spPr bwMode="auto">
              <a:xfrm>
                <a:off x="2571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Line 1100"/>
              <p:cNvSpPr>
                <a:spLocks noChangeShapeType="1"/>
              </p:cNvSpPr>
              <p:nvPr/>
            </p:nvSpPr>
            <p:spPr bwMode="auto">
              <a:xfrm>
                <a:off x="2571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Line 1101"/>
              <p:cNvSpPr>
                <a:spLocks noChangeShapeType="1"/>
              </p:cNvSpPr>
              <p:nvPr/>
            </p:nvSpPr>
            <p:spPr bwMode="auto">
              <a:xfrm>
                <a:off x="2571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Line 1102"/>
              <p:cNvSpPr>
                <a:spLocks noChangeShapeType="1"/>
              </p:cNvSpPr>
              <p:nvPr/>
            </p:nvSpPr>
            <p:spPr bwMode="auto">
              <a:xfrm>
                <a:off x="2571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Line 1103"/>
              <p:cNvSpPr>
                <a:spLocks noChangeShapeType="1"/>
              </p:cNvSpPr>
              <p:nvPr/>
            </p:nvSpPr>
            <p:spPr bwMode="auto">
              <a:xfrm>
                <a:off x="2571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Line 1104"/>
              <p:cNvSpPr>
                <a:spLocks noChangeShapeType="1"/>
              </p:cNvSpPr>
              <p:nvPr/>
            </p:nvSpPr>
            <p:spPr bwMode="auto">
              <a:xfrm>
                <a:off x="2571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Line 1105"/>
              <p:cNvSpPr>
                <a:spLocks noChangeShapeType="1"/>
              </p:cNvSpPr>
              <p:nvPr/>
            </p:nvSpPr>
            <p:spPr bwMode="auto">
              <a:xfrm>
                <a:off x="2571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Line 1106"/>
              <p:cNvSpPr>
                <a:spLocks noChangeShapeType="1"/>
              </p:cNvSpPr>
              <p:nvPr/>
            </p:nvSpPr>
            <p:spPr bwMode="auto">
              <a:xfrm>
                <a:off x="2571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Line 1107"/>
              <p:cNvSpPr>
                <a:spLocks noChangeShapeType="1"/>
              </p:cNvSpPr>
              <p:nvPr/>
            </p:nvSpPr>
            <p:spPr bwMode="auto">
              <a:xfrm>
                <a:off x="2571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Line 1108"/>
              <p:cNvSpPr>
                <a:spLocks noChangeShapeType="1"/>
              </p:cNvSpPr>
              <p:nvPr/>
            </p:nvSpPr>
            <p:spPr bwMode="auto">
              <a:xfrm>
                <a:off x="2571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Line 1109"/>
              <p:cNvSpPr>
                <a:spLocks noChangeShapeType="1"/>
              </p:cNvSpPr>
              <p:nvPr/>
            </p:nvSpPr>
            <p:spPr bwMode="auto">
              <a:xfrm>
                <a:off x="2571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Line 1110"/>
              <p:cNvSpPr>
                <a:spLocks noChangeShapeType="1"/>
              </p:cNvSpPr>
              <p:nvPr/>
            </p:nvSpPr>
            <p:spPr bwMode="auto">
              <a:xfrm>
                <a:off x="2571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Line 1111"/>
              <p:cNvSpPr>
                <a:spLocks noChangeShapeType="1"/>
              </p:cNvSpPr>
              <p:nvPr/>
            </p:nvSpPr>
            <p:spPr bwMode="auto">
              <a:xfrm>
                <a:off x="2571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Line 1112"/>
              <p:cNvSpPr>
                <a:spLocks noChangeShapeType="1"/>
              </p:cNvSpPr>
              <p:nvPr/>
            </p:nvSpPr>
            <p:spPr bwMode="auto">
              <a:xfrm>
                <a:off x="2571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Line 1113"/>
              <p:cNvSpPr>
                <a:spLocks noChangeShapeType="1"/>
              </p:cNvSpPr>
              <p:nvPr/>
            </p:nvSpPr>
            <p:spPr bwMode="auto">
              <a:xfrm>
                <a:off x="2571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Line 1114"/>
              <p:cNvSpPr>
                <a:spLocks noChangeShapeType="1"/>
              </p:cNvSpPr>
              <p:nvPr/>
            </p:nvSpPr>
            <p:spPr bwMode="auto">
              <a:xfrm>
                <a:off x="2571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Line 1115"/>
              <p:cNvSpPr>
                <a:spLocks noChangeShapeType="1"/>
              </p:cNvSpPr>
              <p:nvPr/>
            </p:nvSpPr>
            <p:spPr bwMode="auto">
              <a:xfrm>
                <a:off x="2571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Line 1116"/>
              <p:cNvSpPr>
                <a:spLocks noChangeShapeType="1"/>
              </p:cNvSpPr>
              <p:nvPr/>
            </p:nvSpPr>
            <p:spPr bwMode="auto">
              <a:xfrm>
                <a:off x="2571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Line 1117"/>
              <p:cNvSpPr>
                <a:spLocks noChangeShapeType="1"/>
              </p:cNvSpPr>
              <p:nvPr/>
            </p:nvSpPr>
            <p:spPr bwMode="auto">
              <a:xfrm>
                <a:off x="2571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Line 1118"/>
              <p:cNvSpPr>
                <a:spLocks noChangeShapeType="1"/>
              </p:cNvSpPr>
              <p:nvPr/>
            </p:nvSpPr>
            <p:spPr bwMode="auto">
              <a:xfrm>
                <a:off x="2571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Line 1119"/>
              <p:cNvSpPr>
                <a:spLocks noChangeShapeType="1"/>
              </p:cNvSpPr>
              <p:nvPr/>
            </p:nvSpPr>
            <p:spPr bwMode="auto">
              <a:xfrm>
                <a:off x="2571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Line 1120"/>
              <p:cNvSpPr>
                <a:spLocks noChangeShapeType="1"/>
              </p:cNvSpPr>
              <p:nvPr/>
            </p:nvSpPr>
            <p:spPr bwMode="auto">
              <a:xfrm>
                <a:off x="2571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Line 1121"/>
              <p:cNvSpPr>
                <a:spLocks noChangeShapeType="1"/>
              </p:cNvSpPr>
              <p:nvPr/>
            </p:nvSpPr>
            <p:spPr bwMode="auto">
              <a:xfrm>
                <a:off x="2571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Line 1122"/>
              <p:cNvSpPr>
                <a:spLocks noChangeShapeType="1"/>
              </p:cNvSpPr>
              <p:nvPr/>
            </p:nvSpPr>
            <p:spPr bwMode="auto">
              <a:xfrm>
                <a:off x="2571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Line 1123"/>
              <p:cNvSpPr>
                <a:spLocks noChangeShapeType="1"/>
              </p:cNvSpPr>
              <p:nvPr/>
            </p:nvSpPr>
            <p:spPr bwMode="auto">
              <a:xfrm>
                <a:off x="2571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Line 1124"/>
              <p:cNvSpPr>
                <a:spLocks noChangeShapeType="1"/>
              </p:cNvSpPr>
              <p:nvPr/>
            </p:nvSpPr>
            <p:spPr bwMode="auto">
              <a:xfrm>
                <a:off x="2571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Line 1125"/>
              <p:cNvSpPr>
                <a:spLocks noChangeShapeType="1"/>
              </p:cNvSpPr>
              <p:nvPr/>
            </p:nvSpPr>
            <p:spPr bwMode="auto">
              <a:xfrm>
                <a:off x="2571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Line 1126"/>
              <p:cNvSpPr>
                <a:spLocks noChangeShapeType="1"/>
              </p:cNvSpPr>
              <p:nvPr/>
            </p:nvSpPr>
            <p:spPr bwMode="auto">
              <a:xfrm>
                <a:off x="2571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Line 1127"/>
              <p:cNvSpPr>
                <a:spLocks noChangeShapeType="1"/>
              </p:cNvSpPr>
              <p:nvPr/>
            </p:nvSpPr>
            <p:spPr bwMode="auto">
              <a:xfrm>
                <a:off x="2571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Line 1128"/>
              <p:cNvSpPr>
                <a:spLocks noChangeShapeType="1"/>
              </p:cNvSpPr>
              <p:nvPr/>
            </p:nvSpPr>
            <p:spPr bwMode="auto">
              <a:xfrm>
                <a:off x="2571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Line 1129"/>
              <p:cNvSpPr>
                <a:spLocks noChangeShapeType="1"/>
              </p:cNvSpPr>
              <p:nvPr/>
            </p:nvSpPr>
            <p:spPr bwMode="auto">
              <a:xfrm>
                <a:off x="2571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Line 1130"/>
              <p:cNvSpPr>
                <a:spLocks noChangeShapeType="1"/>
              </p:cNvSpPr>
              <p:nvPr/>
            </p:nvSpPr>
            <p:spPr bwMode="auto">
              <a:xfrm>
                <a:off x="2571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Line 1131"/>
              <p:cNvSpPr>
                <a:spLocks noChangeShapeType="1"/>
              </p:cNvSpPr>
              <p:nvPr/>
            </p:nvSpPr>
            <p:spPr bwMode="auto">
              <a:xfrm>
                <a:off x="2571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Line 1132"/>
              <p:cNvSpPr>
                <a:spLocks noChangeShapeType="1"/>
              </p:cNvSpPr>
              <p:nvPr/>
            </p:nvSpPr>
            <p:spPr bwMode="auto">
              <a:xfrm>
                <a:off x="2571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Line 1133"/>
              <p:cNvSpPr>
                <a:spLocks noChangeShapeType="1"/>
              </p:cNvSpPr>
              <p:nvPr/>
            </p:nvSpPr>
            <p:spPr bwMode="auto">
              <a:xfrm>
                <a:off x="2571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Line 1134"/>
              <p:cNvSpPr>
                <a:spLocks noChangeShapeType="1"/>
              </p:cNvSpPr>
              <p:nvPr/>
            </p:nvSpPr>
            <p:spPr bwMode="auto">
              <a:xfrm>
                <a:off x="2571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Line 1135"/>
              <p:cNvSpPr>
                <a:spLocks noChangeShapeType="1"/>
              </p:cNvSpPr>
              <p:nvPr/>
            </p:nvSpPr>
            <p:spPr bwMode="auto">
              <a:xfrm>
                <a:off x="2571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Line 1136"/>
              <p:cNvSpPr>
                <a:spLocks noChangeShapeType="1"/>
              </p:cNvSpPr>
              <p:nvPr/>
            </p:nvSpPr>
            <p:spPr bwMode="auto">
              <a:xfrm>
                <a:off x="2571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Line 1137"/>
              <p:cNvSpPr>
                <a:spLocks noChangeShapeType="1"/>
              </p:cNvSpPr>
              <p:nvPr/>
            </p:nvSpPr>
            <p:spPr bwMode="auto">
              <a:xfrm>
                <a:off x="2571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Line 1138"/>
              <p:cNvSpPr>
                <a:spLocks noChangeShapeType="1"/>
              </p:cNvSpPr>
              <p:nvPr/>
            </p:nvSpPr>
            <p:spPr bwMode="auto">
              <a:xfrm>
                <a:off x="2571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Line 1139"/>
              <p:cNvSpPr>
                <a:spLocks noChangeShapeType="1"/>
              </p:cNvSpPr>
              <p:nvPr/>
            </p:nvSpPr>
            <p:spPr bwMode="auto">
              <a:xfrm>
                <a:off x="2571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Line 1140"/>
              <p:cNvSpPr>
                <a:spLocks noChangeShapeType="1"/>
              </p:cNvSpPr>
              <p:nvPr/>
            </p:nvSpPr>
            <p:spPr bwMode="auto">
              <a:xfrm>
                <a:off x="2571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Line 1141"/>
              <p:cNvSpPr>
                <a:spLocks noChangeShapeType="1"/>
              </p:cNvSpPr>
              <p:nvPr/>
            </p:nvSpPr>
            <p:spPr bwMode="auto">
              <a:xfrm>
                <a:off x="2571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Line 1142"/>
              <p:cNvSpPr>
                <a:spLocks noChangeShapeType="1"/>
              </p:cNvSpPr>
              <p:nvPr/>
            </p:nvSpPr>
            <p:spPr bwMode="auto">
              <a:xfrm>
                <a:off x="2571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Line 1143"/>
              <p:cNvSpPr>
                <a:spLocks noChangeShapeType="1"/>
              </p:cNvSpPr>
              <p:nvPr/>
            </p:nvSpPr>
            <p:spPr bwMode="auto">
              <a:xfrm>
                <a:off x="2571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Line 1144"/>
              <p:cNvSpPr>
                <a:spLocks noChangeShapeType="1"/>
              </p:cNvSpPr>
              <p:nvPr/>
            </p:nvSpPr>
            <p:spPr bwMode="auto">
              <a:xfrm>
                <a:off x="2571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Line 1145"/>
              <p:cNvSpPr>
                <a:spLocks noChangeShapeType="1"/>
              </p:cNvSpPr>
              <p:nvPr/>
            </p:nvSpPr>
            <p:spPr bwMode="auto">
              <a:xfrm>
                <a:off x="2571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Line 1146"/>
              <p:cNvSpPr>
                <a:spLocks noChangeShapeType="1"/>
              </p:cNvSpPr>
              <p:nvPr/>
            </p:nvSpPr>
            <p:spPr bwMode="auto">
              <a:xfrm>
                <a:off x="2571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Line 1147"/>
              <p:cNvSpPr>
                <a:spLocks noChangeShapeType="1"/>
              </p:cNvSpPr>
              <p:nvPr/>
            </p:nvSpPr>
            <p:spPr bwMode="auto">
              <a:xfrm>
                <a:off x="2571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Line 1148"/>
              <p:cNvSpPr>
                <a:spLocks noChangeShapeType="1"/>
              </p:cNvSpPr>
              <p:nvPr/>
            </p:nvSpPr>
            <p:spPr bwMode="auto">
              <a:xfrm>
                <a:off x="2571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Line 1149"/>
              <p:cNvSpPr>
                <a:spLocks noChangeShapeType="1"/>
              </p:cNvSpPr>
              <p:nvPr/>
            </p:nvSpPr>
            <p:spPr bwMode="auto">
              <a:xfrm>
                <a:off x="2571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Line 1150"/>
              <p:cNvSpPr>
                <a:spLocks noChangeShapeType="1"/>
              </p:cNvSpPr>
              <p:nvPr/>
            </p:nvSpPr>
            <p:spPr bwMode="auto">
              <a:xfrm>
                <a:off x="2571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Line 1151"/>
              <p:cNvSpPr>
                <a:spLocks noChangeShapeType="1"/>
              </p:cNvSpPr>
              <p:nvPr/>
            </p:nvSpPr>
            <p:spPr bwMode="auto">
              <a:xfrm>
                <a:off x="2571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Line 1152"/>
              <p:cNvSpPr>
                <a:spLocks noChangeShapeType="1"/>
              </p:cNvSpPr>
              <p:nvPr/>
            </p:nvSpPr>
            <p:spPr bwMode="auto">
              <a:xfrm>
                <a:off x="2571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Line 1153"/>
              <p:cNvSpPr>
                <a:spLocks noChangeShapeType="1"/>
              </p:cNvSpPr>
              <p:nvPr/>
            </p:nvSpPr>
            <p:spPr bwMode="auto">
              <a:xfrm>
                <a:off x="2571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Line 1154"/>
              <p:cNvSpPr>
                <a:spLocks noChangeShapeType="1"/>
              </p:cNvSpPr>
              <p:nvPr/>
            </p:nvSpPr>
            <p:spPr bwMode="auto">
              <a:xfrm>
                <a:off x="2571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9" name="Line 1155"/>
              <p:cNvSpPr>
                <a:spLocks noChangeShapeType="1"/>
              </p:cNvSpPr>
              <p:nvPr/>
            </p:nvSpPr>
            <p:spPr bwMode="auto">
              <a:xfrm>
                <a:off x="2571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Line 1156"/>
              <p:cNvSpPr>
                <a:spLocks noChangeShapeType="1"/>
              </p:cNvSpPr>
              <p:nvPr/>
            </p:nvSpPr>
            <p:spPr bwMode="auto">
              <a:xfrm>
                <a:off x="2571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Line 1157"/>
              <p:cNvSpPr>
                <a:spLocks noChangeShapeType="1"/>
              </p:cNvSpPr>
              <p:nvPr/>
            </p:nvSpPr>
            <p:spPr bwMode="auto">
              <a:xfrm>
                <a:off x="2571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Line 1158"/>
              <p:cNvSpPr>
                <a:spLocks noChangeShapeType="1"/>
              </p:cNvSpPr>
              <p:nvPr/>
            </p:nvSpPr>
            <p:spPr bwMode="auto">
              <a:xfrm>
                <a:off x="2571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Line 1159"/>
              <p:cNvSpPr>
                <a:spLocks noChangeShapeType="1"/>
              </p:cNvSpPr>
              <p:nvPr/>
            </p:nvSpPr>
            <p:spPr bwMode="auto">
              <a:xfrm>
                <a:off x="2571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Line 1160"/>
              <p:cNvSpPr>
                <a:spLocks noChangeShapeType="1"/>
              </p:cNvSpPr>
              <p:nvPr/>
            </p:nvSpPr>
            <p:spPr bwMode="auto">
              <a:xfrm>
                <a:off x="2571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5" name="Line 1161"/>
              <p:cNvSpPr>
                <a:spLocks noChangeShapeType="1"/>
              </p:cNvSpPr>
              <p:nvPr/>
            </p:nvSpPr>
            <p:spPr bwMode="auto">
              <a:xfrm>
                <a:off x="2571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Line 1162"/>
              <p:cNvSpPr>
                <a:spLocks noChangeShapeType="1"/>
              </p:cNvSpPr>
              <p:nvPr/>
            </p:nvSpPr>
            <p:spPr bwMode="auto">
              <a:xfrm>
                <a:off x="2571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7" name="Line 1163"/>
              <p:cNvSpPr>
                <a:spLocks noChangeShapeType="1"/>
              </p:cNvSpPr>
              <p:nvPr/>
            </p:nvSpPr>
            <p:spPr bwMode="auto">
              <a:xfrm>
                <a:off x="2571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8" name="Line 1164"/>
              <p:cNvSpPr>
                <a:spLocks noChangeShapeType="1"/>
              </p:cNvSpPr>
              <p:nvPr/>
            </p:nvSpPr>
            <p:spPr bwMode="auto">
              <a:xfrm>
                <a:off x="2571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9" name="Line 1165"/>
              <p:cNvSpPr>
                <a:spLocks noChangeShapeType="1"/>
              </p:cNvSpPr>
              <p:nvPr/>
            </p:nvSpPr>
            <p:spPr bwMode="auto">
              <a:xfrm>
                <a:off x="2571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0" name="Line 1166"/>
              <p:cNvSpPr>
                <a:spLocks noChangeShapeType="1"/>
              </p:cNvSpPr>
              <p:nvPr/>
            </p:nvSpPr>
            <p:spPr bwMode="auto">
              <a:xfrm>
                <a:off x="2571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" name="Line 1167"/>
              <p:cNvSpPr>
                <a:spLocks noChangeShapeType="1"/>
              </p:cNvSpPr>
              <p:nvPr/>
            </p:nvSpPr>
            <p:spPr bwMode="auto">
              <a:xfrm>
                <a:off x="2571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" name="Line 1168"/>
              <p:cNvSpPr>
                <a:spLocks noChangeShapeType="1"/>
              </p:cNvSpPr>
              <p:nvPr/>
            </p:nvSpPr>
            <p:spPr bwMode="auto">
              <a:xfrm>
                <a:off x="2571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Line 1169"/>
              <p:cNvSpPr>
                <a:spLocks noChangeShapeType="1"/>
              </p:cNvSpPr>
              <p:nvPr/>
            </p:nvSpPr>
            <p:spPr bwMode="auto">
              <a:xfrm>
                <a:off x="2571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Line 1170"/>
              <p:cNvSpPr>
                <a:spLocks noChangeShapeType="1"/>
              </p:cNvSpPr>
              <p:nvPr/>
            </p:nvSpPr>
            <p:spPr bwMode="auto">
              <a:xfrm>
                <a:off x="2571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Line 1171"/>
              <p:cNvSpPr>
                <a:spLocks noChangeShapeType="1"/>
              </p:cNvSpPr>
              <p:nvPr/>
            </p:nvSpPr>
            <p:spPr bwMode="auto">
              <a:xfrm>
                <a:off x="2571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Line 1172"/>
              <p:cNvSpPr>
                <a:spLocks noChangeShapeType="1"/>
              </p:cNvSpPr>
              <p:nvPr/>
            </p:nvSpPr>
            <p:spPr bwMode="auto">
              <a:xfrm>
                <a:off x="2571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Line 1173"/>
              <p:cNvSpPr>
                <a:spLocks noChangeShapeType="1"/>
              </p:cNvSpPr>
              <p:nvPr/>
            </p:nvSpPr>
            <p:spPr bwMode="auto">
              <a:xfrm>
                <a:off x="2571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Line 1174"/>
              <p:cNvSpPr>
                <a:spLocks noChangeShapeType="1"/>
              </p:cNvSpPr>
              <p:nvPr/>
            </p:nvSpPr>
            <p:spPr bwMode="auto">
              <a:xfrm>
                <a:off x="2571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Line 1175"/>
              <p:cNvSpPr>
                <a:spLocks noChangeShapeType="1"/>
              </p:cNvSpPr>
              <p:nvPr/>
            </p:nvSpPr>
            <p:spPr bwMode="auto">
              <a:xfrm>
                <a:off x="2571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Line 1176"/>
              <p:cNvSpPr>
                <a:spLocks noChangeShapeType="1"/>
              </p:cNvSpPr>
              <p:nvPr/>
            </p:nvSpPr>
            <p:spPr bwMode="auto">
              <a:xfrm>
                <a:off x="2571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Line 1177"/>
              <p:cNvSpPr>
                <a:spLocks noChangeShapeType="1"/>
              </p:cNvSpPr>
              <p:nvPr/>
            </p:nvSpPr>
            <p:spPr bwMode="auto">
              <a:xfrm>
                <a:off x="2571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Line 1178"/>
              <p:cNvSpPr>
                <a:spLocks noChangeShapeType="1"/>
              </p:cNvSpPr>
              <p:nvPr/>
            </p:nvSpPr>
            <p:spPr bwMode="auto">
              <a:xfrm>
                <a:off x="2571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Line 1179"/>
              <p:cNvSpPr>
                <a:spLocks noChangeShapeType="1"/>
              </p:cNvSpPr>
              <p:nvPr/>
            </p:nvSpPr>
            <p:spPr bwMode="auto">
              <a:xfrm>
                <a:off x="2571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Line 1180"/>
              <p:cNvSpPr>
                <a:spLocks noChangeShapeType="1"/>
              </p:cNvSpPr>
              <p:nvPr/>
            </p:nvSpPr>
            <p:spPr bwMode="auto">
              <a:xfrm>
                <a:off x="2571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Line 1181"/>
              <p:cNvSpPr>
                <a:spLocks noChangeShapeType="1"/>
              </p:cNvSpPr>
              <p:nvPr/>
            </p:nvSpPr>
            <p:spPr bwMode="auto">
              <a:xfrm>
                <a:off x="2571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Line 1182"/>
              <p:cNvSpPr>
                <a:spLocks noChangeShapeType="1"/>
              </p:cNvSpPr>
              <p:nvPr/>
            </p:nvSpPr>
            <p:spPr bwMode="auto">
              <a:xfrm>
                <a:off x="2571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Line 1183"/>
              <p:cNvSpPr>
                <a:spLocks noChangeShapeType="1"/>
              </p:cNvSpPr>
              <p:nvPr/>
            </p:nvSpPr>
            <p:spPr bwMode="auto">
              <a:xfrm>
                <a:off x="2571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Line 1184"/>
              <p:cNvSpPr>
                <a:spLocks noChangeShapeType="1"/>
              </p:cNvSpPr>
              <p:nvPr/>
            </p:nvSpPr>
            <p:spPr bwMode="auto">
              <a:xfrm>
                <a:off x="2571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Line 1185"/>
              <p:cNvSpPr>
                <a:spLocks noChangeShapeType="1"/>
              </p:cNvSpPr>
              <p:nvPr/>
            </p:nvSpPr>
            <p:spPr bwMode="auto">
              <a:xfrm>
                <a:off x="2571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0" name="Line 1186"/>
              <p:cNvSpPr>
                <a:spLocks noChangeShapeType="1"/>
              </p:cNvSpPr>
              <p:nvPr/>
            </p:nvSpPr>
            <p:spPr bwMode="auto">
              <a:xfrm>
                <a:off x="2571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Line 1187"/>
              <p:cNvSpPr>
                <a:spLocks noChangeShapeType="1"/>
              </p:cNvSpPr>
              <p:nvPr/>
            </p:nvSpPr>
            <p:spPr bwMode="auto">
              <a:xfrm>
                <a:off x="2571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Line 1188"/>
              <p:cNvSpPr>
                <a:spLocks noChangeShapeType="1"/>
              </p:cNvSpPr>
              <p:nvPr/>
            </p:nvSpPr>
            <p:spPr bwMode="auto">
              <a:xfrm>
                <a:off x="2571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Line 1189"/>
              <p:cNvSpPr>
                <a:spLocks noChangeShapeType="1"/>
              </p:cNvSpPr>
              <p:nvPr/>
            </p:nvSpPr>
            <p:spPr bwMode="auto">
              <a:xfrm>
                <a:off x="2571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Line 1190"/>
              <p:cNvSpPr>
                <a:spLocks noChangeShapeType="1"/>
              </p:cNvSpPr>
              <p:nvPr/>
            </p:nvSpPr>
            <p:spPr bwMode="auto">
              <a:xfrm>
                <a:off x="2571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Line 1191"/>
              <p:cNvSpPr>
                <a:spLocks noChangeShapeType="1"/>
              </p:cNvSpPr>
              <p:nvPr/>
            </p:nvSpPr>
            <p:spPr bwMode="auto">
              <a:xfrm>
                <a:off x="2571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6" name="Line 1192"/>
              <p:cNvSpPr>
                <a:spLocks noChangeShapeType="1"/>
              </p:cNvSpPr>
              <p:nvPr/>
            </p:nvSpPr>
            <p:spPr bwMode="auto">
              <a:xfrm>
                <a:off x="2571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Line 1193"/>
              <p:cNvSpPr>
                <a:spLocks noChangeShapeType="1"/>
              </p:cNvSpPr>
              <p:nvPr/>
            </p:nvSpPr>
            <p:spPr bwMode="auto">
              <a:xfrm>
                <a:off x="2571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Line 1194"/>
              <p:cNvSpPr>
                <a:spLocks noChangeShapeType="1"/>
              </p:cNvSpPr>
              <p:nvPr/>
            </p:nvSpPr>
            <p:spPr bwMode="auto">
              <a:xfrm>
                <a:off x="2571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Line 1195"/>
              <p:cNvSpPr>
                <a:spLocks noChangeShapeType="1"/>
              </p:cNvSpPr>
              <p:nvPr/>
            </p:nvSpPr>
            <p:spPr bwMode="auto">
              <a:xfrm>
                <a:off x="2571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0" name="Line 1196"/>
              <p:cNvSpPr>
                <a:spLocks noChangeShapeType="1"/>
              </p:cNvSpPr>
              <p:nvPr/>
            </p:nvSpPr>
            <p:spPr bwMode="auto">
              <a:xfrm>
                <a:off x="2571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Line 1197"/>
              <p:cNvSpPr>
                <a:spLocks noChangeShapeType="1"/>
              </p:cNvSpPr>
              <p:nvPr/>
            </p:nvSpPr>
            <p:spPr bwMode="auto">
              <a:xfrm>
                <a:off x="2571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Line 1198"/>
              <p:cNvSpPr>
                <a:spLocks noChangeShapeType="1"/>
              </p:cNvSpPr>
              <p:nvPr/>
            </p:nvSpPr>
            <p:spPr bwMode="auto">
              <a:xfrm>
                <a:off x="2571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Line 1199"/>
              <p:cNvSpPr>
                <a:spLocks noChangeShapeType="1"/>
              </p:cNvSpPr>
              <p:nvPr/>
            </p:nvSpPr>
            <p:spPr bwMode="auto">
              <a:xfrm>
                <a:off x="2571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Line 1200"/>
              <p:cNvSpPr>
                <a:spLocks noChangeShapeType="1"/>
              </p:cNvSpPr>
              <p:nvPr/>
            </p:nvSpPr>
            <p:spPr bwMode="auto">
              <a:xfrm>
                <a:off x="2571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Line 1201"/>
              <p:cNvSpPr>
                <a:spLocks noChangeShapeType="1"/>
              </p:cNvSpPr>
              <p:nvPr/>
            </p:nvSpPr>
            <p:spPr bwMode="auto">
              <a:xfrm>
                <a:off x="2571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6" name="Line 1202"/>
              <p:cNvSpPr>
                <a:spLocks noChangeShapeType="1"/>
              </p:cNvSpPr>
              <p:nvPr/>
            </p:nvSpPr>
            <p:spPr bwMode="auto">
              <a:xfrm>
                <a:off x="2571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Line 1203"/>
              <p:cNvSpPr>
                <a:spLocks noChangeShapeType="1"/>
              </p:cNvSpPr>
              <p:nvPr/>
            </p:nvSpPr>
            <p:spPr bwMode="auto">
              <a:xfrm>
                <a:off x="2571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Line 1204"/>
              <p:cNvSpPr>
                <a:spLocks noChangeShapeType="1"/>
              </p:cNvSpPr>
              <p:nvPr/>
            </p:nvSpPr>
            <p:spPr bwMode="auto">
              <a:xfrm>
                <a:off x="2571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9" name="Line 1205"/>
              <p:cNvSpPr>
                <a:spLocks noChangeShapeType="1"/>
              </p:cNvSpPr>
              <p:nvPr/>
            </p:nvSpPr>
            <p:spPr bwMode="auto">
              <a:xfrm>
                <a:off x="2571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0" name="Line 1206"/>
              <p:cNvSpPr>
                <a:spLocks noChangeShapeType="1"/>
              </p:cNvSpPr>
              <p:nvPr/>
            </p:nvSpPr>
            <p:spPr bwMode="auto">
              <a:xfrm>
                <a:off x="2571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1" name="Line 1207"/>
              <p:cNvSpPr>
                <a:spLocks noChangeShapeType="1"/>
              </p:cNvSpPr>
              <p:nvPr/>
            </p:nvSpPr>
            <p:spPr bwMode="auto">
              <a:xfrm>
                <a:off x="2571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Line 1208"/>
              <p:cNvSpPr>
                <a:spLocks noChangeShapeType="1"/>
              </p:cNvSpPr>
              <p:nvPr/>
            </p:nvSpPr>
            <p:spPr bwMode="auto">
              <a:xfrm>
                <a:off x="2571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Line 1209"/>
              <p:cNvSpPr>
                <a:spLocks noChangeShapeType="1"/>
              </p:cNvSpPr>
              <p:nvPr/>
            </p:nvSpPr>
            <p:spPr bwMode="auto">
              <a:xfrm>
                <a:off x="2571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5" name="Group 1411"/>
            <p:cNvGrpSpPr>
              <a:grpSpLocks/>
            </p:cNvGrpSpPr>
            <p:nvPr/>
          </p:nvGrpSpPr>
          <p:grpSpPr bwMode="auto">
            <a:xfrm>
              <a:off x="757" y="704"/>
              <a:ext cx="1929" cy="1476"/>
              <a:chOff x="757" y="704"/>
              <a:chExt cx="1929" cy="1476"/>
            </a:xfrm>
          </p:grpSpPr>
          <p:sp>
            <p:nvSpPr>
              <p:cNvPr id="2235" name="Line 1211"/>
              <p:cNvSpPr>
                <a:spLocks noChangeShapeType="1"/>
              </p:cNvSpPr>
              <p:nvPr/>
            </p:nvSpPr>
            <p:spPr bwMode="auto">
              <a:xfrm>
                <a:off x="2571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6" name="Line 1212"/>
              <p:cNvSpPr>
                <a:spLocks noChangeShapeType="1"/>
              </p:cNvSpPr>
              <p:nvPr/>
            </p:nvSpPr>
            <p:spPr bwMode="auto">
              <a:xfrm>
                <a:off x="2571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7" name="Line 1213"/>
              <p:cNvSpPr>
                <a:spLocks noChangeShapeType="1"/>
              </p:cNvSpPr>
              <p:nvPr/>
            </p:nvSpPr>
            <p:spPr bwMode="auto">
              <a:xfrm>
                <a:off x="2571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8" name="Line 1214"/>
              <p:cNvSpPr>
                <a:spLocks noChangeShapeType="1"/>
              </p:cNvSpPr>
              <p:nvPr/>
            </p:nvSpPr>
            <p:spPr bwMode="auto">
              <a:xfrm>
                <a:off x="2571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9" name="Line 1215"/>
              <p:cNvSpPr>
                <a:spLocks noChangeShapeType="1"/>
              </p:cNvSpPr>
              <p:nvPr/>
            </p:nvSpPr>
            <p:spPr bwMode="auto">
              <a:xfrm>
                <a:off x="2571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0" name="Line 1216"/>
              <p:cNvSpPr>
                <a:spLocks noChangeShapeType="1"/>
              </p:cNvSpPr>
              <p:nvPr/>
            </p:nvSpPr>
            <p:spPr bwMode="auto">
              <a:xfrm>
                <a:off x="2571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1" name="Line 1217"/>
              <p:cNvSpPr>
                <a:spLocks noChangeShapeType="1"/>
              </p:cNvSpPr>
              <p:nvPr/>
            </p:nvSpPr>
            <p:spPr bwMode="auto">
              <a:xfrm>
                <a:off x="2571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2" name="Line 1218"/>
              <p:cNvSpPr>
                <a:spLocks noChangeShapeType="1"/>
              </p:cNvSpPr>
              <p:nvPr/>
            </p:nvSpPr>
            <p:spPr bwMode="auto">
              <a:xfrm>
                <a:off x="2571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3" name="Line 1219"/>
              <p:cNvSpPr>
                <a:spLocks noChangeShapeType="1"/>
              </p:cNvSpPr>
              <p:nvPr/>
            </p:nvSpPr>
            <p:spPr bwMode="auto">
              <a:xfrm>
                <a:off x="2571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4" name="Line 1220"/>
              <p:cNvSpPr>
                <a:spLocks noChangeShapeType="1"/>
              </p:cNvSpPr>
              <p:nvPr/>
            </p:nvSpPr>
            <p:spPr bwMode="auto">
              <a:xfrm>
                <a:off x="2571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5" name="Line 1221"/>
              <p:cNvSpPr>
                <a:spLocks noChangeShapeType="1"/>
              </p:cNvSpPr>
              <p:nvPr/>
            </p:nvSpPr>
            <p:spPr bwMode="auto">
              <a:xfrm>
                <a:off x="2571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Line 1222"/>
              <p:cNvSpPr>
                <a:spLocks noChangeShapeType="1"/>
              </p:cNvSpPr>
              <p:nvPr/>
            </p:nvSpPr>
            <p:spPr bwMode="auto">
              <a:xfrm>
                <a:off x="2571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7" name="Line 1223"/>
              <p:cNvSpPr>
                <a:spLocks noChangeShapeType="1"/>
              </p:cNvSpPr>
              <p:nvPr/>
            </p:nvSpPr>
            <p:spPr bwMode="auto">
              <a:xfrm>
                <a:off x="2571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Line 1224"/>
              <p:cNvSpPr>
                <a:spLocks noChangeShapeType="1"/>
              </p:cNvSpPr>
              <p:nvPr/>
            </p:nvSpPr>
            <p:spPr bwMode="auto">
              <a:xfrm>
                <a:off x="2571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9" name="Line 1225"/>
              <p:cNvSpPr>
                <a:spLocks noChangeShapeType="1"/>
              </p:cNvSpPr>
              <p:nvPr/>
            </p:nvSpPr>
            <p:spPr bwMode="auto">
              <a:xfrm>
                <a:off x="2571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Line 1226"/>
              <p:cNvSpPr>
                <a:spLocks noChangeShapeType="1"/>
              </p:cNvSpPr>
              <p:nvPr/>
            </p:nvSpPr>
            <p:spPr bwMode="auto">
              <a:xfrm>
                <a:off x="2571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1" name="Line 1227"/>
              <p:cNvSpPr>
                <a:spLocks noChangeShapeType="1"/>
              </p:cNvSpPr>
              <p:nvPr/>
            </p:nvSpPr>
            <p:spPr bwMode="auto">
              <a:xfrm>
                <a:off x="2571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Line 1228"/>
              <p:cNvSpPr>
                <a:spLocks noChangeShapeType="1"/>
              </p:cNvSpPr>
              <p:nvPr/>
            </p:nvSpPr>
            <p:spPr bwMode="auto">
              <a:xfrm>
                <a:off x="2571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" name="Line 1229"/>
              <p:cNvSpPr>
                <a:spLocks noChangeShapeType="1"/>
              </p:cNvSpPr>
              <p:nvPr/>
            </p:nvSpPr>
            <p:spPr bwMode="auto">
              <a:xfrm>
                <a:off x="2571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" name="Line 1230"/>
              <p:cNvSpPr>
                <a:spLocks noChangeShapeType="1"/>
              </p:cNvSpPr>
              <p:nvPr/>
            </p:nvSpPr>
            <p:spPr bwMode="auto">
              <a:xfrm>
                <a:off x="2571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" name="Line 1231"/>
              <p:cNvSpPr>
                <a:spLocks noChangeShapeType="1"/>
              </p:cNvSpPr>
              <p:nvPr/>
            </p:nvSpPr>
            <p:spPr bwMode="auto">
              <a:xfrm>
                <a:off x="2571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" name="Line 1232"/>
              <p:cNvSpPr>
                <a:spLocks noChangeShapeType="1"/>
              </p:cNvSpPr>
              <p:nvPr/>
            </p:nvSpPr>
            <p:spPr bwMode="auto">
              <a:xfrm>
                <a:off x="2571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Line 1233"/>
              <p:cNvSpPr>
                <a:spLocks noChangeShapeType="1"/>
              </p:cNvSpPr>
              <p:nvPr/>
            </p:nvSpPr>
            <p:spPr bwMode="auto">
              <a:xfrm>
                <a:off x="2571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" name="Line 1234"/>
              <p:cNvSpPr>
                <a:spLocks noChangeShapeType="1"/>
              </p:cNvSpPr>
              <p:nvPr/>
            </p:nvSpPr>
            <p:spPr bwMode="auto">
              <a:xfrm>
                <a:off x="2571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" name="Line 1235"/>
              <p:cNvSpPr>
                <a:spLocks noChangeShapeType="1"/>
              </p:cNvSpPr>
              <p:nvPr/>
            </p:nvSpPr>
            <p:spPr bwMode="auto">
              <a:xfrm>
                <a:off x="2571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0" name="Line 1236"/>
              <p:cNvSpPr>
                <a:spLocks noChangeShapeType="1"/>
              </p:cNvSpPr>
              <p:nvPr/>
            </p:nvSpPr>
            <p:spPr bwMode="auto">
              <a:xfrm>
                <a:off x="2571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" name="Line 1237"/>
              <p:cNvSpPr>
                <a:spLocks noChangeShapeType="1"/>
              </p:cNvSpPr>
              <p:nvPr/>
            </p:nvSpPr>
            <p:spPr bwMode="auto">
              <a:xfrm>
                <a:off x="2571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2" name="Line 1238"/>
              <p:cNvSpPr>
                <a:spLocks noChangeShapeType="1"/>
              </p:cNvSpPr>
              <p:nvPr/>
            </p:nvSpPr>
            <p:spPr bwMode="auto">
              <a:xfrm>
                <a:off x="2571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Line 1239"/>
              <p:cNvSpPr>
                <a:spLocks noChangeShapeType="1"/>
              </p:cNvSpPr>
              <p:nvPr/>
            </p:nvSpPr>
            <p:spPr bwMode="auto">
              <a:xfrm>
                <a:off x="2571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Line 1240"/>
              <p:cNvSpPr>
                <a:spLocks noChangeShapeType="1"/>
              </p:cNvSpPr>
              <p:nvPr/>
            </p:nvSpPr>
            <p:spPr bwMode="auto">
              <a:xfrm>
                <a:off x="2571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5" name="Line 1241"/>
              <p:cNvSpPr>
                <a:spLocks noChangeShapeType="1"/>
              </p:cNvSpPr>
              <p:nvPr/>
            </p:nvSpPr>
            <p:spPr bwMode="auto">
              <a:xfrm>
                <a:off x="2571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6" name="Line 1242"/>
              <p:cNvSpPr>
                <a:spLocks noChangeShapeType="1"/>
              </p:cNvSpPr>
              <p:nvPr/>
            </p:nvSpPr>
            <p:spPr bwMode="auto">
              <a:xfrm>
                <a:off x="2571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7" name="Line 1243"/>
              <p:cNvSpPr>
                <a:spLocks noChangeShapeType="1"/>
              </p:cNvSpPr>
              <p:nvPr/>
            </p:nvSpPr>
            <p:spPr bwMode="auto">
              <a:xfrm>
                <a:off x="2571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8" name="Line 1244"/>
              <p:cNvSpPr>
                <a:spLocks noChangeShapeType="1"/>
              </p:cNvSpPr>
              <p:nvPr/>
            </p:nvSpPr>
            <p:spPr bwMode="auto">
              <a:xfrm>
                <a:off x="2571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9" name="Line 1245"/>
              <p:cNvSpPr>
                <a:spLocks noChangeShapeType="1"/>
              </p:cNvSpPr>
              <p:nvPr/>
            </p:nvSpPr>
            <p:spPr bwMode="auto">
              <a:xfrm>
                <a:off x="2571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0" name="Line 1246"/>
              <p:cNvSpPr>
                <a:spLocks noChangeShapeType="1"/>
              </p:cNvSpPr>
              <p:nvPr/>
            </p:nvSpPr>
            <p:spPr bwMode="auto">
              <a:xfrm>
                <a:off x="2571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1" name="Line 1247"/>
              <p:cNvSpPr>
                <a:spLocks noChangeShapeType="1"/>
              </p:cNvSpPr>
              <p:nvPr/>
            </p:nvSpPr>
            <p:spPr bwMode="auto">
              <a:xfrm>
                <a:off x="2571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2" name="Line 1248"/>
              <p:cNvSpPr>
                <a:spLocks noChangeShapeType="1"/>
              </p:cNvSpPr>
              <p:nvPr/>
            </p:nvSpPr>
            <p:spPr bwMode="auto">
              <a:xfrm>
                <a:off x="2571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3" name="Line 1249"/>
              <p:cNvSpPr>
                <a:spLocks noChangeShapeType="1"/>
              </p:cNvSpPr>
              <p:nvPr/>
            </p:nvSpPr>
            <p:spPr bwMode="auto">
              <a:xfrm>
                <a:off x="2571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4" name="Line 1250"/>
              <p:cNvSpPr>
                <a:spLocks noChangeShapeType="1"/>
              </p:cNvSpPr>
              <p:nvPr/>
            </p:nvSpPr>
            <p:spPr bwMode="auto">
              <a:xfrm>
                <a:off x="2571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5" name="Line 1251"/>
              <p:cNvSpPr>
                <a:spLocks noChangeShapeType="1"/>
              </p:cNvSpPr>
              <p:nvPr/>
            </p:nvSpPr>
            <p:spPr bwMode="auto">
              <a:xfrm>
                <a:off x="2571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6" name="Line 1252"/>
              <p:cNvSpPr>
                <a:spLocks noChangeShapeType="1"/>
              </p:cNvSpPr>
              <p:nvPr/>
            </p:nvSpPr>
            <p:spPr bwMode="auto">
              <a:xfrm>
                <a:off x="2571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7" name="Line 1253"/>
              <p:cNvSpPr>
                <a:spLocks noChangeShapeType="1"/>
              </p:cNvSpPr>
              <p:nvPr/>
            </p:nvSpPr>
            <p:spPr bwMode="auto">
              <a:xfrm>
                <a:off x="2571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8" name="Line 1254"/>
              <p:cNvSpPr>
                <a:spLocks noChangeShapeType="1"/>
              </p:cNvSpPr>
              <p:nvPr/>
            </p:nvSpPr>
            <p:spPr bwMode="auto">
              <a:xfrm>
                <a:off x="2571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9" name="Line 1255"/>
              <p:cNvSpPr>
                <a:spLocks noChangeShapeType="1"/>
              </p:cNvSpPr>
              <p:nvPr/>
            </p:nvSpPr>
            <p:spPr bwMode="auto">
              <a:xfrm>
                <a:off x="2571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0" name="Line 1256"/>
              <p:cNvSpPr>
                <a:spLocks noChangeShapeType="1"/>
              </p:cNvSpPr>
              <p:nvPr/>
            </p:nvSpPr>
            <p:spPr bwMode="auto">
              <a:xfrm>
                <a:off x="2571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1" name="Line 1257"/>
              <p:cNvSpPr>
                <a:spLocks noChangeShapeType="1"/>
              </p:cNvSpPr>
              <p:nvPr/>
            </p:nvSpPr>
            <p:spPr bwMode="auto">
              <a:xfrm>
                <a:off x="2571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2" name="Line 1258"/>
              <p:cNvSpPr>
                <a:spLocks noChangeShapeType="1"/>
              </p:cNvSpPr>
              <p:nvPr/>
            </p:nvSpPr>
            <p:spPr bwMode="auto">
              <a:xfrm>
                <a:off x="2571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3" name="Line 1259"/>
              <p:cNvSpPr>
                <a:spLocks noChangeShapeType="1"/>
              </p:cNvSpPr>
              <p:nvPr/>
            </p:nvSpPr>
            <p:spPr bwMode="auto">
              <a:xfrm>
                <a:off x="2571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4" name="Line 1260"/>
              <p:cNvSpPr>
                <a:spLocks noChangeShapeType="1"/>
              </p:cNvSpPr>
              <p:nvPr/>
            </p:nvSpPr>
            <p:spPr bwMode="auto">
              <a:xfrm>
                <a:off x="2571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5" name="Line 1261"/>
              <p:cNvSpPr>
                <a:spLocks noChangeShapeType="1"/>
              </p:cNvSpPr>
              <p:nvPr/>
            </p:nvSpPr>
            <p:spPr bwMode="auto">
              <a:xfrm>
                <a:off x="2571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6" name="Line 1262"/>
              <p:cNvSpPr>
                <a:spLocks noChangeShapeType="1"/>
              </p:cNvSpPr>
              <p:nvPr/>
            </p:nvSpPr>
            <p:spPr bwMode="auto">
              <a:xfrm>
                <a:off x="2571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7" name="Line 1263"/>
              <p:cNvSpPr>
                <a:spLocks noChangeShapeType="1"/>
              </p:cNvSpPr>
              <p:nvPr/>
            </p:nvSpPr>
            <p:spPr bwMode="auto">
              <a:xfrm>
                <a:off x="2571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8" name="Line 1264"/>
              <p:cNvSpPr>
                <a:spLocks noChangeShapeType="1"/>
              </p:cNvSpPr>
              <p:nvPr/>
            </p:nvSpPr>
            <p:spPr bwMode="auto">
              <a:xfrm>
                <a:off x="2571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9" name="Line 1265"/>
              <p:cNvSpPr>
                <a:spLocks noChangeShapeType="1"/>
              </p:cNvSpPr>
              <p:nvPr/>
            </p:nvSpPr>
            <p:spPr bwMode="auto">
              <a:xfrm>
                <a:off x="2571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0" name="Line 1266"/>
              <p:cNvSpPr>
                <a:spLocks noChangeShapeType="1"/>
              </p:cNvSpPr>
              <p:nvPr/>
            </p:nvSpPr>
            <p:spPr bwMode="auto">
              <a:xfrm>
                <a:off x="2571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1" name="Line 1267"/>
              <p:cNvSpPr>
                <a:spLocks noChangeShapeType="1"/>
              </p:cNvSpPr>
              <p:nvPr/>
            </p:nvSpPr>
            <p:spPr bwMode="auto">
              <a:xfrm>
                <a:off x="2571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Line 1268"/>
              <p:cNvSpPr>
                <a:spLocks noChangeShapeType="1"/>
              </p:cNvSpPr>
              <p:nvPr/>
            </p:nvSpPr>
            <p:spPr bwMode="auto">
              <a:xfrm>
                <a:off x="2571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Line 1269"/>
              <p:cNvSpPr>
                <a:spLocks noChangeShapeType="1"/>
              </p:cNvSpPr>
              <p:nvPr/>
            </p:nvSpPr>
            <p:spPr bwMode="auto">
              <a:xfrm>
                <a:off x="2571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4" name="Line 1270"/>
              <p:cNvSpPr>
                <a:spLocks noChangeShapeType="1"/>
              </p:cNvSpPr>
              <p:nvPr/>
            </p:nvSpPr>
            <p:spPr bwMode="auto">
              <a:xfrm>
                <a:off x="2571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5" name="Line 1271"/>
              <p:cNvSpPr>
                <a:spLocks noChangeShapeType="1"/>
              </p:cNvSpPr>
              <p:nvPr/>
            </p:nvSpPr>
            <p:spPr bwMode="auto">
              <a:xfrm>
                <a:off x="2571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6" name="Line 1272"/>
              <p:cNvSpPr>
                <a:spLocks noChangeShapeType="1"/>
              </p:cNvSpPr>
              <p:nvPr/>
            </p:nvSpPr>
            <p:spPr bwMode="auto">
              <a:xfrm>
                <a:off x="2571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7" name="Line 1273"/>
              <p:cNvSpPr>
                <a:spLocks noChangeShapeType="1"/>
              </p:cNvSpPr>
              <p:nvPr/>
            </p:nvSpPr>
            <p:spPr bwMode="auto">
              <a:xfrm>
                <a:off x="2571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8" name="Line 1274"/>
              <p:cNvSpPr>
                <a:spLocks noChangeShapeType="1"/>
              </p:cNvSpPr>
              <p:nvPr/>
            </p:nvSpPr>
            <p:spPr bwMode="auto">
              <a:xfrm>
                <a:off x="2571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9" name="Line 1275"/>
              <p:cNvSpPr>
                <a:spLocks noChangeShapeType="1"/>
              </p:cNvSpPr>
              <p:nvPr/>
            </p:nvSpPr>
            <p:spPr bwMode="auto">
              <a:xfrm>
                <a:off x="2571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0" name="Line 1276"/>
              <p:cNvSpPr>
                <a:spLocks noChangeShapeType="1"/>
              </p:cNvSpPr>
              <p:nvPr/>
            </p:nvSpPr>
            <p:spPr bwMode="auto">
              <a:xfrm>
                <a:off x="2571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1" name="Line 1277"/>
              <p:cNvSpPr>
                <a:spLocks noChangeShapeType="1"/>
              </p:cNvSpPr>
              <p:nvPr/>
            </p:nvSpPr>
            <p:spPr bwMode="auto">
              <a:xfrm>
                <a:off x="2571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2" name="Line 1278"/>
              <p:cNvSpPr>
                <a:spLocks noChangeShapeType="1"/>
              </p:cNvSpPr>
              <p:nvPr/>
            </p:nvSpPr>
            <p:spPr bwMode="auto">
              <a:xfrm>
                <a:off x="2571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3" name="Line 1279"/>
              <p:cNvSpPr>
                <a:spLocks noChangeShapeType="1"/>
              </p:cNvSpPr>
              <p:nvPr/>
            </p:nvSpPr>
            <p:spPr bwMode="auto">
              <a:xfrm>
                <a:off x="2571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4" name="Line 1280"/>
              <p:cNvSpPr>
                <a:spLocks noChangeShapeType="1"/>
              </p:cNvSpPr>
              <p:nvPr/>
            </p:nvSpPr>
            <p:spPr bwMode="auto">
              <a:xfrm>
                <a:off x="2571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5" name="Line 1281"/>
              <p:cNvSpPr>
                <a:spLocks noChangeShapeType="1"/>
              </p:cNvSpPr>
              <p:nvPr/>
            </p:nvSpPr>
            <p:spPr bwMode="auto">
              <a:xfrm>
                <a:off x="2571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6" name="Line 1282"/>
              <p:cNvSpPr>
                <a:spLocks noChangeShapeType="1"/>
              </p:cNvSpPr>
              <p:nvPr/>
            </p:nvSpPr>
            <p:spPr bwMode="auto">
              <a:xfrm>
                <a:off x="2571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Line 1283"/>
              <p:cNvSpPr>
                <a:spLocks noChangeShapeType="1"/>
              </p:cNvSpPr>
              <p:nvPr/>
            </p:nvSpPr>
            <p:spPr bwMode="auto">
              <a:xfrm>
                <a:off x="2571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8" name="Line 1284"/>
              <p:cNvSpPr>
                <a:spLocks noChangeShapeType="1"/>
              </p:cNvSpPr>
              <p:nvPr/>
            </p:nvSpPr>
            <p:spPr bwMode="auto">
              <a:xfrm>
                <a:off x="2571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Line 1285"/>
              <p:cNvSpPr>
                <a:spLocks noChangeShapeType="1"/>
              </p:cNvSpPr>
              <p:nvPr/>
            </p:nvSpPr>
            <p:spPr bwMode="auto">
              <a:xfrm>
                <a:off x="2571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Line 1286"/>
              <p:cNvSpPr>
                <a:spLocks noChangeShapeType="1"/>
              </p:cNvSpPr>
              <p:nvPr/>
            </p:nvSpPr>
            <p:spPr bwMode="auto">
              <a:xfrm>
                <a:off x="2571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1" name="Line 1287"/>
              <p:cNvSpPr>
                <a:spLocks noChangeShapeType="1"/>
              </p:cNvSpPr>
              <p:nvPr/>
            </p:nvSpPr>
            <p:spPr bwMode="auto">
              <a:xfrm>
                <a:off x="2571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Line 1288"/>
              <p:cNvSpPr>
                <a:spLocks noChangeShapeType="1"/>
              </p:cNvSpPr>
              <p:nvPr/>
            </p:nvSpPr>
            <p:spPr bwMode="auto">
              <a:xfrm>
                <a:off x="2571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3" name="Line 1289"/>
              <p:cNvSpPr>
                <a:spLocks noChangeShapeType="1"/>
              </p:cNvSpPr>
              <p:nvPr/>
            </p:nvSpPr>
            <p:spPr bwMode="auto">
              <a:xfrm>
                <a:off x="2571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4" name="Line 1290"/>
              <p:cNvSpPr>
                <a:spLocks noChangeShapeType="1"/>
              </p:cNvSpPr>
              <p:nvPr/>
            </p:nvSpPr>
            <p:spPr bwMode="auto">
              <a:xfrm>
                <a:off x="2571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5" name="Line 1291"/>
              <p:cNvSpPr>
                <a:spLocks noChangeShapeType="1"/>
              </p:cNvSpPr>
              <p:nvPr/>
            </p:nvSpPr>
            <p:spPr bwMode="auto">
              <a:xfrm>
                <a:off x="2571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6" name="Line 1292"/>
              <p:cNvSpPr>
                <a:spLocks noChangeShapeType="1"/>
              </p:cNvSpPr>
              <p:nvPr/>
            </p:nvSpPr>
            <p:spPr bwMode="auto">
              <a:xfrm>
                <a:off x="2571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7" name="Line 1293"/>
              <p:cNvSpPr>
                <a:spLocks noChangeShapeType="1"/>
              </p:cNvSpPr>
              <p:nvPr/>
            </p:nvSpPr>
            <p:spPr bwMode="auto">
              <a:xfrm>
                <a:off x="2571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Line 1294"/>
              <p:cNvSpPr>
                <a:spLocks noChangeShapeType="1"/>
              </p:cNvSpPr>
              <p:nvPr/>
            </p:nvSpPr>
            <p:spPr bwMode="auto">
              <a:xfrm>
                <a:off x="2571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Line 1295"/>
              <p:cNvSpPr>
                <a:spLocks noChangeShapeType="1"/>
              </p:cNvSpPr>
              <p:nvPr/>
            </p:nvSpPr>
            <p:spPr bwMode="auto">
              <a:xfrm>
                <a:off x="2571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0" name="Line 1296"/>
              <p:cNvSpPr>
                <a:spLocks noChangeShapeType="1"/>
              </p:cNvSpPr>
              <p:nvPr/>
            </p:nvSpPr>
            <p:spPr bwMode="auto">
              <a:xfrm>
                <a:off x="2571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1" name="Line 1297"/>
              <p:cNvSpPr>
                <a:spLocks noChangeShapeType="1"/>
              </p:cNvSpPr>
              <p:nvPr/>
            </p:nvSpPr>
            <p:spPr bwMode="auto">
              <a:xfrm>
                <a:off x="2571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2" name="Line 1298"/>
              <p:cNvSpPr>
                <a:spLocks noChangeShapeType="1"/>
              </p:cNvSpPr>
              <p:nvPr/>
            </p:nvSpPr>
            <p:spPr bwMode="auto">
              <a:xfrm>
                <a:off x="2571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3" name="Line 1299"/>
              <p:cNvSpPr>
                <a:spLocks noChangeShapeType="1"/>
              </p:cNvSpPr>
              <p:nvPr/>
            </p:nvSpPr>
            <p:spPr bwMode="auto">
              <a:xfrm>
                <a:off x="2571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4" name="Line 1300"/>
              <p:cNvSpPr>
                <a:spLocks noChangeShapeType="1"/>
              </p:cNvSpPr>
              <p:nvPr/>
            </p:nvSpPr>
            <p:spPr bwMode="auto">
              <a:xfrm>
                <a:off x="2571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" name="Line 1301"/>
              <p:cNvSpPr>
                <a:spLocks noChangeShapeType="1"/>
              </p:cNvSpPr>
              <p:nvPr/>
            </p:nvSpPr>
            <p:spPr bwMode="auto">
              <a:xfrm>
                <a:off x="2571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6" name="Line 1302"/>
              <p:cNvSpPr>
                <a:spLocks noChangeShapeType="1"/>
              </p:cNvSpPr>
              <p:nvPr/>
            </p:nvSpPr>
            <p:spPr bwMode="auto">
              <a:xfrm>
                <a:off x="2571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7" name="Line 1303"/>
              <p:cNvSpPr>
                <a:spLocks noChangeShapeType="1"/>
              </p:cNvSpPr>
              <p:nvPr/>
            </p:nvSpPr>
            <p:spPr bwMode="auto">
              <a:xfrm>
                <a:off x="2571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8" name="Line 1304"/>
              <p:cNvSpPr>
                <a:spLocks noChangeShapeType="1"/>
              </p:cNvSpPr>
              <p:nvPr/>
            </p:nvSpPr>
            <p:spPr bwMode="auto">
              <a:xfrm>
                <a:off x="2571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9" name="Line 1305"/>
              <p:cNvSpPr>
                <a:spLocks noChangeShapeType="1"/>
              </p:cNvSpPr>
              <p:nvPr/>
            </p:nvSpPr>
            <p:spPr bwMode="auto">
              <a:xfrm>
                <a:off x="2571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0" name="Line 1306"/>
              <p:cNvSpPr>
                <a:spLocks noChangeShapeType="1"/>
              </p:cNvSpPr>
              <p:nvPr/>
            </p:nvSpPr>
            <p:spPr bwMode="auto">
              <a:xfrm>
                <a:off x="2571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1" name="Line 1307"/>
              <p:cNvSpPr>
                <a:spLocks noChangeShapeType="1"/>
              </p:cNvSpPr>
              <p:nvPr/>
            </p:nvSpPr>
            <p:spPr bwMode="auto">
              <a:xfrm>
                <a:off x="2685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2" name="Freeform 1308"/>
              <p:cNvSpPr>
                <a:spLocks noEditPoints="1"/>
              </p:cNvSpPr>
              <p:nvPr/>
            </p:nvSpPr>
            <p:spPr bwMode="auto">
              <a:xfrm>
                <a:off x="1191" y="209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3" name="Freeform 1309"/>
              <p:cNvSpPr>
                <a:spLocks/>
              </p:cNvSpPr>
              <p:nvPr/>
            </p:nvSpPr>
            <p:spPr bwMode="auto">
              <a:xfrm>
                <a:off x="1619" y="2091"/>
                <a:ext cx="40" cy="35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35"/>
                  </a:cxn>
                  <a:cxn ang="0">
                    <a:pos x="0" y="35"/>
                  </a:cxn>
                  <a:cxn ang="0">
                    <a:pos x="2" y="32"/>
                  </a:cxn>
                  <a:cxn ang="0">
                    <a:pos x="4" y="28"/>
                  </a:cxn>
                  <a:cxn ang="0">
                    <a:pos x="6" y="26"/>
                  </a:cxn>
                  <a:cxn ang="0">
                    <a:pos x="12" y="24"/>
                  </a:cxn>
                  <a:cxn ang="0">
                    <a:pos x="16" y="20"/>
                  </a:cxn>
                  <a:cxn ang="0">
                    <a:pos x="22" y="18"/>
                  </a:cxn>
                  <a:cxn ang="0">
                    <a:pos x="24" y="16"/>
                  </a:cxn>
                  <a:cxn ang="0">
                    <a:pos x="26" y="15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6"/>
                  </a:cxn>
                  <a:cxn ang="0">
                    <a:pos x="40" y="10"/>
                  </a:cxn>
                  <a:cxn ang="0">
                    <a:pos x="40" y="12"/>
                  </a:cxn>
                  <a:cxn ang="0">
                    <a:pos x="38" y="14"/>
                  </a:cxn>
                  <a:cxn ang="0">
                    <a:pos x="38" y="16"/>
                  </a:cxn>
                  <a:cxn ang="0">
                    <a:pos x="34" y="18"/>
                  </a:cxn>
                  <a:cxn ang="0">
                    <a:pos x="32" y="20"/>
                  </a:cxn>
                  <a:cxn ang="0">
                    <a:pos x="26" y="23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8"/>
                  </a:cxn>
                  <a:cxn ang="0">
                    <a:pos x="40" y="28"/>
                  </a:cxn>
                </a:cxnLst>
                <a:rect l="0" t="0" r="r" b="b"/>
                <a:pathLst>
                  <a:path w="40" h="35">
                    <a:moveTo>
                      <a:pt x="40" y="28"/>
                    </a:moveTo>
                    <a:lnTo>
                      <a:pt x="40" y="35"/>
                    </a:lnTo>
                    <a:lnTo>
                      <a:pt x="0" y="35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6" y="15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26" y="23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4" name="Freeform 1310"/>
              <p:cNvSpPr>
                <a:spLocks noEditPoints="1"/>
              </p:cNvSpPr>
              <p:nvPr/>
            </p:nvSpPr>
            <p:spPr bwMode="auto">
              <a:xfrm>
                <a:off x="1667" y="209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5" name="Freeform 1311"/>
              <p:cNvSpPr>
                <a:spLocks noEditPoints="1"/>
              </p:cNvSpPr>
              <p:nvPr/>
            </p:nvSpPr>
            <p:spPr bwMode="auto">
              <a:xfrm>
                <a:off x="2071" y="2092"/>
                <a:ext cx="44" cy="34"/>
              </a:xfrm>
              <a:custGeom>
                <a:avLst/>
                <a:gdLst/>
                <a:ahLst/>
                <a:cxnLst>
                  <a:cxn ang="0">
                    <a:pos x="24" y="34"/>
                  </a:cxn>
                  <a:cxn ang="0">
                    <a:pos x="24" y="27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36" y="20"/>
                  </a:cxn>
                  <a:cxn ang="0">
                    <a:pos x="44" y="20"/>
                  </a:cxn>
                  <a:cxn ang="0">
                    <a:pos x="44" y="27"/>
                  </a:cxn>
                  <a:cxn ang="0">
                    <a:pos x="36" y="27"/>
                  </a:cxn>
                  <a:cxn ang="0">
                    <a:pos x="36" y="34"/>
                  </a:cxn>
                  <a:cxn ang="0">
                    <a:pos x="24" y="34"/>
                  </a:cxn>
                  <a:cxn ang="0">
                    <a:pos x="24" y="20"/>
                  </a:cxn>
                  <a:cxn ang="0">
                    <a:pos x="24" y="9"/>
                  </a:cxn>
                  <a:cxn ang="0">
                    <a:pos x="10" y="20"/>
                  </a:cxn>
                  <a:cxn ang="0">
                    <a:pos x="24" y="20"/>
                  </a:cxn>
                </a:cxnLst>
                <a:rect l="0" t="0" r="r" b="b"/>
                <a:pathLst>
                  <a:path w="44" h="34">
                    <a:moveTo>
                      <a:pt x="24" y="34"/>
                    </a:moveTo>
                    <a:lnTo>
                      <a:pt x="24" y="27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36" y="20"/>
                    </a:lnTo>
                    <a:lnTo>
                      <a:pt x="44" y="20"/>
                    </a:lnTo>
                    <a:lnTo>
                      <a:pt x="44" y="27"/>
                    </a:lnTo>
                    <a:lnTo>
                      <a:pt x="36" y="27"/>
                    </a:lnTo>
                    <a:lnTo>
                      <a:pt x="36" y="34"/>
                    </a:lnTo>
                    <a:lnTo>
                      <a:pt x="24" y="34"/>
                    </a:lnTo>
                    <a:close/>
                    <a:moveTo>
                      <a:pt x="24" y="20"/>
                    </a:moveTo>
                    <a:lnTo>
                      <a:pt x="24" y="9"/>
                    </a:lnTo>
                    <a:lnTo>
                      <a:pt x="10" y="2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6" name="Freeform 1312"/>
              <p:cNvSpPr>
                <a:spLocks noEditPoints="1"/>
              </p:cNvSpPr>
              <p:nvPr/>
            </p:nvSpPr>
            <p:spPr bwMode="auto">
              <a:xfrm>
                <a:off x="2121" y="209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7" name="Freeform 1313"/>
              <p:cNvSpPr>
                <a:spLocks noEditPoints="1"/>
              </p:cNvSpPr>
              <p:nvPr/>
            </p:nvSpPr>
            <p:spPr bwMode="auto">
              <a:xfrm>
                <a:off x="2527" y="2091"/>
                <a:ext cx="40" cy="35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16" y="14"/>
                  </a:cxn>
                  <a:cxn ang="0">
                    <a:pos x="22" y="14"/>
                  </a:cxn>
                  <a:cxn ang="0">
                    <a:pos x="30" y="14"/>
                  </a:cxn>
                  <a:cxn ang="0">
                    <a:pos x="36" y="16"/>
                  </a:cxn>
                  <a:cxn ang="0">
                    <a:pos x="38" y="18"/>
                  </a:cxn>
                  <a:cxn ang="0">
                    <a:pos x="40" y="21"/>
                  </a:cxn>
                  <a:cxn ang="0">
                    <a:pos x="40" y="24"/>
                  </a:cxn>
                  <a:cxn ang="0">
                    <a:pos x="40" y="27"/>
                  </a:cxn>
                  <a:cxn ang="0">
                    <a:pos x="38" y="30"/>
                  </a:cxn>
                  <a:cxn ang="0">
                    <a:pos x="34" y="33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10" y="2"/>
                  </a:cxn>
                  <a:cxn ang="0">
                    <a:pos x="16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4" y="2"/>
                  </a:cxn>
                  <a:cxn ang="0">
                    <a:pos x="38" y="6"/>
                  </a:cxn>
                  <a:cxn ang="0">
                    <a:pos x="40" y="9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4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8" y="27"/>
                  </a:cxn>
                  <a:cxn ang="0">
                    <a:pos x="28" y="25"/>
                  </a:cxn>
                  <a:cxn ang="0">
                    <a:pos x="28" y="23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2" y="21"/>
                  </a:cxn>
                  <a:cxn ang="0">
                    <a:pos x="12" y="24"/>
                  </a:cxn>
                </a:cxnLst>
                <a:rect l="0" t="0" r="r" b="b"/>
                <a:pathLst>
                  <a:path w="40" h="35">
                    <a:moveTo>
                      <a:pt x="40" y="9"/>
                    </a:moveTo>
                    <a:lnTo>
                      <a:pt x="28" y="10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22" y="14"/>
                    </a:lnTo>
                    <a:lnTo>
                      <a:pt x="30" y="14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40" y="27"/>
                    </a:lnTo>
                    <a:lnTo>
                      <a:pt x="38" y="30"/>
                    </a:lnTo>
                    <a:lnTo>
                      <a:pt x="34" y="33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4" y="2"/>
                    </a:lnTo>
                    <a:lnTo>
                      <a:pt x="38" y="6"/>
                    </a:lnTo>
                    <a:lnTo>
                      <a:pt x="40" y="9"/>
                    </a:lnTo>
                    <a:close/>
                    <a:moveTo>
                      <a:pt x="12" y="24"/>
                    </a:moveTo>
                    <a:lnTo>
                      <a:pt x="12" y="26"/>
                    </a:lnTo>
                    <a:lnTo>
                      <a:pt x="14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6" y="20"/>
                    </a:lnTo>
                    <a:lnTo>
                      <a:pt x="24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8" name="Freeform 1314"/>
              <p:cNvSpPr>
                <a:spLocks noEditPoints="1"/>
              </p:cNvSpPr>
              <p:nvPr/>
            </p:nvSpPr>
            <p:spPr bwMode="auto">
              <a:xfrm>
                <a:off x="2575" y="209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9" name="Freeform 1315"/>
              <p:cNvSpPr>
                <a:spLocks noEditPoints="1"/>
              </p:cNvSpPr>
              <p:nvPr/>
            </p:nvSpPr>
            <p:spPr bwMode="auto">
              <a:xfrm>
                <a:off x="1941" y="2141"/>
                <a:ext cx="58" cy="39"/>
              </a:xfrm>
              <a:custGeom>
                <a:avLst/>
                <a:gdLst/>
                <a:ahLst/>
                <a:cxnLst>
                  <a:cxn ang="0">
                    <a:pos x="58" y="39"/>
                  </a:cxn>
                  <a:cxn ang="0">
                    <a:pos x="0" y="39"/>
                  </a:cxn>
                  <a:cxn ang="0">
                    <a:pos x="30" y="0"/>
                  </a:cxn>
                  <a:cxn ang="0">
                    <a:pos x="58" y="39"/>
                  </a:cxn>
                  <a:cxn ang="0">
                    <a:pos x="48" y="37"/>
                  </a:cxn>
                  <a:cxn ang="0">
                    <a:pos x="26" y="9"/>
                  </a:cxn>
                  <a:cxn ang="0">
                    <a:pos x="4" y="37"/>
                  </a:cxn>
                  <a:cxn ang="0">
                    <a:pos x="48" y="37"/>
                  </a:cxn>
                </a:cxnLst>
                <a:rect l="0" t="0" r="r" b="b"/>
                <a:pathLst>
                  <a:path w="58" h="39">
                    <a:moveTo>
                      <a:pt x="58" y="39"/>
                    </a:moveTo>
                    <a:lnTo>
                      <a:pt x="0" y="39"/>
                    </a:lnTo>
                    <a:lnTo>
                      <a:pt x="30" y="0"/>
                    </a:lnTo>
                    <a:lnTo>
                      <a:pt x="58" y="39"/>
                    </a:lnTo>
                    <a:close/>
                    <a:moveTo>
                      <a:pt x="48" y="37"/>
                    </a:moveTo>
                    <a:lnTo>
                      <a:pt x="26" y="9"/>
                    </a:lnTo>
                    <a:lnTo>
                      <a:pt x="4" y="37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0" name="Freeform 1316"/>
              <p:cNvSpPr>
                <a:spLocks noEditPoints="1"/>
              </p:cNvSpPr>
              <p:nvPr/>
            </p:nvSpPr>
            <p:spPr bwMode="auto">
              <a:xfrm>
                <a:off x="2001" y="2138"/>
                <a:ext cx="70" cy="42"/>
              </a:xfrm>
              <a:custGeom>
                <a:avLst/>
                <a:gdLst/>
                <a:ahLst/>
                <a:cxnLst>
                  <a:cxn ang="0">
                    <a:pos x="70" y="42"/>
                  </a:cxn>
                  <a:cxn ang="0">
                    <a:pos x="56" y="42"/>
                  </a:cxn>
                  <a:cxn ang="0">
                    <a:pos x="50" y="32"/>
                  </a:cxn>
                  <a:cxn ang="0">
                    <a:pos x="20" y="32"/>
                  </a:cxn>
                  <a:cxn ang="0">
                    <a:pos x="14" y="42"/>
                  </a:cxn>
                  <a:cxn ang="0">
                    <a:pos x="0" y="4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70" y="42"/>
                  </a:cxn>
                  <a:cxn ang="0">
                    <a:pos x="46" y="25"/>
                  </a:cxn>
                  <a:cxn ang="0">
                    <a:pos x="36" y="10"/>
                  </a:cxn>
                  <a:cxn ang="0">
                    <a:pos x="26" y="25"/>
                  </a:cxn>
                  <a:cxn ang="0">
                    <a:pos x="46" y="25"/>
                  </a:cxn>
                </a:cxnLst>
                <a:rect l="0" t="0" r="r" b="b"/>
                <a:pathLst>
                  <a:path w="70" h="42">
                    <a:moveTo>
                      <a:pt x="70" y="42"/>
                    </a:moveTo>
                    <a:lnTo>
                      <a:pt x="56" y="42"/>
                    </a:lnTo>
                    <a:lnTo>
                      <a:pt x="50" y="32"/>
                    </a:lnTo>
                    <a:lnTo>
                      <a:pt x="20" y="32"/>
                    </a:lnTo>
                    <a:lnTo>
                      <a:pt x="14" y="42"/>
                    </a:lnTo>
                    <a:lnTo>
                      <a:pt x="0" y="4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70" y="42"/>
                    </a:lnTo>
                    <a:close/>
                    <a:moveTo>
                      <a:pt x="46" y="25"/>
                    </a:moveTo>
                    <a:lnTo>
                      <a:pt x="36" y="10"/>
                    </a:lnTo>
                    <a:lnTo>
                      <a:pt x="26" y="2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1" name="Freeform 1317"/>
              <p:cNvSpPr>
                <a:spLocks/>
              </p:cNvSpPr>
              <p:nvPr/>
            </p:nvSpPr>
            <p:spPr bwMode="auto">
              <a:xfrm>
                <a:off x="759" y="1404"/>
                <a:ext cx="70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8" y="6"/>
                  </a:cxn>
                  <a:cxn ang="0">
                    <a:pos x="64" y="4"/>
                  </a:cxn>
                  <a:cxn ang="0">
                    <a:pos x="66" y="3"/>
                  </a:cxn>
                  <a:cxn ang="0">
                    <a:pos x="68" y="2"/>
                  </a:cxn>
                  <a:cxn ang="0">
                    <a:pos x="68" y="0"/>
                  </a:cxn>
                  <a:cxn ang="0">
                    <a:pos x="70" y="0"/>
                  </a:cxn>
                  <a:cxn ang="0">
                    <a:pos x="70" y="14"/>
                  </a:cxn>
                  <a:cxn ang="0">
                    <a:pos x="68" y="14"/>
                  </a:cxn>
                  <a:cxn ang="0">
                    <a:pos x="68" y="13"/>
                  </a:cxn>
                  <a:cxn ang="0">
                    <a:pos x="66" y="12"/>
                  </a:cxn>
                  <a:cxn ang="0">
                    <a:pos x="66" y="11"/>
                  </a:cxn>
                  <a:cxn ang="0">
                    <a:pos x="64" y="11"/>
                  </a:cxn>
                  <a:cxn ang="0">
                    <a:pos x="62" y="11"/>
                  </a:cxn>
                  <a:cxn ang="0">
                    <a:pos x="58" y="12"/>
                  </a:cxn>
                  <a:cxn ang="0">
                    <a:pos x="18" y="21"/>
                  </a:cxn>
                  <a:cxn ang="0">
                    <a:pos x="58" y="30"/>
                  </a:cxn>
                  <a:cxn ang="0">
                    <a:pos x="62" y="30"/>
                  </a:cxn>
                  <a:cxn ang="0">
                    <a:pos x="64" y="31"/>
                  </a:cxn>
                  <a:cxn ang="0">
                    <a:pos x="66" y="30"/>
                  </a:cxn>
                  <a:cxn ang="0">
                    <a:pos x="66" y="30"/>
                  </a:cxn>
                  <a:cxn ang="0">
                    <a:pos x="68" y="29"/>
                  </a:cxn>
                  <a:cxn ang="0">
                    <a:pos x="68" y="27"/>
                  </a:cxn>
                  <a:cxn ang="0">
                    <a:pos x="70" y="27"/>
                  </a:cxn>
                  <a:cxn ang="0">
                    <a:pos x="70" y="38"/>
                  </a:cxn>
                  <a:cxn ang="0">
                    <a:pos x="68" y="38"/>
                  </a:cxn>
                  <a:cxn ang="0">
                    <a:pos x="68" y="36"/>
                  </a:cxn>
                  <a:cxn ang="0">
                    <a:pos x="66" y="35"/>
                  </a:cxn>
                  <a:cxn ang="0">
                    <a:pos x="62" y="33"/>
                  </a:cxn>
                  <a:cxn ang="0">
                    <a:pos x="58" y="31"/>
                  </a:cxn>
                  <a:cxn ang="0">
                    <a:pos x="0" y="20"/>
                  </a:cxn>
                  <a:cxn ang="0">
                    <a:pos x="0" y="19"/>
                  </a:cxn>
                </a:cxnLst>
                <a:rect l="0" t="0" r="r" b="b"/>
                <a:pathLst>
                  <a:path w="70" h="38">
                    <a:moveTo>
                      <a:pt x="0" y="19"/>
                    </a:moveTo>
                    <a:lnTo>
                      <a:pt x="58" y="6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0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4" y="11"/>
                    </a:lnTo>
                    <a:lnTo>
                      <a:pt x="62" y="11"/>
                    </a:lnTo>
                    <a:lnTo>
                      <a:pt x="58" y="12"/>
                    </a:lnTo>
                    <a:lnTo>
                      <a:pt x="18" y="21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1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0" y="38"/>
                    </a:lnTo>
                    <a:lnTo>
                      <a:pt x="68" y="38"/>
                    </a:lnTo>
                    <a:lnTo>
                      <a:pt x="68" y="36"/>
                    </a:lnTo>
                    <a:lnTo>
                      <a:pt x="66" y="35"/>
                    </a:lnTo>
                    <a:lnTo>
                      <a:pt x="62" y="33"/>
                    </a:lnTo>
                    <a:lnTo>
                      <a:pt x="58" y="31"/>
                    </a:lnTo>
                    <a:lnTo>
                      <a:pt x="0" y="2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2" name="Freeform 1318"/>
              <p:cNvSpPr>
                <a:spLocks noEditPoints="1"/>
              </p:cNvSpPr>
              <p:nvPr/>
            </p:nvSpPr>
            <p:spPr bwMode="auto">
              <a:xfrm>
                <a:off x="757" y="1372"/>
                <a:ext cx="94" cy="27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94" y="23"/>
                  </a:cxn>
                  <a:cxn ang="0">
                    <a:pos x="88" y="27"/>
                  </a:cxn>
                  <a:cxn ang="0">
                    <a:pos x="78" y="26"/>
                  </a:cxn>
                  <a:cxn ang="0">
                    <a:pos x="24" y="26"/>
                  </a:cxn>
                  <a:cxn ang="0">
                    <a:pos x="10" y="25"/>
                  </a:cxn>
                  <a:cxn ang="0">
                    <a:pos x="4" y="22"/>
                  </a:cxn>
                  <a:cxn ang="0">
                    <a:pos x="0" y="15"/>
                  </a:cxn>
                  <a:cxn ang="0">
                    <a:pos x="2" y="8"/>
                  </a:cxn>
                  <a:cxn ang="0">
                    <a:pos x="10" y="4"/>
                  </a:cxn>
                  <a:cxn ang="0">
                    <a:pos x="22" y="2"/>
                  </a:cxn>
                  <a:cxn ang="0">
                    <a:pos x="28" y="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68" y="4"/>
                  </a:cxn>
                  <a:cxn ang="0">
                    <a:pos x="72" y="9"/>
                  </a:cxn>
                  <a:cxn ang="0">
                    <a:pos x="72" y="15"/>
                  </a:cxn>
                  <a:cxn ang="0">
                    <a:pos x="70" y="19"/>
                  </a:cxn>
                  <a:cxn ang="0">
                    <a:pos x="64" y="22"/>
                  </a:cxn>
                  <a:cxn ang="0">
                    <a:pos x="68" y="16"/>
                  </a:cxn>
                  <a:cxn ang="0">
                    <a:pos x="70" y="13"/>
                  </a:cxn>
                  <a:cxn ang="0">
                    <a:pos x="66" y="8"/>
                  </a:cxn>
                  <a:cxn ang="0">
                    <a:pos x="58" y="6"/>
                  </a:cxn>
                  <a:cxn ang="0">
                    <a:pos x="46" y="6"/>
                  </a:cxn>
                  <a:cxn ang="0">
                    <a:pos x="38" y="8"/>
                  </a:cxn>
                  <a:cxn ang="0">
                    <a:pos x="34" y="13"/>
                  </a:cxn>
                  <a:cxn ang="0">
                    <a:pos x="34" y="15"/>
                  </a:cxn>
                  <a:cxn ang="0">
                    <a:pos x="32" y="17"/>
                  </a:cxn>
                  <a:cxn ang="0">
                    <a:pos x="30" y="17"/>
                  </a:cxn>
                  <a:cxn ang="0">
                    <a:pos x="30" y="16"/>
                  </a:cxn>
                  <a:cxn ang="0">
                    <a:pos x="30" y="13"/>
                  </a:cxn>
                  <a:cxn ang="0">
                    <a:pos x="24" y="8"/>
                  </a:cxn>
                  <a:cxn ang="0">
                    <a:pos x="12" y="8"/>
                  </a:cxn>
                  <a:cxn ang="0">
                    <a:pos x="4" y="13"/>
                  </a:cxn>
                  <a:cxn ang="0">
                    <a:pos x="6" y="18"/>
                  </a:cxn>
                  <a:cxn ang="0">
                    <a:pos x="14" y="22"/>
                  </a:cxn>
                  <a:cxn ang="0">
                    <a:pos x="64" y="22"/>
                  </a:cxn>
                </a:cxnLst>
                <a:rect l="0" t="0" r="r" b="b"/>
                <a:pathLst>
                  <a:path w="94" h="27">
                    <a:moveTo>
                      <a:pt x="68" y="22"/>
                    </a:moveTo>
                    <a:lnTo>
                      <a:pt x="76" y="22"/>
                    </a:lnTo>
                    <a:lnTo>
                      <a:pt x="84" y="22"/>
                    </a:lnTo>
                    <a:lnTo>
                      <a:pt x="94" y="23"/>
                    </a:lnTo>
                    <a:lnTo>
                      <a:pt x="94" y="27"/>
                    </a:lnTo>
                    <a:lnTo>
                      <a:pt x="88" y="27"/>
                    </a:lnTo>
                    <a:lnTo>
                      <a:pt x="84" y="27"/>
                    </a:lnTo>
                    <a:lnTo>
                      <a:pt x="78" y="26"/>
                    </a:lnTo>
                    <a:lnTo>
                      <a:pt x="74" y="26"/>
                    </a:lnTo>
                    <a:lnTo>
                      <a:pt x="24" y="26"/>
                    </a:lnTo>
                    <a:lnTo>
                      <a:pt x="16" y="26"/>
                    </a:lnTo>
                    <a:lnTo>
                      <a:pt x="10" y="25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2" y="8"/>
                    </a:lnTo>
                    <a:lnTo>
                      <a:pt x="36" y="5"/>
                    </a:lnTo>
                    <a:lnTo>
                      <a:pt x="40" y="2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0" y="7"/>
                    </a:lnTo>
                    <a:lnTo>
                      <a:pt x="72" y="9"/>
                    </a:lnTo>
                    <a:lnTo>
                      <a:pt x="74" y="13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0" y="19"/>
                    </a:lnTo>
                    <a:lnTo>
                      <a:pt x="68" y="22"/>
                    </a:lnTo>
                    <a:close/>
                    <a:moveTo>
                      <a:pt x="64" y="22"/>
                    </a:moveTo>
                    <a:lnTo>
                      <a:pt x="66" y="19"/>
                    </a:lnTo>
                    <a:lnTo>
                      <a:pt x="68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2" y="7"/>
                    </a:lnTo>
                    <a:lnTo>
                      <a:pt x="58" y="6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6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3" name="Freeform 1319"/>
              <p:cNvSpPr>
                <a:spLocks noEditPoints="1"/>
              </p:cNvSpPr>
              <p:nvPr/>
            </p:nvSpPr>
            <p:spPr bwMode="auto">
              <a:xfrm>
                <a:off x="819" y="1349"/>
                <a:ext cx="36" cy="21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6" y="21"/>
                  </a:cxn>
                  <a:cxn ang="0">
                    <a:pos x="0" y="18"/>
                  </a:cxn>
                  <a:cxn ang="0">
                    <a:pos x="6" y="14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6" y="5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30" y="0"/>
                  </a:cxn>
                  <a:cxn ang="0">
                    <a:pos x="36" y="3"/>
                  </a:cxn>
                  <a:cxn ang="0">
                    <a:pos x="32" y="5"/>
                  </a:cxn>
                  <a:cxn ang="0">
                    <a:pos x="32" y="6"/>
                  </a:cxn>
                  <a:cxn ang="0">
                    <a:pos x="32" y="7"/>
                  </a:cxn>
                  <a:cxn ang="0">
                    <a:pos x="34" y="9"/>
                  </a:cxn>
                  <a:cxn ang="0">
                    <a:pos x="34" y="10"/>
                  </a:cxn>
                  <a:cxn ang="0">
                    <a:pos x="34" y="11"/>
                  </a:cxn>
                  <a:cxn ang="0">
                    <a:pos x="32" y="12"/>
                  </a:cxn>
                  <a:cxn ang="0">
                    <a:pos x="32" y="13"/>
                  </a:cxn>
                  <a:cxn ang="0">
                    <a:pos x="32" y="14"/>
                  </a:cxn>
                  <a:cxn ang="0">
                    <a:pos x="36" y="18"/>
                  </a:cxn>
                  <a:cxn ang="0">
                    <a:pos x="30" y="21"/>
                  </a:cxn>
                  <a:cxn ang="0">
                    <a:pos x="26" y="18"/>
                  </a:cxn>
                  <a:cxn ang="0">
                    <a:pos x="24" y="18"/>
                  </a:cxn>
                  <a:cxn ang="0">
                    <a:pos x="22" y="19"/>
                  </a:cxn>
                  <a:cxn ang="0">
                    <a:pos x="20" y="19"/>
                  </a:cxn>
                  <a:cxn ang="0">
                    <a:pos x="18" y="19"/>
                  </a:cxn>
                  <a:cxn ang="0">
                    <a:pos x="16" y="19"/>
                  </a:cxn>
                  <a:cxn ang="0">
                    <a:pos x="14" y="19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18" y="14"/>
                  </a:cxn>
                  <a:cxn ang="0">
                    <a:pos x="20" y="13"/>
                  </a:cxn>
                  <a:cxn ang="0">
                    <a:pos x="22" y="13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4" y="9"/>
                  </a:cxn>
                  <a:cxn ang="0">
                    <a:pos x="22" y="7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7"/>
                  </a:cxn>
                  <a:cxn ang="0">
                    <a:pos x="12" y="9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14" y="13"/>
                  </a:cxn>
                  <a:cxn ang="0">
                    <a:pos x="16" y="13"/>
                  </a:cxn>
                  <a:cxn ang="0">
                    <a:pos x="18" y="14"/>
                  </a:cxn>
                </a:cxnLst>
                <a:rect l="0" t="0" r="r" b="b"/>
                <a:pathLst>
                  <a:path w="36" h="21">
                    <a:moveTo>
                      <a:pt x="10" y="18"/>
                    </a:moveTo>
                    <a:lnTo>
                      <a:pt x="6" y="21"/>
                    </a:lnTo>
                    <a:lnTo>
                      <a:pt x="0" y="18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30" y="0"/>
                    </a:lnTo>
                    <a:lnTo>
                      <a:pt x="36" y="3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6" y="18"/>
                    </a:lnTo>
                    <a:lnTo>
                      <a:pt x="30" y="21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0" y="18"/>
                    </a:lnTo>
                    <a:close/>
                    <a:moveTo>
                      <a:pt x="18" y="14"/>
                    </a:moveTo>
                    <a:lnTo>
                      <a:pt x="20" y="13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4" name="Freeform 1320"/>
              <p:cNvSpPr>
                <a:spLocks noEditPoints="1"/>
              </p:cNvSpPr>
              <p:nvPr/>
            </p:nvSpPr>
            <p:spPr bwMode="auto">
              <a:xfrm>
                <a:off x="819" y="1326"/>
                <a:ext cx="36" cy="21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6" y="21"/>
                  </a:cxn>
                  <a:cxn ang="0">
                    <a:pos x="0" y="18"/>
                  </a:cxn>
                  <a:cxn ang="0">
                    <a:pos x="6" y="15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30" y="0"/>
                  </a:cxn>
                  <a:cxn ang="0">
                    <a:pos x="36" y="3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8"/>
                  </a:cxn>
                  <a:cxn ang="0">
                    <a:pos x="34" y="9"/>
                  </a:cxn>
                  <a:cxn ang="0">
                    <a:pos x="34" y="11"/>
                  </a:cxn>
                  <a:cxn ang="0">
                    <a:pos x="34" y="12"/>
                  </a:cxn>
                  <a:cxn ang="0">
                    <a:pos x="32" y="14"/>
                  </a:cxn>
                  <a:cxn ang="0">
                    <a:pos x="32" y="14"/>
                  </a:cxn>
                  <a:cxn ang="0">
                    <a:pos x="32" y="15"/>
                  </a:cxn>
                  <a:cxn ang="0">
                    <a:pos x="36" y="18"/>
                  </a:cxn>
                  <a:cxn ang="0">
                    <a:pos x="30" y="21"/>
                  </a:cxn>
                  <a:cxn ang="0">
                    <a:pos x="26" y="18"/>
                  </a:cxn>
                  <a:cxn ang="0">
                    <a:pos x="24" y="19"/>
                  </a:cxn>
                  <a:cxn ang="0">
                    <a:pos x="22" y="19"/>
                  </a:cxn>
                  <a:cxn ang="0">
                    <a:pos x="20" y="19"/>
                  </a:cxn>
                  <a:cxn ang="0">
                    <a:pos x="18" y="19"/>
                  </a:cxn>
                  <a:cxn ang="0">
                    <a:pos x="16" y="19"/>
                  </a:cxn>
                  <a:cxn ang="0">
                    <a:pos x="14" y="19"/>
                  </a:cxn>
                  <a:cxn ang="0">
                    <a:pos x="12" y="19"/>
                  </a:cxn>
                  <a:cxn ang="0">
                    <a:pos x="10" y="18"/>
                  </a:cxn>
                  <a:cxn ang="0">
                    <a:pos x="18" y="15"/>
                  </a:cxn>
                  <a:cxn ang="0">
                    <a:pos x="20" y="14"/>
                  </a:cxn>
                  <a:cxn ang="0">
                    <a:pos x="22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4" y="9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8" y="7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14" y="14"/>
                  </a:cxn>
                  <a:cxn ang="0">
                    <a:pos x="16" y="14"/>
                  </a:cxn>
                  <a:cxn ang="0">
                    <a:pos x="18" y="15"/>
                  </a:cxn>
                </a:cxnLst>
                <a:rect l="0" t="0" r="r" b="b"/>
                <a:pathLst>
                  <a:path w="36" h="21">
                    <a:moveTo>
                      <a:pt x="10" y="18"/>
                    </a:moveTo>
                    <a:lnTo>
                      <a:pt x="6" y="21"/>
                    </a:lnTo>
                    <a:lnTo>
                      <a:pt x="0" y="18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30" y="0"/>
                    </a:lnTo>
                    <a:lnTo>
                      <a:pt x="36" y="3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6" y="18"/>
                    </a:lnTo>
                    <a:lnTo>
                      <a:pt x="30" y="21"/>
                    </a:lnTo>
                    <a:lnTo>
                      <a:pt x="26" y="18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0" y="18"/>
                    </a:lnTo>
                    <a:close/>
                    <a:moveTo>
                      <a:pt x="18" y="15"/>
                    </a:moveTo>
                    <a:lnTo>
                      <a:pt x="20" y="14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5" name="Freeform 1321"/>
              <p:cNvSpPr>
                <a:spLocks/>
              </p:cNvSpPr>
              <p:nvPr/>
            </p:nvSpPr>
            <p:spPr bwMode="auto">
              <a:xfrm>
                <a:off x="761" y="1281"/>
                <a:ext cx="6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4" y="20"/>
                  </a:cxn>
                  <a:cxn ang="0">
                    <a:pos x="58" y="20"/>
                  </a:cxn>
                  <a:cxn ang="0">
                    <a:pos x="62" y="20"/>
                  </a:cxn>
                  <a:cxn ang="0">
                    <a:pos x="64" y="20"/>
                  </a:cxn>
                  <a:cxn ang="0">
                    <a:pos x="66" y="18"/>
                  </a:cxn>
                  <a:cxn ang="0">
                    <a:pos x="66" y="16"/>
                  </a:cxn>
                  <a:cxn ang="0">
                    <a:pos x="66" y="15"/>
                  </a:cxn>
                  <a:cxn ang="0">
                    <a:pos x="68" y="15"/>
                  </a:cxn>
                  <a:cxn ang="0">
                    <a:pos x="68" y="32"/>
                  </a:cxn>
                  <a:cxn ang="0">
                    <a:pos x="66" y="32"/>
                  </a:cxn>
                  <a:cxn ang="0">
                    <a:pos x="66" y="30"/>
                  </a:cxn>
                  <a:cxn ang="0">
                    <a:pos x="66" y="28"/>
                  </a:cxn>
                  <a:cxn ang="0">
                    <a:pos x="64" y="27"/>
                  </a:cxn>
                  <a:cxn ang="0">
                    <a:pos x="62" y="26"/>
                  </a:cxn>
                  <a:cxn ang="0">
                    <a:pos x="58" y="26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7"/>
                  </a:cxn>
                  <a:cxn ang="0">
                    <a:pos x="2" y="28"/>
                  </a:cxn>
                  <a:cxn ang="0">
                    <a:pos x="2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68" h="32">
                    <a:moveTo>
                      <a:pt x="0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7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6" name="Line 1322"/>
              <p:cNvSpPr>
                <a:spLocks noChangeShapeType="1"/>
              </p:cNvSpPr>
              <p:nvPr/>
            </p:nvSpPr>
            <p:spPr bwMode="auto">
              <a:xfrm flipV="1">
                <a:off x="1233" y="830"/>
                <a:ext cx="1" cy="10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7" name="Line 1323"/>
              <p:cNvSpPr>
                <a:spLocks noChangeShapeType="1"/>
              </p:cNvSpPr>
              <p:nvPr/>
            </p:nvSpPr>
            <p:spPr bwMode="auto">
              <a:xfrm flipV="1">
                <a:off x="1233" y="704"/>
                <a:ext cx="1" cy="10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8" name="Freeform 1324"/>
              <p:cNvSpPr>
                <a:spLocks/>
              </p:cNvSpPr>
              <p:nvPr/>
            </p:nvSpPr>
            <p:spPr bwMode="auto">
              <a:xfrm>
                <a:off x="1213" y="805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9" name="Line 1325"/>
              <p:cNvSpPr>
                <a:spLocks noChangeShapeType="1"/>
              </p:cNvSpPr>
              <p:nvPr/>
            </p:nvSpPr>
            <p:spPr bwMode="auto">
              <a:xfrm flipV="1">
                <a:off x="1255" y="825"/>
                <a:ext cx="1" cy="9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0" name="Line 1326"/>
              <p:cNvSpPr>
                <a:spLocks noChangeShapeType="1"/>
              </p:cNvSpPr>
              <p:nvPr/>
            </p:nvSpPr>
            <p:spPr bwMode="auto">
              <a:xfrm flipV="1">
                <a:off x="1255" y="712"/>
                <a:ext cx="1" cy="9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1" name="Freeform 1327"/>
              <p:cNvSpPr>
                <a:spLocks/>
              </p:cNvSpPr>
              <p:nvPr/>
            </p:nvSpPr>
            <p:spPr bwMode="auto">
              <a:xfrm>
                <a:off x="1235" y="802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2" name="Line 1328"/>
              <p:cNvSpPr>
                <a:spLocks noChangeShapeType="1"/>
              </p:cNvSpPr>
              <p:nvPr/>
            </p:nvSpPr>
            <p:spPr bwMode="auto">
              <a:xfrm flipV="1">
                <a:off x="1279" y="867"/>
                <a:ext cx="1" cy="7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3" name="Line 1329"/>
              <p:cNvSpPr>
                <a:spLocks noChangeShapeType="1"/>
              </p:cNvSpPr>
              <p:nvPr/>
            </p:nvSpPr>
            <p:spPr bwMode="auto">
              <a:xfrm flipV="1">
                <a:off x="1279" y="775"/>
                <a:ext cx="1" cy="6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4" name="Freeform 1330"/>
              <p:cNvSpPr>
                <a:spLocks/>
              </p:cNvSpPr>
              <p:nvPr/>
            </p:nvSpPr>
            <p:spPr bwMode="auto">
              <a:xfrm>
                <a:off x="1259" y="843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" name="Line 1331"/>
              <p:cNvSpPr>
                <a:spLocks noChangeShapeType="1"/>
              </p:cNvSpPr>
              <p:nvPr/>
            </p:nvSpPr>
            <p:spPr bwMode="auto">
              <a:xfrm flipV="1">
                <a:off x="1301" y="865"/>
                <a:ext cx="1" cy="5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" name="Line 1332"/>
              <p:cNvSpPr>
                <a:spLocks noChangeShapeType="1"/>
              </p:cNvSpPr>
              <p:nvPr/>
            </p:nvSpPr>
            <p:spPr bwMode="auto">
              <a:xfrm flipV="1">
                <a:off x="1301" y="786"/>
                <a:ext cx="1" cy="5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" name="Freeform 1333"/>
              <p:cNvSpPr>
                <a:spLocks/>
              </p:cNvSpPr>
              <p:nvPr/>
            </p:nvSpPr>
            <p:spPr bwMode="auto">
              <a:xfrm>
                <a:off x="1281" y="840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" name="Line 1334"/>
              <p:cNvSpPr>
                <a:spLocks noChangeShapeType="1"/>
              </p:cNvSpPr>
              <p:nvPr/>
            </p:nvSpPr>
            <p:spPr bwMode="auto">
              <a:xfrm flipV="1">
                <a:off x="1323" y="850"/>
                <a:ext cx="1" cy="4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" name="Line 1335"/>
              <p:cNvSpPr>
                <a:spLocks noChangeShapeType="1"/>
              </p:cNvSpPr>
              <p:nvPr/>
            </p:nvSpPr>
            <p:spPr bwMode="auto">
              <a:xfrm flipV="1">
                <a:off x="1323" y="779"/>
                <a:ext cx="1" cy="4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" name="Freeform 1336"/>
              <p:cNvSpPr>
                <a:spLocks/>
              </p:cNvSpPr>
              <p:nvPr/>
            </p:nvSpPr>
            <p:spPr bwMode="auto">
              <a:xfrm>
                <a:off x="1303" y="825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" name="Line 1337"/>
              <p:cNvSpPr>
                <a:spLocks noChangeShapeType="1"/>
              </p:cNvSpPr>
              <p:nvPr/>
            </p:nvSpPr>
            <p:spPr bwMode="auto">
              <a:xfrm flipV="1">
                <a:off x="1347" y="895"/>
                <a:ext cx="1" cy="3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" name="Line 1338"/>
              <p:cNvSpPr>
                <a:spLocks noChangeShapeType="1"/>
              </p:cNvSpPr>
              <p:nvPr/>
            </p:nvSpPr>
            <p:spPr bwMode="auto">
              <a:xfrm flipV="1">
                <a:off x="1347" y="833"/>
                <a:ext cx="1" cy="3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3" name="Freeform 1339"/>
              <p:cNvSpPr>
                <a:spLocks/>
              </p:cNvSpPr>
              <p:nvPr/>
            </p:nvSpPr>
            <p:spPr bwMode="auto">
              <a:xfrm>
                <a:off x="1327" y="872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" name="Line 1340"/>
              <p:cNvSpPr>
                <a:spLocks noChangeShapeType="1"/>
              </p:cNvSpPr>
              <p:nvPr/>
            </p:nvSpPr>
            <p:spPr bwMode="auto">
              <a:xfrm flipV="1">
                <a:off x="1369" y="893"/>
                <a:ext cx="1" cy="3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" name="Line 1341"/>
              <p:cNvSpPr>
                <a:spLocks noChangeShapeType="1"/>
              </p:cNvSpPr>
              <p:nvPr/>
            </p:nvSpPr>
            <p:spPr bwMode="auto">
              <a:xfrm flipV="1">
                <a:off x="1369" y="834"/>
                <a:ext cx="1" cy="3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" name="Freeform 1342"/>
              <p:cNvSpPr>
                <a:spLocks/>
              </p:cNvSpPr>
              <p:nvPr/>
            </p:nvSpPr>
            <p:spPr bwMode="auto">
              <a:xfrm>
                <a:off x="1349" y="869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7" name="Line 1343"/>
              <p:cNvSpPr>
                <a:spLocks noChangeShapeType="1"/>
              </p:cNvSpPr>
              <p:nvPr/>
            </p:nvSpPr>
            <p:spPr bwMode="auto">
              <a:xfrm flipV="1">
                <a:off x="1391" y="913"/>
                <a:ext cx="1" cy="3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8" name="Line 1344"/>
              <p:cNvSpPr>
                <a:spLocks noChangeShapeType="1"/>
              </p:cNvSpPr>
              <p:nvPr/>
            </p:nvSpPr>
            <p:spPr bwMode="auto">
              <a:xfrm flipV="1">
                <a:off x="1391" y="860"/>
                <a:ext cx="1" cy="3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9" name="Freeform 1345"/>
              <p:cNvSpPr>
                <a:spLocks/>
              </p:cNvSpPr>
              <p:nvPr/>
            </p:nvSpPr>
            <p:spPr bwMode="auto">
              <a:xfrm>
                <a:off x="1371" y="89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0" name="Line 1346"/>
              <p:cNvSpPr>
                <a:spLocks noChangeShapeType="1"/>
              </p:cNvSpPr>
              <p:nvPr/>
            </p:nvSpPr>
            <p:spPr bwMode="auto">
              <a:xfrm flipV="1">
                <a:off x="1415" y="948"/>
                <a:ext cx="1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1" name="Line 1347"/>
              <p:cNvSpPr>
                <a:spLocks noChangeShapeType="1"/>
              </p:cNvSpPr>
              <p:nvPr/>
            </p:nvSpPr>
            <p:spPr bwMode="auto">
              <a:xfrm flipV="1">
                <a:off x="1415" y="899"/>
                <a:ext cx="1" cy="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2" name="Freeform 1348"/>
              <p:cNvSpPr>
                <a:spLocks/>
              </p:cNvSpPr>
              <p:nvPr/>
            </p:nvSpPr>
            <p:spPr bwMode="auto">
              <a:xfrm>
                <a:off x="1395" y="92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3" name="Line 1349"/>
              <p:cNvSpPr>
                <a:spLocks noChangeShapeType="1"/>
              </p:cNvSpPr>
              <p:nvPr/>
            </p:nvSpPr>
            <p:spPr bwMode="auto">
              <a:xfrm flipV="1">
                <a:off x="1437" y="949"/>
                <a:ext cx="1" cy="2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4" name="Line 1350"/>
              <p:cNvSpPr>
                <a:spLocks noChangeShapeType="1"/>
              </p:cNvSpPr>
              <p:nvPr/>
            </p:nvSpPr>
            <p:spPr bwMode="auto">
              <a:xfrm flipV="1">
                <a:off x="1437" y="904"/>
                <a:ext cx="1" cy="2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5" name="Freeform 1351"/>
              <p:cNvSpPr>
                <a:spLocks/>
              </p:cNvSpPr>
              <p:nvPr/>
            </p:nvSpPr>
            <p:spPr bwMode="auto">
              <a:xfrm>
                <a:off x="1417" y="92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6" name="Line 1352"/>
              <p:cNvSpPr>
                <a:spLocks noChangeShapeType="1"/>
              </p:cNvSpPr>
              <p:nvPr/>
            </p:nvSpPr>
            <p:spPr bwMode="auto">
              <a:xfrm flipV="1">
                <a:off x="1459" y="986"/>
                <a:ext cx="1" cy="2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7" name="Line 1353"/>
              <p:cNvSpPr>
                <a:spLocks noChangeShapeType="1"/>
              </p:cNvSpPr>
              <p:nvPr/>
            </p:nvSpPr>
            <p:spPr bwMode="auto">
              <a:xfrm flipV="1">
                <a:off x="1459" y="941"/>
                <a:ext cx="1" cy="2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8" name="Freeform 1354"/>
              <p:cNvSpPr>
                <a:spLocks/>
              </p:cNvSpPr>
              <p:nvPr/>
            </p:nvSpPr>
            <p:spPr bwMode="auto">
              <a:xfrm>
                <a:off x="1439" y="963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9" name="Line 1355"/>
              <p:cNvSpPr>
                <a:spLocks noChangeShapeType="1"/>
              </p:cNvSpPr>
              <p:nvPr/>
            </p:nvSpPr>
            <p:spPr bwMode="auto">
              <a:xfrm flipV="1">
                <a:off x="1483" y="1004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0" name="Line 1356"/>
              <p:cNvSpPr>
                <a:spLocks noChangeShapeType="1"/>
              </p:cNvSpPr>
              <p:nvPr/>
            </p:nvSpPr>
            <p:spPr bwMode="auto">
              <a:xfrm flipV="1">
                <a:off x="1483" y="963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1" name="Freeform 1357"/>
              <p:cNvSpPr>
                <a:spLocks/>
              </p:cNvSpPr>
              <p:nvPr/>
            </p:nvSpPr>
            <p:spPr bwMode="auto">
              <a:xfrm>
                <a:off x="1463" y="98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2" name="Line 1358"/>
              <p:cNvSpPr>
                <a:spLocks noChangeShapeType="1"/>
              </p:cNvSpPr>
              <p:nvPr/>
            </p:nvSpPr>
            <p:spPr bwMode="auto">
              <a:xfrm flipV="1">
                <a:off x="1505" y="1014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3" name="Line 1359"/>
              <p:cNvSpPr>
                <a:spLocks noChangeShapeType="1"/>
              </p:cNvSpPr>
              <p:nvPr/>
            </p:nvSpPr>
            <p:spPr bwMode="auto">
              <a:xfrm flipV="1">
                <a:off x="1505" y="974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4" name="Freeform 1360"/>
              <p:cNvSpPr>
                <a:spLocks/>
              </p:cNvSpPr>
              <p:nvPr/>
            </p:nvSpPr>
            <p:spPr bwMode="auto">
              <a:xfrm>
                <a:off x="1485" y="991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5" name="Line 1361"/>
              <p:cNvSpPr>
                <a:spLocks noChangeShapeType="1"/>
              </p:cNvSpPr>
              <p:nvPr/>
            </p:nvSpPr>
            <p:spPr bwMode="auto">
              <a:xfrm flipV="1">
                <a:off x="1527" y="1041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6" name="Line 1362"/>
              <p:cNvSpPr>
                <a:spLocks noChangeShapeType="1"/>
              </p:cNvSpPr>
              <p:nvPr/>
            </p:nvSpPr>
            <p:spPr bwMode="auto">
              <a:xfrm flipV="1">
                <a:off x="1527" y="1002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7" name="Freeform 1363"/>
              <p:cNvSpPr>
                <a:spLocks/>
              </p:cNvSpPr>
              <p:nvPr/>
            </p:nvSpPr>
            <p:spPr bwMode="auto">
              <a:xfrm>
                <a:off x="1507" y="1018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8" name="Line 1364"/>
              <p:cNvSpPr>
                <a:spLocks noChangeShapeType="1"/>
              </p:cNvSpPr>
              <p:nvPr/>
            </p:nvSpPr>
            <p:spPr bwMode="auto">
              <a:xfrm flipV="1">
                <a:off x="1551" y="1057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9" name="Line 1365"/>
              <p:cNvSpPr>
                <a:spLocks noChangeShapeType="1"/>
              </p:cNvSpPr>
              <p:nvPr/>
            </p:nvSpPr>
            <p:spPr bwMode="auto">
              <a:xfrm flipV="1">
                <a:off x="1551" y="1018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0" name="Freeform 1366"/>
              <p:cNvSpPr>
                <a:spLocks/>
              </p:cNvSpPr>
              <p:nvPr/>
            </p:nvSpPr>
            <p:spPr bwMode="auto">
              <a:xfrm>
                <a:off x="1531" y="1032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1" name="Line 1367"/>
              <p:cNvSpPr>
                <a:spLocks noChangeShapeType="1"/>
              </p:cNvSpPr>
              <p:nvPr/>
            </p:nvSpPr>
            <p:spPr bwMode="auto">
              <a:xfrm flipV="1">
                <a:off x="1573" y="1062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2" name="Line 1368"/>
              <p:cNvSpPr>
                <a:spLocks noChangeShapeType="1"/>
              </p:cNvSpPr>
              <p:nvPr/>
            </p:nvSpPr>
            <p:spPr bwMode="auto">
              <a:xfrm flipV="1">
                <a:off x="1573" y="1022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3" name="Freeform 1369"/>
              <p:cNvSpPr>
                <a:spLocks/>
              </p:cNvSpPr>
              <p:nvPr/>
            </p:nvSpPr>
            <p:spPr bwMode="auto">
              <a:xfrm>
                <a:off x="1553" y="1037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4" name="Line 1370"/>
              <p:cNvSpPr>
                <a:spLocks noChangeShapeType="1"/>
              </p:cNvSpPr>
              <p:nvPr/>
            </p:nvSpPr>
            <p:spPr bwMode="auto">
              <a:xfrm flipV="1">
                <a:off x="1595" y="1090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5" name="Line 1371"/>
              <p:cNvSpPr>
                <a:spLocks noChangeShapeType="1"/>
              </p:cNvSpPr>
              <p:nvPr/>
            </p:nvSpPr>
            <p:spPr bwMode="auto">
              <a:xfrm flipV="1">
                <a:off x="1595" y="1053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6" name="Freeform 1372"/>
              <p:cNvSpPr>
                <a:spLocks/>
              </p:cNvSpPr>
              <p:nvPr/>
            </p:nvSpPr>
            <p:spPr bwMode="auto">
              <a:xfrm>
                <a:off x="1575" y="1065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7" name="Line 1373"/>
              <p:cNvSpPr>
                <a:spLocks noChangeShapeType="1"/>
              </p:cNvSpPr>
              <p:nvPr/>
            </p:nvSpPr>
            <p:spPr bwMode="auto">
              <a:xfrm flipV="1">
                <a:off x="1619" y="1097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8" name="Line 1374"/>
              <p:cNvSpPr>
                <a:spLocks noChangeShapeType="1"/>
              </p:cNvSpPr>
              <p:nvPr/>
            </p:nvSpPr>
            <p:spPr bwMode="auto">
              <a:xfrm flipV="1">
                <a:off x="1619" y="1061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9" name="Freeform 1375"/>
              <p:cNvSpPr>
                <a:spLocks/>
              </p:cNvSpPr>
              <p:nvPr/>
            </p:nvSpPr>
            <p:spPr bwMode="auto">
              <a:xfrm>
                <a:off x="1599" y="1073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0" name="Line 1376"/>
              <p:cNvSpPr>
                <a:spLocks noChangeShapeType="1"/>
              </p:cNvSpPr>
              <p:nvPr/>
            </p:nvSpPr>
            <p:spPr bwMode="auto">
              <a:xfrm flipV="1">
                <a:off x="1641" y="1119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1" name="Line 1377"/>
              <p:cNvSpPr>
                <a:spLocks noChangeShapeType="1"/>
              </p:cNvSpPr>
              <p:nvPr/>
            </p:nvSpPr>
            <p:spPr bwMode="auto">
              <a:xfrm flipV="1">
                <a:off x="1641" y="1085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2" name="Freeform 1378"/>
              <p:cNvSpPr>
                <a:spLocks/>
              </p:cNvSpPr>
              <p:nvPr/>
            </p:nvSpPr>
            <p:spPr bwMode="auto">
              <a:xfrm>
                <a:off x="1621" y="109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3" name="Line 1379"/>
              <p:cNvSpPr>
                <a:spLocks noChangeShapeType="1"/>
              </p:cNvSpPr>
              <p:nvPr/>
            </p:nvSpPr>
            <p:spPr bwMode="auto">
              <a:xfrm flipV="1">
                <a:off x="1663" y="1145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4" name="Line 1380"/>
              <p:cNvSpPr>
                <a:spLocks noChangeShapeType="1"/>
              </p:cNvSpPr>
              <p:nvPr/>
            </p:nvSpPr>
            <p:spPr bwMode="auto">
              <a:xfrm flipV="1">
                <a:off x="1663" y="1113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5" name="Freeform 1381"/>
              <p:cNvSpPr>
                <a:spLocks/>
              </p:cNvSpPr>
              <p:nvPr/>
            </p:nvSpPr>
            <p:spPr bwMode="auto">
              <a:xfrm>
                <a:off x="1643" y="1120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6" name="Line 1382"/>
              <p:cNvSpPr>
                <a:spLocks noChangeShapeType="1"/>
              </p:cNvSpPr>
              <p:nvPr/>
            </p:nvSpPr>
            <p:spPr bwMode="auto">
              <a:xfrm flipV="1">
                <a:off x="1687" y="1158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7" name="Line 1383"/>
              <p:cNvSpPr>
                <a:spLocks noChangeShapeType="1"/>
              </p:cNvSpPr>
              <p:nvPr/>
            </p:nvSpPr>
            <p:spPr bwMode="auto">
              <a:xfrm flipV="1">
                <a:off x="1687" y="1128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8" name="Freeform 1384"/>
              <p:cNvSpPr>
                <a:spLocks/>
              </p:cNvSpPr>
              <p:nvPr/>
            </p:nvSpPr>
            <p:spPr bwMode="auto">
              <a:xfrm>
                <a:off x="1667" y="113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9" name="Line 1385"/>
              <p:cNvSpPr>
                <a:spLocks noChangeShapeType="1"/>
              </p:cNvSpPr>
              <p:nvPr/>
            </p:nvSpPr>
            <p:spPr bwMode="auto">
              <a:xfrm flipV="1">
                <a:off x="1709" y="1185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0" name="Line 1386"/>
              <p:cNvSpPr>
                <a:spLocks noChangeShapeType="1"/>
              </p:cNvSpPr>
              <p:nvPr/>
            </p:nvSpPr>
            <p:spPr bwMode="auto">
              <a:xfrm flipV="1">
                <a:off x="1709" y="1155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1" name="Freeform 1387"/>
              <p:cNvSpPr>
                <a:spLocks/>
              </p:cNvSpPr>
              <p:nvPr/>
            </p:nvSpPr>
            <p:spPr bwMode="auto">
              <a:xfrm>
                <a:off x="1689" y="1162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2" name="Line 1388"/>
              <p:cNvSpPr>
                <a:spLocks noChangeShapeType="1"/>
              </p:cNvSpPr>
              <p:nvPr/>
            </p:nvSpPr>
            <p:spPr bwMode="auto">
              <a:xfrm flipV="1">
                <a:off x="1733" y="1209"/>
                <a:ext cx="1" cy="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3" name="Line 1389"/>
              <p:cNvSpPr>
                <a:spLocks noChangeShapeType="1"/>
              </p:cNvSpPr>
              <p:nvPr/>
            </p:nvSpPr>
            <p:spPr bwMode="auto">
              <a:xfrm flipV="1">
                <a:off x="1733" y="1181"/>
                <a:ext cx="1" cy="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4" name="Freeform 1390"/>
              <p:cNvSpPr>
                <a:spLocks/>
              </p:cNvSpPr>
              <p:nvPr/>
            </p:nvSpPr>
            <p:spPr bwMode="auto">
              <a:xfrm>
                <a:off x="1713" y="118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5" name="Line 1391"/>
              <p:cNvSpPr>
                <a:spLocks noChangeShapeType="1"/>
              </p:cNvSpPr>
              <p:nvPr/>
            </p:nvSpPr>
            <p:spPr bwMode="auto">
              <a:xfrm flipV="1">
                <a:off x="1755" y="1228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6" name="Line 1392"/>
              <p:cNvSpPr>
                <a:spLocks noChangeShapeType="1"/>
              </p:cNvSpPr>
              <p:nvPr/>
            </p:nvSpPr>
            <p:spPr bwMode="auto">
              <a:xfrm flipV="1">
                <a:off x="1755" y="1200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7" name="Freeform 1393"/>
              <p:cNvSpPr>
                <a:spLocks/>
              </p:cNvSpPr>
              <p:nvPr/>
            </p:nvSpPr>
            <p:spPr bwMode="auto">
              <a:xfrm>
                <a:off x="1735" y="120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8" name="Line 1394"/>
              <p:cNvSpPr>
                <a:spLocks noChangeShapeType="1"/>
              </p:cNvSpPr>
              <p:nvPr/>
            </p:nvSpPr>
            <p:spPr bwMode="auto">
              <a:xfrm flipV="1">
                <a:off x="1777" y="1253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9" name="Line 1395"/>
              <p:cNvSpPr>
                <a:spLocks noChangeShapeType="1"/>
              </p:cNvSpPr>
              <p:nvPr/>
            </p:nvSpPr>
            <p:spPr bwMode="auto">
              <a:xfrm flipV="1">
                <a:off x="1777" y="1224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0" name="Freeform 1396"/>
              <p:cNvSpPr>
                <a:spLocks/>
              </p:cNvSpPr>
              <p:nvPr/>
            </p:nvSpPr>
            <p:spPr bwMode="auto">
              <a:xfrm>
                <a:off x="1757" y="1228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1" name="Line 1397"/>
              <p:cNvSpPr>
                <a:spLocks noChangeShapeType="1"/>
              </p:cNvSpPr>
              <p:nvPr/>
            </p:nvSpPr>
            <p:spPr bwMode="auto">
              <a:xfrm flipV="1">
                <a:off x="1801" y="1265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2" name="Line 1398"/>
              <p:cNvSpPr>
                <a:spLocks noChangeShapeType="1"/>
              </p:cNvSpPr>
              <p:nvPr/>
            </p:nvSpPr>
            <p:spPr bwMode="auto">
              <a:xfrm flipV="1">
                <a:off x="1801" y="1236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3" name="Freeform 1399"/>
              <p:cNvSpPr>
                <a:spLocks/>
              </p:cNvSpPr>
              <p:nvPr/>
            </p:nvSpPr>
            <p:spPr bwMode="auto">
              <a:xfrm>
                <a:off x="1781" y="1241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4" name="Line 1400"/>
              <p:cNvSpPr>
                <a:spLocks noChangeShapeType="1"/>
              </p:cNvSpPr>
              <p:nvPr/>
            </p:nvSpPr>
            <p:spPr bwMode="auto">
              <a:xfrm flipV="1">
                <a:off x="1823" y="1287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5" name="Line 1401"/>
              <p:cNvSpPr>
                <a:spLocks noChangeShapeType="1"/>
              </p:cNvSpPr>
              <p:nvPr/>
            </p:nvSpPr>
            <p:spPr bwMode="auto">
              <a:xfrm flipV="1">
                <a:off x="1823" y="1256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6" name="Freeform 1402"/>
              <p:cNvSpPr>
                <a:spLocks/>
              </p:cNvSpPr>
              <p:nvPr/>
            </p:nvSpPr>
            <p:spPr bwMode="auto">
              <a:xfrm>
                <a:off x="1803" y="1262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7" name="Line 1403"/>
              <p:cNvSpPr>
                <a:spLocks noChangeShapeType="1"/>
              </p:cNvSpPr>
              <p:nvPr/>
            </p:nvSpPr>
            <p:spPr bwMode="auto">
              <a:xfrm flipV="1">
                <a:off x="1845" y="1281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8" name="Line 1404"/>
              <p:cNvSpPr>
                <a:spLocks noChangeShapeType="1"/>
              </p:cNvSpPr>
              <p:nvPr/>
            </p:nvSpPr>
            <p:spPr bwMode="auto">
              <a:xfrm flipV="1">
                <a:off x="1845" y="1253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9" name="Freeform 1405"/>
              <p:cNvSpPr>
                <a:spLocks/>
              </p:cNvSpPr>
              <p:nvPr/>
            </p:nvSpPr>
            <p:spPr bwMode="auto">
              <a:xfrm>
                <a:off x="1825" y="1257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0" name="Line 1406"/>
              <p:cNvSpPr>
                <a:spLocks noChangeShapeType="1"/>
              </p:cNvSpPr>
              <p:nvPr/>
            </p:nvSpPr>
            <p:spPr bwMode="auto">
              <a:xfrm flipV="1">
                <a:off x="1869" y="1299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Line 1407"/>
              <p:cNvSpPr>
                <a:spLocks noChangeShapeType="1"/>
              </p:cNvSpPr>
              <p:nvPr/>
            </p:nvSpPr>
            <p:spPr bwMode="auto">
              <a:xfrm flipV="1">
                <a:off x="1869" y="1269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Freeform 1408"/>
              <p:cNvSpPr>
                <a:spLocks/>
              </p:cNvSpPr>
              <p:nvPr/>
            </p:nvSpPr>
            <p:spPr bwMode="auto">
              <a:xfrm>
                <a:off x="1849" y="127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Line 1409"/>
              <p:cNvSpPr>
                <a:spLocks noChangeShapeType="1"/>
              </p:cNvSpPr>
              <p:nvPr/>
            </p:nvSpPr>
            <p:spPr bwMode="auto">
              <a:xfrm flipV="1">
                <a:off x="1891" y="1317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4" name="Line 1410"/>
              <p:cNvSpPr>
                <a:spLocks noChangeShapeType="1"/>
              </p:cNvSpPr>
              <p:nvPr/>
            </p:nvSpPr>
            <p:spPr bwMode="auto">
              <a:xfrm flipV="1">
                <a:off x="1891" y="1287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36" name="Group 1612"/>
            <p:cNvGrpSpPr>
              <a:grpSpLocks/>
            </p:cNvGrpSpPr>
            <p:nvPr/>
          </p:nvGrpSpPr>
          <p:grpSpPr bwMode="auto">
            <a:xfrm>
              <a:off x="1211" y="656"/>
              <a:ext cx="3598" cy="1411"/>
              <a:chOff x="1211" y="656"/>
              <a:chExt cx="3598" cy="1411"/>
            </a:xfrm>
          </p:grpSpPr>
          <p:sp>
            <p:nvSpPr>
              <p:cNvPr id="2436" name="Freeform 1412"/>
              <p:cNvSpPr>
                <a:spLocks/>
              </p:cNvSpPr>
              <p:nvPr/>
            </p:nvSpPr>
            <p:spPr bwMode="auto">
              <a:xfrm>
                <a:off x="1871" y="1292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7" name="Line 1413"/>
              <p:cNvSpPr>
                <a:spLocks noChangeShapeType="1"/>
              </p:cNvSpPr>
              <p:nvPr/>
            </p:nvSpPr>
            <p:spPr bwMode="auto">
              <a:xfrm flipV="1">
                <a:off x="1913" y="1324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8" name="Line 1414"/>
              <p:cNvSpPr>
                <a:spLocks noChangeShapeType="1"/>
              </p:cNvSpPr>
              <p:nvPr/>
            </p:nvSpPr>
            <p:spPr bwMode="auto">
              <a:xfrm flipV="1">
                <a:off x="1913" y="1295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9" name="Freeform 1415"/>
              <p:cNvSpPr>
                <a:spLocks/>
              </p:cNvSpPr>
              <p:nvPr/>
            </p:nvSpPr>
            <p:spPr bwMode="auto">
              <a:xfrm>
                <a:off x="1893" y="1299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Line 1416"/>
              <p:cNvSpPr>
                <a:spLocks noChangeShapeType="1"/>
              </p:cNvSpPr>
              <p:nvPr/>
            </p:nvSpPr>
            <p:spPr bwMode="auto">
              <a:xfrm flipV="1">
                <a:off x="1937" y="1341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Line 1417"/>
              <p:cNvSpPr>
                <a:spLocks noChangeShapeType="1"/>
              </p:cNvSpPr>
              <p:nvPr/>
            </p:nvSpPr>
            <p:spPr bwMode="auto">
              <a:xfrm flipV="1">
                <a:off x="1937" y="1311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Freeform 1418"/>
              <p:cNvSpPr>
                <a:spLocks/>
              </p:cNvSpPr>
              <p:nvPr/>
            </p:nvSpPr>
            <p:spPr bwMode="auto">
              <a:xfrm>
                <a:off x="1917" y="1317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3" name="Line 1419"/>
              <p:cNvSpPr>
                <a:spLocks noChangeShapeType="1"/>
              </p:cNvSpPr>
              <p:nvPr/>
            </p:nvSpPr>
            <p:spPr bwMode="auto">
              <a:xfrm flipV="1">
                <a:off x="1959" y="1358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4" name="Line 1420"/>
              <p:cNvSpPr>
                <a:spLocks noChangeShapeType="1"/>
              </p:cNvSpPr>
              <p:nvPr/>
            </p:nvSpPr>
            <p:spPr bwMode="auto">
              <a:xfrm flipV="1">
                <a:off x="1959" y="1329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5" name="Freeform 1421"/>
              <p:cNvSpPr>
                <a:spLocks/>
              </p:cNvSpPr>
              <p:nvPr/>
            </p:nvSpPr>
            <p:spPr bwMode="auto">
              <a:xfrm>
                <a:off x="1939" y="1334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6" name="Line 1422"/>
              <p:cNvSpPr>
                <a:spLocks noChangeShapeType="1"/>
              </p:cNvSpPr>
              <p:nvPr/>
            </p:nvSpPr>
            <p:spPr bwMode="auto">
              <a:xfrm flipV="1">
                <a:off x="1981" y="1363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7" name="Line 1423"/>
              <p:cNvSpPr>
                <a:spLocks noChangeShapeType="1"/>
              </p:cNvSpPr>
              <p:nvPr/>
            </p:nvSpPr>
            <p:spPr bwMode="auto">
              <a:xfrm flipV="1">
                <a:off x="1981" y="1334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" name="Freeform 1424"/>
              <p:cNvSpPr>
                <a:spLocks/>
              </p:cNvSpPr>
              <p:nvPr/>
            </p:nvSpPr>
            <p:spPr bwMode="auto">
              <a:xfrm>
                <a:off x="1961" y="134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9" name="Line 1425"/>
              <p:cNvSpPr>
                <a:spLocks noChangeShapeType="1"/>
              </p:cNvSpPr>
              <p:nvPr/>
            </p:nvSpPr>
            <p:spPr bwMode="auto">
              <a:xfrm flipV="1">
                <a:off x="2005" y="1399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0" name="Line 1426"/>
              <p:cNvSpPr>
                <a:spLocks noChangeShapeType="1"/>
              </p:cNvSpPr>
              <p:nvPr/>
            </p:nvSpPr>
            <p:spPr bwMode="auto">
              <a:xfrm flipV="1">
                <a:off x="2005" y="1369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1" name="Freeform 1427"/>
              <p:cNvSpPr>
                <a:spLocks/>
              </p:cNvSpPr>
              <p:nvPr/>
            </p:nvSpPr>
            <p:spPr bwMode="auto">
              <a:xfrm>
                <a:off x="1985" y="137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2" name="Line 1428"/>
              <p:cNvSpPr>
                <a:spLocks noChangeShapeType="1"/>
              </p:cNvSpPr>
              <p:nvPr/>
            </p:nvSpPr>
            <p:spPr bwMode="auto">
              <a:xfrm flipV="1">
                <a:off x="2027" y="1403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3" name="Line 1429"/>
              <p:cNvSpPr>
                <a:spLocks noChangeShapeType="1"/>
              </p:cNvSpPr>
              <p:nvPr/>
            </p:nvSpPr>
            <p:spPr bwMode="auto">
              <a:xfrm flipV="1">
                <a:off x="2027" y="1372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4" name="Freeform 1430"/>
              <p:cNvSpPr>
                <a:spLocks/>
              </p:cNvSpPr>
              <p:nvPr/>
            </p:nvSpPr>
            <p:spPr bwMode="auto">
              <a:xfrm>
                <a:off x="2007" y="1379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5" name="Line 1431"/>
              <p:cNvSpPr>
                <a:spLocks noChangeShapeType="1"/>
              </p:cNvSpPr>
              <p:nvPr/>
            </p:nvSpPr>
            <p:spPr bwMode="auto">
              <a:xfrm flipV="1">
                <a:off x="2049" y="1414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6" name="Line 1432"/>
              <p:cNvSpPr>
                <a:spLocks noChangeShapeType="1"/>
              </p:cNvSpPr>
              <p:nvPr/>
            </p:nvSpPr>
            <p:spPr bwMode="auto">
              <a:xfrm flipV="1">
                <a:off x="2049" y="1381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7" name="Freeform 1433"/>
              <p:cNvSpPr>
                <a:spLocks/>
              </p:cNvSpPr>
              <p:nvPr/>
            </p:nvSpPr>
            <p:spPr bwMode="auto">
              <a:xfrm>
                <a:off x="2029" y="1390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" name="Line 1434"/>
              <p:cNvSpPr>
                <a:spLocks noChangeShapeType="1"/>
              </p:cNvSpPr>
              <p:nvPr/>
            </p:nvSpPr>
            <p:spPr bwMode="auto">
              <a:xfrm flipV="1">
                <a:off x="2073" y="1423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" name="Line 1435"/>
              <p:cNvSpPr>
                <a:spLocks noChangeShapeType="1"/>
              </p:cNvSpPr>
              <p:nvPr/>
            </p:nvSpPr>
            <p:spPr bwMode="auto">
              <a:xfrm flipV="1">
                <a:off x="2073" y="1392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0" name="Freeform 1436"/>
              <p:cNvSpPr>
                <a:spLocks/>
              </p:cNvSpPr>
              <p:nvPr/>
            </p:nvSpPr>
            <p:spPr bwMode="auto">
              <a:xfrm>
                <a:off x="2053" y="1399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1" name="Line 1437"/>
              <p:cNvSpPr>
                <a:spLocks noChangeShapeType="1"/>
              </p:cNvSpPr>
              <p:nvPr/>
            </p:nvSpPr>
            <p:spPr bwMode="auto">
              <a:xfrm flipV="1">
                <a:off x="2095" y="1426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" name="Line 1438"/>
              <p:cNvSpPr>
                <a:spLocks noChangeShapeType="1"/>
              </p:cNvSpPr>
              <p:nvPr/>
            </p:nvSpPr>
            <p:spPr bwMode="auto">
              <a:xfrm flipV="1">
                <a:off x="2095" y="1395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" name="Freeform 1439"/>
              <p:cNvSpPr>
                <a:spLocks/>
              </p:cNvSpPr>
              <p:nvPr/>
            </p:nvSpPr>
            <p:spPr bwMode="auto">
              <a:xfrm>
                <a:off x="2075" y="1401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" name="Line 1440"/>
              <p:cNvSpPr>
                <a:spLocks noChangeShapeType="1"/>
              </p:cNvSpPr>
              <p:nvPr/>
            </p:nvSpPr>
            <p:spPr bwMode="auto">
              <a:xfrm flipV="1">
                <a:off x="2117" y="1446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" name="Line 1441"/>
              <p:cNvSpPr>
                <a:spLocks noChangeShapeType="1"/>
              </p:cNvSpPr>
              <p:nvPr/>
            </p:nvSpPr>
            <p:spPr bwMode="auto">
              <a:xfrm flipV="1">
                <a:off x="2117" y="1413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" name="Freeform 1442"/>
              <p:cNvSpPr>
                <a:spLocks/>
              </p:cNvSpPr>
              <p:nvPr/>
            </p:nvSpPr>
            <p:spPr bwMode="auto">
              <a:xfrm>
                <a:off x="2097" y="1423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" name="Line 1443"/>
              <p:cNvSpPr>
                <a:spLocks noChangeShapeType="1"/>
              </p:cNvSpPr>
              <p:nvPr/>
            </p:nvSpPr>
            <p:spPr bwMode="auto">
              <a:xfrm flipV="1">
                <a:off x="2141" y="1450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" name="Line 1444"/>
              <p:cNvSpPr>
                <a:spLocks noChangeShapeType="1"/>
              </p:cNvSpPr>
              <p:nvPr/>
            </p:nvSpPr>
            <p:spPr bwMode="auto">
              <a:xfrm flipV="1">
                <a:off x="2141" y="1417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" name="Freeform 1445"/>
              <p:cNvSpPr>
                <a:spLocks/>
              </p:cNvSpPr>
              <p:nvPr/>
            </p:nvSpPr>
            <p:spPr bwMode="auto">
              <a:xfrm>
                <a:off x="2121" y="1426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" name="Line 1446"/>
              <p:cNvSpPr>
                <a:spLocks noChangeShapeType="1"/>
              </p:cNvSpPr>
              <p:nvPr/>
            </p:nvSpPr>
            <p:spPr bwMode="auto">
              <a:xfrm flipV="1">
                <a:off x="2163" y="1468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1" name="Line 1447"/>
              <p:cNvSpPr>
                <a:spLocks noChangeShapeType="1"/>
              </p:cNvSpPr>
              <p:nvPr/>
            </p:nvSpPr>
            <p:spPr bwMode="auto">
              <a:xfrm flipV="1">
                <a:off x="2163" y="1432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2" name="Freeform 1448"/>
              <p:cNvSpPr>
                <a:spLocks/>
              </p:cNvSpPr>
              <p:nvPr/>
            </p:nvSpPr>
            <p:spPr bwMode="auto">
              <a:xfrm>
                <a:off x="2143" y="1443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3" name="Line 1449"/>
              <p:cNvSpPr>
                <a:spLocks noChangeShapeType="1"/>
              </p:cNvSpPr>
              <p:nvPr/>
            </p:nvSpPr>
            <p:spPr bwMode="auto">
              <a:xfrm flipV="1">
                <a:off x="2185" y="1491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4" name="Line 1450"/>
              <p:cNvSpPr>
                <a:spLocks noChangeShapeType="1"/>
              </p:cNvSpPr>
              <p:nvPr/>
            </p:nvSpPr>
            <p:spPr bwMode="auto">
              <a:xfrm flipV="1">
                <a:off x="2185" y="1455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5" name="Freeform 1451"/>
              <p:cNvSpPr>
                <a:spLocks/>
              </p:cNvSpPr>
              <p:nvPr/>
            </p:nvSpPr>
            <p:spPr bwMode="auto">
              <a:xfrm>
                <a:off x="2165" y="1467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6" name="Line 1452"/>
              <p:cNvSpPr>
                <a:spLocks noChangeShapeType="1"/>
              </p:cNvSpPr>
              <p:nvPr/>
            </p:nvSpPr>
            <p:spPr bwMode="auto">
              <a:xfrm flipV="1">
                <a:off x="2209" y="1480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7" name="Line 1453"/>
              <p:cNvSpPr>
                <a:spLocks noChangeShapeType="1"/>
              </p:cNvSpPr>
              <p:nvPr/>
            </p:nvSpPr>
            <p:spPr bwMode="auto">
              <a:xfrm flipV="1">
                <a:off x="2209" y="1445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8" name="Freeform 1454"/>
              <p:cNvSpPr>
                <a:spLocks/>
              </p:cNvSpPr>
              <p:nvPr/>
            </p:nvSpPr>
            <p:spPr bwMode="auto">
              <a:xfrm>
                <a:off x="2189" y="1457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9" name="Line 1455"/>
              <p:cNvSpPr>
                <a:spLocks noChangeShapeType="1"/>
              </p:cNvSpPr>
              <p:nvPr/>
            </p:nvSpPr>
            <p:spPr bwMode="auto">
              <a:xfrm flipV="1">
                <a:off x="2231" y="1498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0" name="Line 1456"/>
              <p:cNvSpPr>
                <a:spLocks noChangeShapeType="1"/>
              </p:cNvSpPr>
              <p:nvPr/>
            </p:nvSpPr>
            <p:spPr bwMode="auto">
              <a:xfrm flipV="1">
                <a:off x="2231" y="1463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1" name="Freeform 1457"/>
              <p:cNvSpPr>
                <a:spLocks/>
              </p:cNvSpPr>
              <p:nvPr/>
            </p:nvSpPr>
            <p:spPr bwMode="auto">
              <a:xfrm>
                <a:off x="2211" y="147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2" name="Line 1458"/>
              <p:cNvSpPr>
                <a:spLocks noChangeShapeType="1"/>
              </p:cNvSpPr>
              <p:nvPr/>
            </p:nvSpPr>
            <p:spPr bwMode="auto">
              <a:xfrm flipV="1">
                <a:off x="2253" y="1512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3" name="Line 1459"/>
              <p:cNvSpPr>
                <a:spLocks noChangeShapeType="1"/>
              </p:cNvSpPr>
              <p:nvPr/>
            </p:nvSpPr>
            <p:spPr bwMode="auto">
              <a:xfrm flipV="1">
                <a:off x="2253" y="1479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4" name="Freeform 1460"/>
              <p:cNvSpPr>
                <a:spLocks/>
              </p:cNvSpPr>
              <p:nvPr/>
            </p:nvSpPr>
            <p:spPr bwMode="auto">
              <a:xfrm>
                <a:off x="2233" y="1488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5" name="Line 1461"/>
              <p:cNvSpPr>
                <a:spLocks noChangeShapeType="1"/>
              </p:cNvSpPr>
              <p:nvPr/>
            </p:nvSpPr>
            <p:spPr bwMode="auto">
              <a:xfrm flipV="1">
                <a:off x="2277" y="1527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6" name="Line 1462"/>
              <p:cNvSpPr>
                <a:spLocks noChangeShapeType="1"/>
              </p:cNvSpPr>
              <p:nvPr/>
            </p:nvSpPr>
            <p:spPr bwMode="auto">
              <a:xfrm flipV="1">
                <a:off x="2277" y="1493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7" name="Freeform 1463"/>
              <p:cNvSpPr>
                <a:spLocks/>
              </p:cNvSpPr>
              <p:nvPr/>
            </p:nvSpPr>
            <p:spPr bwMode="auto">
              <a:xfrm>
                <a:off x="2257" y="1503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8" name="Line 1464"/>
              <p:cNvSpPr>
                <a:spLocks noChangeShapeType="1"/>
              </p:cNvSpPr>
              <p:nvPr/>
            </p:nvSpPr>
            <p:spPr bwMode="auto">
              <a:xfrm flipV="1">
                <a:off x="2299" y="1542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9" name="Line 1465"/>
              <p:cNvSpPr>
                <a:spLocks noChangeShapeType="1"/>
              </p:cNvSpPr>
              <p:nvPr/>
            </p:nvSpPr>
            <p:spPr bwMode="auto">
              <a:xfrm flipV="1">
                <a:off x="2299" y="1508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0" name="Freeform 1466"/>
              <p:cNvSpPr>
                <a:spLocks/>
              </p:cNvSpPr>
              <p:nvPr/>
            </p:nvSpPr>
            <p:spPr bwMode="auto">
              <a:xfrm>
                <a:off x="2279" y="1517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1" name="Line 1467"/>
              <p:cNvSpPr>
                <a:spLocks noChangeShapeType="1"/>
              </p:cNvSpPr>
              <p:nvPr/>
            </p:nvSpPr>
            <p:spPr bwMode="auto">
              <a:xfrm flipV="1">
                <a:off x="2321" y="1552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2" name="Line 1468"/>
              <p:cNvSpPr>
                <a:spLocks noChangeShapeType="1"/>
              </p:cNvSpPr>
              <p:nvPr/>
            </p:nvSpPr>
            <p:spPr bwMode="auto">
              <a:xfrm flipV="1">
                <a:off x="2321" y="1521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3" name="Freeform 1469"/>
              <p:cNvSpPr>
                <a:spLocks/>
              </p:cNvSpPr>
              <p:nvPr/>
            </p:nvSpPr>
            <p:spPr bwMode="auto">
              <a:xfrm>
                <a:off x="2301" y="1529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4" name="Line 1470"/>
              <p:cNvSpPr>
                <a:spLocks noChangeShapeType="1"/>
              </p:cNvSpPr>
              <p:nvPr/>
            </p:nvSpPr>
            <p:spPr bwMode="auto">
              <a:xfrm flipV="1">
                <a:off x="2345" y="1561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5" name="Line 1471"/>
              <p:cNvSpPr>
                <a:spLocks noChangeShapeType="1"/>
              </p:cNvSpPr>
              <p:nvPr/>
            </p:nvSpPr>
            <p:spPr bwMode="auto">
              <a:xfrm flipV="1">
                <a:off x="2345" y="1529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6" name="Freeform 1472"/>
              <p:cNvSpPr>
                <a:spLocks/>
              </p:cNvSpPr>
              <p:nvPr/>
            </p:nvSpPr>
            <p:spPr bwMode="auto">
              <a:xfrm>
                <a:off x="2325" y="1536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7" name="Line 1473"/>
              <p:cNvSpPr>
                <a:spLocks noChangeShapeType="1"/>
              </p:cNvSpPr>
              <p:nvPr/>
            </p:nvSpPr>
            <p:spPr bwMode="auto">
              <a:xfrm flipV="1">
                <a:off x="2367" y="1552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8" name="Line 1474"/>
              <p:cNvSpPr>
                <a:spLocks noChangeShapeType="1"/>
              </p:cNvSpPr>
              <p:nvPr/>
            </p:nvSpPr>
            <p:spPr bwMode="auto">
              <a:xfrm flipV="1">
                <a:off x="2367" y="1523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9" name="Freeform 1475"/>
              <p:cNvSpPr>
                <a:spLocks/>
              </p:cNvSpPr>
              <p:nvPr/>
            </p:nvSpPr>
            <p:spPr bwMode="auto">
              <a:xfrm>
                <a:off x="2347" y="1529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0" name="Line 1476"/>
              <p:cNvSpPr>
                <a:spLocks noChangeShapeType="1"/>
              </p:cNvSpPr>
              <p:nvPr/>
            </p:nvSpPr>
            <p:spPr bwMode="auto">
              <a:xfrm flipV="1">
                <a:off x="2389" y="1570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1" name="Line 1477"/>
              <p:cNvSpPr>
                <a:spLocks noChangeShapeType="1"/>
              </p:cNvSpPr>
              <p:nvPr/>
            </p:nvSpPr>
            <p:spPr bwMode="auto">
              <a:xfrm flipV="1">
                <a:off x="2389" y="1541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2" name="Freeform 1478"/>
              <p:cNvSpPr>
                <a:spLocks/>
              </p:cNvSpPr>
              <p:nvPr/>
            </p:nvSpPr>
            <p:spPr bwMode="auto">
              <a:xfrm>
                <a:off x="2369" y="1545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" name="Line 1479"/>
              <p:cNvSpPr>
                <a:spLocks noChangeShapeType="1"/>
              </p:cNvSpPr>
              <p:nvPr/>
            </p:nvSpPr>
            <p:spPr bwMode="auto">
              <a:xfrm flipV="1">
                <a:off x="2413" y="1611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4" name="Line 1480"/>
              <p:cNvSpPr>
                <a:spLocks noChangeShapeType="1"/>
              </p:cNvSpPr>
              <p:nvPr/>
            </p:nvSpPr>
            <p:spPr bwMode="auto">
              <a:xfrm flipV="1">
                <a:off x="2413" y="1583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5" name="Freeform 1481"/>
              <p:cNvSpPr>
                <a:spLocks/>
              </p:cNvSpPr>
              <p:nvPr/>
            </p:nvSpPr>
            <p:spPr bwMode="auto">
              <a:xfrm>
                <a:off x="2393" y="1587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6" name="Line 1482"/>
              <p:cNvSpPr>
                <a:spLocks noChangeShapeType="1"/>
              </p:cNvSpPr>
              <p:nvPr/>
            </p:nvSpPr>
            <p:spPr bwMode="auto">
              <a:xfrm flipV="1">
                <a:off x="2435" y="1599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7" name="Line 1483"/>
              <p:cNvSpPr>
                <a:spLocks noChangeShapeType="1"/>
              </p:cNvSpPr>
              <p:nvPr/>
            </p:nvSpPr>
            <p:spPr bwMode="auto">
              <a:xfrm flipV="1">
                <a:off x="2435" y="1574"/>
                <a:ext cx="1" cy="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8" name="Freeform 1484"/>
              <p:cNvSpPr>
                <a:spLocks/>
              </p:cNvSpPr>
              <p:nvPr/>
            </p:nvSpPr>
            <p:spPr bwMode="auto">
              <a:xfrm>
                <a:off x="2415" y="1576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9" name="Line 1485"/>
              <p:cNvSpPr>
                <a:spLocks noChangeShapeType="1"/>
              </p:cNvSpPr>
              <p:nvPr/>
            </p:nvSpPr>
            <p:spPr bwMode="auto">
              <a:xfrm flipV="1">
                <a:off x="2457" y="1631"/>
                <a:ext cx="1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0" name="Line 1486"/>
              <p:cNvSpPr>
                <a:spLocks noChangeShapeType="1"/>
              </p:cNvSpPr>
              <p:nvPr/>
            </p:nvSpPr>
            <p:spPr bwMode="auto">
              <a:xfrm flipV="1">
                <a:off x="2457" y="1605"/>
                <a:ext cx="1" cy="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1" name="Freeform 1487"/>
              <p:cNvSpPr>
                <a:spLocks/>
              </p:cNvSpPr>
              <p:nvPr/>
            </p:nvSpPr>
            <p:spPr bwMode="auto">
              <a:xfrm>
                <a:off x="2437" y="1606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2" name="Freeform 1488"/>
              <p:cNvSpPr>
                <a:spLocks/>
              </p:cNvSpPr>
              <p:nvPr/>
            </p:nvSpPr>
            <p:spPr bwMode="auto">
              <a:xfrm>
                <a:off x="2461" y="161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3" name="Freeform 1489"/>
              <p:cNvSpPr>
                <a:spLocks/>
              </p:cNvSpPr>
              <p:nvPr/>
            </p:nvSpPr>
            <p:spPr bwMode="auto">
              <a:xfrm>
                <a:off x="2483" y="1631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4" name="Line 1490"/>
              <p:cNvSpPr>
                <a:spLocks noChangeShapeType="1"/>
              </p:cNvSpPr>
              <p:nvPr/>
            </p:nvSpPr>
            <p:spPr bwMode="auto">
              <a:xfrm flipV="1">
                <a:off x="2525" y="1678"/>
                <a:ext cx="1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5" name="Freeform 1491"/>
              <p:cNvSpPr>
                <a:spLocks/>
              </p:cNvSpPr>
              <p:nvPr/>
            </p:nvSpPr>
            <p:spPr bwMode="auto">
              <a:xfrm>
                <a:off x="2505" y="165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6" name="Line 1492"/>
              <p:cNvSpPr>
                <a:spLocks noChangeShapeType="1"/>
              </p:cNvSpPr>
              <p:nvPr/>
            </p:nvSpPr>
            <p:spPr bwMode="auto">
              <a:xfrm flipV="1">
                <a:off x="2549" y="1674"/>
                <a:ext cx="1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7" name="Freeform 1493"/>
              <p:cNvSpPr>
                <a:spLocks/>
              </p:cNvSpPr>
              <p:nvPr/>
            </p:nvSpPr>
            <p:spPr bwMode="auto">
              <a:xfrm>
                <a:off x="2529" y="1674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8" name="Freeform 1494"/>
              <p:cNvSpPr>
                <a:spLocks/>
              </p:cNvSpPr>
              <p:nvPr/>
            </p:nvSpPr>
            <p:spPr bwMode="auto">
              <a:xfrm>
                <a:off x="2551" y="1695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9" name="Freeform 1495"/>
              <p:cNvSpPr>
                <a:spLocks/>
              </p:cNvSpPr>
              <p:nvPr/>
            </p:nvSpPr>
            <p:spPr bwMode="auto">
              <a:xfrm>
                <a:off x="2575" y="1767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0" name="Line 1496"/>
              <p:cNvSpPr>
                <a:spLocks noChangeShapeType="1"/>
              </p:cNvSpPr>
              <p:nvPr/>
            </p:nvSpPr>
            <p:spPr bwMode="auto">
              <a:xfrm flipV="1">
                <a:off x="2617" y="1782"/>
                <a:ext cx="1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1" name="Line 1497"/>
              <p:cNvSpPr>
                <a:spLocks noChangeShapeType="1"/>
              </p:cNvSpPr>
              <p:nvPr/>
            </p:nvSpPr>
            <p:spPr bwMode="auto">
              <a:xfrm flipV="1">
                <a:off x="2617" y="1756"/>
                <a:ext cx="1" cy="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2" name="Freeform 1498"/>
              <p:cNvSpPr>
                <a:spLocks/>
              </p:cNvSpPr>
              <p:nvPr/>
            </p:nvSpPr>
            <p:spPr bwMode="auto">
              <a:xfrm>
                <a:off x="2597" y="1757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3" name="Line 1499"/>
              <p:cNvSpPr>
                <a:spLocks noChangeShapeType="1"/>
              </p:cNvSpPr>
              <p:nvPr/>
            </p:nvSpPr>
            <p:spPr bwMode="auto">
              <a:xfrm flipV="1">
                <a:off x="2639" y="1848"/>
                <a:ext cx="1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4" name="Freeform 1500"/>
              <p:cNvSpPr>
                <a:spLocks/>
              </p:cNvSpPr>
              <p:nvPr/>
            </p:nvSpPr>
            <p:spPr bwMode="auto">
              <a:xfrm>
                <a:off x="2619" y="182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5" name="Line 1501"/>
              <p:cNvSpPr>
                <a:spLocks noChangeShapeType="1"/>
              </p:cNvSpPr>
              <p:nvPr/>
            </p:nvSpPr>
            <p:spPr bwMode="auto">
              <a:xfrm flipV="1">
                <a:off x="2663" y="1931"/>
                <a:ext cx="1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6" name="Line 1502"/>
              <p:cNvSpPr>
                <a:spLocks noChangeShapeType="1"/>
              </p:cNvSpPr>
              <p:nvPr/>
            </p:nvSpPr>
            <p:spPr bwMode="auto">
              <a:xfrm flipV="1">
                <a:off x="2663" y="1905"/>
                <a:ext cx="1" cy="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7" name="Freeform 1503"/>
              <p:cNvSpPr>
                <a:spLocks/>
              </p:cNvSpPr>
              <p:nvPr/>
            </p:nvSpPr>
            <p:spPr bwMode="auto">
              <a:xfrm>
                <a:off x="2643" y="1907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8" name="Line 1504"/>
              <p:cNvSpPr>
                <a:spLocks noChangeShapeType="1"/>
              </p:cNvSpPr>
              <p:nvPr/>
            </p:nvSpPr>
            <p:spPr bwMode="auto">
              <a:xfrm flipV="1">
                <a:off x="2685" y="1914"/>
                <a:ext cx="1" cy="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9" name="Line 1505"/>
              <p:cNvSpPr>
                <a:spLocks noChangeShapeType="1"/>
              </p:cNvSpPr>
              <p:nvPr/>
            </p:nvSpPr>
            <p:spPr bwMode="auto">
              <a:xfrm flipV="1">
                <a:off x="2685" y="1889"/>
                <a:ext cx="1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0" name="Freeform 1506"/>
              <p:cNvSpPr>
                <a:spLocks/>
              </p:cNvSpPr>
              <p:nvPr/>
            </p:nvSpPr>
            <p:spPr bwMode="auto">
              <a:xfrm>
                <a:off x="2665" y="189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1" name="Line 1507"/>
              <p:cNvSpPr>
                <a:spLocks noChangeShapeType="1"/>
              </p:cNvSpPr>
              <p:nvPr/>
            </p:nvSpPr>
            <p:spPr bwMode="auto">
              <a:xfrm flipV="1">
                <a:off x="2707" y="1961"/>
                <a:ext cx="1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2" name="Line 1508"/>
              <p:cNvSpPr>
                <a:spLocks noChangeShapeType="1"/>
              </p:cNvSpPr>
              <p:nvPr/>
            </p:nvSpPr>
            <p:spPr bwMode="auto">
              <a:xfrm flipV="1">
                <a:off x="2707" y="1936"/>
                <a:ext cx="1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3" name="Freeform 1509"/>
              <p:cNvSpPr>
                <a:spLocks/>
              </p:cNvSpPr>
              <p:nvPr/>
            </p:nvSpPr>
            <p:spPr bwMode="auto">
              <a:xfrm>
                <a:off x="2687" y="1936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4" name="Freeform 1510"/>
              <p:cNvSpPr>
                <a:spLocks/>
              </p:cNvSpPr>
              <p:nvPr/>
            </p:nvSpPr>
            <p:spPr bwMode="auto">
              <a:xfrm>
                <a:off x="1633" y="747"/>
                <a:ext cx="60" cy="33"/>
              </a:xfrm>
              <a:custGeom>
                <a:avLst/>
                <a:gdLst/>
                <a:ahLst/>
                <a:cxnLst>
                  <a:cxn ang="0">
                    <a:pos x="60" y="17"/>
                  </a:cxn>
                  <a:cxn ang="0">
                    <a:pos x="58" y="11"/>
                  </a:cxn>
                  <a:cxn ang="0">
                    <a:pos x="54" y="6"/>
                  </a:cxn>
                  <a:cxn ang="0">
                    <a:pos x="48" y="3"/>
                  </a:cxn>
                  <a:cxn ang="0">
                    <a:pos x="40" y="1"/>
                  </a:cxn>
                  <a:cxn ang="0">
                    <a:pos x="30" y="0"/>
                  </a:cxn>
                  <a:cxn ang="0">
                    <a:pos x="20" y="1"/>
                  </a:cxn>
                  <a:cxn ang="0">
                    <a:pos x="12" y="3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2" y="22"/>
                  </a:cxn>
                  <a:cxn ang="0">
                    <a:pos x="6" y="27"/>
                  </a:cxn>
                  <a:cxn ang="0">
                    <a:pos x="12" y="30"/>
                  </a:cxn>
                  <a:cxn ang="0">
                    <a:pos x="20" y="32"/>
                  </a:cxn>
                  <a:cxn ang="0">
                    <a:pos x="30" y="33"/>
                  </a:cxn>
                  <a:cxn ang="0">
                    <a:pos x="40" y="32"/>
                  </a:cxn>
                  <a:cxn ang="0">
                    <a:pos x="48" y="30"/>
                  </a:cxn>
                  <a:cxn ang="0">
                    <a:pos x="54" y="27"/>
                  </a:cxn>
                  <a:cxn ang="0">
                    <a:pos x="58" y="22"/>
                  </a:cxn>
                  <a:cxn ang="0">
                    <a:pos x="60" y="17"/>
                  </a:cxn>
                </a:cxnLst>
                <a:rect l="0" t="0" r="r" b="b"/>
                <a:pathLst>
                  <a:path w="60" h="33">
                    <a:moveTo>
                      <a:pt x="60" y="17"/>
                    </a:moveTo>
                    <a:lnTo>
                      <a:pt x="58" y="11"/>
                    </a:lnTo>
                    <a:lnTo>
                      <a:pt x="54" y="6"/>
                    </a:lnTo>
                    <a:lnTo>
                      <a:pt x="48" y="3"/>
                    </a:lnTo>
                    <a:lnTo>
                      <a:pt x="40" y="1"/>
                    </a:lnTo>
                    <a:lnTo>
                      <a:pt x="30" y="0"/>
                    </a:lnTo>
                    <a:lnTo>
                      <a:pt x="20" y="1"/>
                    </a:lnTo>
                    <a:lnTo>
                      <a:pt x="12" y="3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7"/>
                    </a:lnTo>
                    <a:lnTo>
                      <a:pt x="12" y="30"/>
                    </a:lnTo>
                    <a:lnTo>
                      <a:pt x="20" y="32"/>
                    </a:lnTo>
                    <a:lnTo>
                      <a:pt x="30" y="33"/>
                    </a:lnTo>
                    <a:lnTo>
                      <a:pt x="40" y="32"/>
                    </a:lnTo>
                    <a:lnTo>
                      <a:pt x="48" y="30"/>
                    </a:lnTo>
                    <a:lnTo>
                      <a:pt x="54" y="27"/>
                    </a:lnTo>
                    <a:lnTo>
                      <a:pt x="58" y="22"/>
                    </a:lnTo>
                    <a:lnTo>
                      <a:pt x="60" y="1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5" name="Line 1511"/>
              <p:cNvSpPr>
                <a:spLocks noChangeShapeType="1"/>
              </p:cNvSpPr>
              <p:nvPr/>
            </p:nvSpPr>
            <p:spPr bwMode="auto">
              <a:xfrm>
                <a:off x="1211" y="902"/>
                <a:ext cx="22" cy="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6" name="Line 1512"/>
              <p:cNvSpPr>
                <a:spLocks noChangeShapeType="1"/>
              </p:cNvSpPr>
              <p:nvPr/>
            </p:nvSpPr>
            <p:spPr bwMode="auto">
              <a:xfrm flipV="1">
                <a:off x="1233" y="878"/>
                <a:ext cx="1" cy="2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7" name="Line 1513"/>
              <p:cNvSpPr>
                <a:spLocks noChangeShapeType="1"/>
              </p:cNvSpPr>
              <p:nvPr/>
            </p:nvSpPr>
            <p:spPr bwMode="auto">
              <a:xfrm flipH="1">
                <a:off x="1211" y="878"/>
                <a:ext cx="22" cy="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8" name="Freeform 1514"/>
              <p:cNvSpPr>
                <a:spLocks/>
              </p:cNvSpPr>
              <p:nvPr/>
            </p:nvSpPr>
            <p:spPr bwMode="auto">
              <a:xfrm>
                <a:off x="1213" y="86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9" name="Freeform 1515"/>
              <p:cNvSpPr>
                <a:spLocks/>
              </p:cNvSpPr>
              <p:nvPr/>
            </p:nvSpPr>
            <p:spPr bwMode="auto">
              <a:xfrm>
                <a:off x="1235" y="88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0" name="Freeform 1516"/>
              <p:cNvSpPr>
                <a:spLocks/>
              </p:cNvSpPr>
              <p:nvPr/>
            </p:nvSpPr>
            <p:spPr bwMode="auto">
              <a:xfrm>
                <a:off x="1259" y="90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1" name="Freeform 1517"/>
              <p:cNvSpPr>
                <a:spLocks/>
              </p:cNvSpPr>
              <p:nvPr/>
            </p:nvSpPr>
            <p:spPr bwMode="auto">
              <a:xfrm>
                <a:off x="1281" y="92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2" name="Freeform 1518"/>
              <p:cNvSpPr>
                <a:spLocks/>
              </p:cNvSpPr>
              <p:nvPr/>
            </p:nvSpPr>
            <p:spPr bwMode="auto">
              <a:xfrm>
                <a:off x="1303" y="94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3" name="Freeform 1519"/>
              <p:cNvSpPr>
                <a:spLocks/>
              </p:cNvSpPr>
              <p:nvPr/>
            </p:nvSpPr>
            <p:spPr bwMode="auto">
              <a:xfrm>
                <a:off x="1327" y="96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4" name="Freeform 1520"/>
              <p:cNvSpPr>
                <a:spLocks/>
              </p:cNvSpPr>
              <p:nvPr/>
            </p:nvSpPr>
            <p:spPr bwMode="auto">
              <a:xfrm>
                <a:off x="1349" y="98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5" name="Freeform 1521"/>
              <p:cNvSpPr>
                <a:spLocks/>
              </p:cNvSpPr>
              <p:nvPr/>
            </p:nvSpPr>
            <p:spPr bwMode="auto">
              <a:xfrm>
                <a:off x="1371" y="100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6" name="Freeform 1522"/>
              <p:cNvSpPr>
                <a:spLocks/>
              </p:cNvSpPr>
              <p:nvPr/>
            </p:nvSpPr>
            <p:spPr bwMode="auto">
              <a:xfrm>
                <a:off x="1395" y="101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7" name="Freeform 1523"/>
              <p:cNvSpPr>
                <a:spLocks/>
              </p:cNvSpPr>
              <p:nvPr/>
            </p:nvSpPr>
            <p:spPr bwMode="auto">
              <a:xfrm>
                <a:off x="1417" y="1034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8" name="Freeform 1524"/>
              <p:cNvSpPr>
                <a:spLocks/>
              </p:cNvSpPr>
              <p:nvPr/>
            </p:nvSpPr>
            <p:spPr bwMode="auto">
              <a:xfrm>
                <a:off x="1439" y="105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9" name="Freeform 1525"/>
              <p:cNvSpPr>
                <a:spLocks/>
              </p:cNvSpPr>
              <p:nvPr/>
            </p:nvSpPr>
            <p:spPr bwMode="auto">
              <a:xfrm>
                <a:off x="1463" y="106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0" name="Freeform 1526"/>
              <p:cNvSpPr>
                <a:spLocks/>
              </p:cNvSpPr>
              <p:nvPr/>
            </p:nvSpPr>
            <p:spPr bwMode="auto">
              <a:xfrm>
                <a:off x="1485" y="107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1" name="Freeform 1527"/>
              <p:cNvSpPr>
                <a:spLocks/>
              </p:cNvSpPr>
              <p:nvPr/>
            </p:nvSpPr>
            <p:spPr bwMode="auto">
              <a:xfrm>
                <a:off x="1507" y="1106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2" name="Freeform 1528"/>
              <p:cNvSpPr>
                <a:spLocks/>
              </p:cNvSpPr>
              <p:nvPr/>
            </p:nvSpPr>
            <p:spPr bwMode="auto">
              <a:xfrm>
                <a:off x="1531" y="112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3" name="Freeform 1529"/>
              <p:cNvSpPr>
                <a:spLocks/>
              </p:cNvSpPr>
              <p:nvPr/>
            </p:nvSpPr>
            <p:spPr bwMode="auto">
              <a:xfrm>
                <a:off x="1553" y="114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4" name="Freeform 1530"/>
              <p:cNvSpPr>
                <a:spLocks/>
              </p:cNvSpPr>
              <p:nvPr/>
            </p:nvSpPr>
            <p:spPr bwMode="auto">
              <a:xfrm>
                <a:off x="1575" y="115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5" name="Freeform 1531"/>
              <p:cNvSpPr>
                <a:spLocks/>
              </p:cNvSpPr>
              <p:nvPr/>
            </p:nvSpPr>
            <p:spPr bwMode="auto">
              <a:xfrm>
                <a:off x="1599" y="117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6" name="Freeform 1532"/>
              <p:cNvSpPr>
                <a:spLocks/>
              </p:cNvSpPr>
              <p:nvPr/>
            </p:nvSpPr>
            <p:spPr bwMode="auto">
              <a:xfrm>
                <a:off x="1621" y="120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7" name="Freeform 1533"/>
              <p:cNvSpPr>
                <a:spLocks/>
              </p:cNvSpPr>
              <p:nvPr/>
            </p:nvSpPr>
            <p:spPr bwMode="auto">
              <a:xfrm>
                <a:off x="1643" y="121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8" name="Freeform 1534"/>
              <p:cNvSpPr>
                <a:spLocks/>
              </p:cNvSpPr>
              <p:nvPr/>
            </p:nvSpPr>
            <p:spPr bwMode="auto">
              <a:xfrm>
                <a:off x="1667" y="122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9" name="Freeform 1535"/>
              <p:cNvSpPr>
                <a:spLocks/>
              </p:cNvSpPr>
              <p:nvPr/>
            </p:nvSpPr>
            <p:spPr bwMode="auto">
              <a:xfrm>
                <a:off x="1689" y="124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" name="Freeform 1536"/>
              <p:cNvSpPr>
                <a:spLocks/>
              </p:cNvSpPr>
              <p:nvPr/>
            </p:nvSpPr>
            <p:spPr bwMode="auto">
              <a:xfrm>
                <a:off x="1713" y="126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" name="Freeform 1537"/>
              <p:cNvSpPr>
                <a:spLocks/>
              </p:cNvSpPr>
              <p:nvPr/>
            </p:nvSpPr>
            <p:spPr bwMode="auto">
              <a:xfrm>
                <a:off x="1735" y="127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" name="Freeform 1538"/>
              <p:cNvSpPr>
                <a:spLocks/>
              </p:cNvSpPr>
              <p:nvPr/>
            </p:nvSpPr>
            <p:spPr bwMode="auto">
              <a:xfrm>
                <a:off x="1757" y="132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" name="Freeform 1539"/>
              <p:cNvSpPr>
                <a:spLocks/>
              </p:cNvSpPr>
              <p:nvPr/>
            </p:nvSpPr>
            <p:spPr bwMode="auto">
              <a:xfrm>
                <a:off x="1781" y="132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" name="Freeform 1540"/>
              <p:cNvSpPr>
                <a:spLocks/>
              </p:cNvSpPr>
              <p:nvPr/>
            </p:nvSpPr>
            <p:spPr bwMode="auto">
              <a:xfrm>
                <a:off x="1803" y="1340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" name="Freeform 1541"/>
              <p:cNvSpPr>
                <a:spLocks/>
              </p:cNvSpPr>
              <p:nvPr/>
            </p:nvSpPr>
            <p:spPr bwMode="auto">
              <a:xfrm>
                <a:off x="1825" y="135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" name="Freeform 1542"/>
              <p:cNvSpPr>
                <a:spLocks/>
              </p:cNvSpPr>
              <p:nvPr/>
            </p:nvSpPr>
            <p:spPr bwMode="auto">
              <a:xfrm>
                <a:off x="1849" y="1376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" name="Freeform 1543"/>
              <p:cNvSpPr>
                <a:spLocks/>
              </p:cNvSpPr>
              <p:nvPr/>
            </p:nvSpPr>
            <p:spPr bwMode="auto">
              <a:xfrm>
                <a:off x="1871" y="141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" name="Freeform 1544"/>
              <p:cNvSpPr>
                <a:spLocks/>
              </p:cNvSpPr>
              <p:nvPr/>
            </p:nvSpPr>
            <p:spPr bwMode="auto">
              <a:xfrm>
                <a:off x="1893" y="140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" name="Freeform 1545"/>
              <p:cNvSpPr>
                <a:spLocks/>
              </p:cNvSpPr>
              <p:nvPr/>
            </p:nvSpPr>
            <p:spPr bwMode="auto">
              <a:xfrm>
                <a:off x="1917" y="144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" name="Freeform 1546"/>
              <p:cNvSpPr>
                <a:spLocks/>
              </p:cNvSpPr>
              <p:nvPr/>
            </p:nvSpPr>
            <p:spPr bwMode="auto">
              <a:xfrm>
                <a:off x="1939" y="1449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" name="Freeform 1547"/>
              <p:cNvSpPr>
                <a:spLocks/>
              </p:cNvSpPr>
              <p:nvPr/>
            </p:nvSpPr>
            <p:spPr bwMode="auto">
              <a:xfrm>
                <a:off x="1961" y="145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" name="Freeform 1548"/>
              <p:cNvSpPr>
                <a:spLocks/>
              </p:cNvSpPr>
              <p:nvPr/>
            </p:nvSpPr>
            <p:spPr bwMode="auto">
              <a:xfrm>
                <a:off x="1985" y="150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" name="Freeform 1549"/>
              <p:cNvSpPr>
                <a:spLocks/>
              </p:cNvSpPr>
              <p:nvPr/>
            </p:nvSpPr>
            <p:spPr bwMode="auto">
              <a:xfrm>
                <a:off x="2007" y="1494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" name="Freeform 1550"/>
              <p:cNvSpPr>
                <a:spLocks/>
              </p:cNvSpPr>
              <p:nvPr/>
            </p:nvSpPr>
            <p:spPr bwMode="auto">
              <a:xfrm>
                <a:off x="2029" y="154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" name="Freeform 1551"/>
              <p:cNvSpPr>
                <a:spLocks/>
              </p:cNvSpPr>
              <p:nvPr/>
            </p:nvSpPr>
            <p:spPr bwMode="auto">
              <a:xfrm>
                <a:off x="2053" y="155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" name="Freeform 1552"/>
              <p:cNvSpPr>
                <a:spLocks/>
              </p:cNvSpPr>
              <p:nvPr/>
            </p:nvSpPr>
            <p:spPr bwMode="auto">
              <a:xfrm>
                <a:off x="2075" y="159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" name="Freeform 1553"/>
              <p:cNvSpPr>
                <a:spLocks/>
              </p:cNvSpPr>
              <p:nvPr/>
            </p:nvSpPr>
            <p:spPr bwMode="auto">
              <a:xfrm>
                <a:off x="2097" y="154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" name="Freeform 1554"/>
              <p:cNvSpPr>
                <a:spLocks/>
              </p:cNvSpPr>
              <p:nvPr/>
            </p:nvSpPr>
            <p:spPr bwMode="auto">
              <a:xfrm>
                <a:off x="2121" y="1610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" name="Freeform 1555"/>
              <p:cNvSpPr>
                <a:spLocks/>
              </p:cNvSpPr>
              <p:nvPr/>
            </p:nvSpPr>
            <p:spPr bwMode="auto">
              <a:xfrm>
                <a:off x="2143" y="159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" name="Freeform 1556"/>
              <p:cNvSpPr>
                <a:spLocks/>
              </p:cNvSpPr>
              <p:nvPr/>
            </p:nvSpPr>
            <p:spPr bwMode="auto">
              <a:xfrm>
                <a:off x="2165" y="161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" name="Freeform 1557"/>
              <p:cNvSpPr>
                <a:spLocks/>
              </p:cNvSpPr>
              <p:nvPr/>
            </p:nvSpPr>
            <p:spPr bwMode="auto">
              <a:xfrm>
                <a:off x="2189" y="163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" name="Freeform 1558"/>
              <p:cNvSpPr>
                <a:spLocks/>
              </p:cNvSpPr>
              <p:nvPr/>
            </p:nvSpPr>
            <p:spPr bwMode="auto">
              <a:xfrm>
                <a:off x="2211" y="162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" name="Freeform 1559"/>
              <p:cNvSpPr>
                <a:spLocks/>
              </p:cNvSpPr>
              <p:nvPr/>
            </p:nvSpPr>
            <p:spPr bwMode="auto">
              <a:xfrm>
                <a:off x="2233" y="158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" name="Freeform 1560"/>
              <p:cNvSpPr>
                <a:spLocks/>
              </p:cNvSpPr>
              <p:nvPr/>
            </p:nvSpPr>
            <p:spPr bwMode="auto">
              <a:xfrm>
                <a:off x="2257" y="168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" name="Freeform 1561"/>
              <p:cNvSpPr>
                <a:spLocks/>
              </p:cNvSpPr>
              <p:nvPr/>
            </p:nvSpPr>
            <p:spPr bwMode="auto">
              <a:xfrm>
                <a:off x="2279" y="168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" name="Freeform 1562"/>
              <p:cNvSpPr>
                <a:spLocks/>
              </p:cNvSpPr>
              <p:nvPr/>
            </p:nvSpPr>
            <p:spPr bwMode="auto">
              <a:xfrm>
                <a:off x="2301" y="167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" name="Freeform 1563"/>
              <p:cNvSpPr>
                <a:spLocks/>
              </p:cNvSpPr>
              <p:nvPr/>
            </p:nvSpPr>
            <p:spPr bwMode="auto">
              <a:xfrm>
                <a:off x="2325" y="159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" name="Freeform 1564"/>
              <p:cNvSpPr>
                <a:spLocks/>
              </p:cNvSpPr>
              <p:nvPr/>
            </p:nvSpPr>
            <p:spPr bwMode="auto">
              <a:xfrm>
                <a:off x="2347" y="167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" name="Freeform 1565"/>
              <p:cNvSpPr>
                <a:spLocks/>
              </p:cNvSpPr>
              <p:nvPr/>
            </p:nvSpPr>
            <p:spPr bwMode="auto">
              <a:xfrm>
                <a:off x="2369" y="1556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" name="Freeform 1566"/>
              <p:cNvSpPr>
                <a:spLocks/>
              </p:cNvSpPr>
              <p:nvPr/>
            </p:nvSpPr>
            <p:spPr bwMode="auto">
              <a:xfrm>
                <a:off x="2393" y="178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" name="Freeform 1567"/>
              <p:cNvSpPr>
                <a:spLocks/>
              </p:cNvSpPr>
              <p:nvPr/>
            </p:nvSpPr>
            <p:spPr bwMode="auto">
              <a:xfrm>
                <a:off x="2415" y="188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" name="Freeform 1568"/>
              <p:cNvSpPr>
                <a:spLocks/>
              </p:cNvSpPr>
              <p:nvPr/>
            </p:nvSpPr>
            <p:spPr bwMode="auto">
              <a:xfrm>
                <a:off x="2437" y="182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" name="Freeform 1569"/>
              <p:cNvSpPr>
                <a:spLocks/>
              </p:cNvSpPr>
              <p:nvPr/>
            </p:nvSpPr>
            <p:spPr bwMode="auto">
              <a:xfrm>
                <a:off x="2461" y="174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" name="Freeform 1570"/>
              <p:cNvSpPr>
                <a:spLocks/>
              </p:cNvSpPr>
              <p:nvPr/>
            </p:nvSpPr>
            <p:spPr bwMode="auto">
              <a:xfrm>
                <a:off x="2483" y="164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" name="Freeform 1571"/>
              <p:cNvSpPr>
                <a:spLocks/>
              </p:cNvSpPr>
              <p:nvPr/>
            </p:nvSpPr>
            <p:spPr bwMode="auto">
              <a:xfrm>
                <a:off x="2505" y="1980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" name="Freeform 1572"/>
              <p:cNvSpPr>
                <a:spLocks/>
              </p:cNvSpPr>
              <p:nvPr/>
            </p:nvSpPr>
            <p:spPr bwMode="auto">
              <a:xfrm>
                <a:off x="2551" y="156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" name="Freeform 1573"/>
              <p:cNvSpPr>
                <a:spLocks/>
              </p:cNvSpPr>
              <p:nvPr/>
            </p:nvSpPr>
            <p:spPr bwMode="auto">
              <a:xfrm>
                <a:off x="2575" y="125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" name="Freeform 1574"/>
              <p:cNvSpPr>
                <a:spLocks/>
              </p:cNvSpPr>
              <p:nvPr/>
            </p:nvSpPr>
            <p:spPr bwMode="auto">
              <a:xfrm>
                <a:off x="2597" y="174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" name="Freeform 1575"/>
              <p:cNvSpPr>
                <a:spLocks/>
              </p:cNvSpPr>
              <p:nvPr/>
            </p:nvSpPr>
            <p:spPr bwMode="auto">
              <a:xfrm>
                <a:off x="2619" y="146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" name="Freeform 1576"/>
              <p:cNvSpPr>
                <a:spLocks/>
              </p:cNvSpPr>
              <p:nvPr/>
            </p:nvSpPr>
            <p:spPr bwMode="auto">
              <a:xfrm>
                <a:off x="2665" y="99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" name="Freeform 1577"/>
              <p:cNvSpPr>
                <a:spLocks/>
              </p:cNvSpPr>
              <p:nvPr/>
            </p:nvSpPr>
            <p:spPr bwMode="auto">
              <a:xfrm>
                <a:off x="2687" y="155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" name="Freeform 1578"/>
              <p:cNvSpPr>
                <a:spLocks/>
              </p:cNvSpPr>
              <p:nvPr/>
            </p:nvSpPr>
            <p:spPr bwMode="auto">
              <a:xfrm>
                <a:off x="2733" y="152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" name="Freeform 1579"/>
              <p:cNvSpPr>
                <a:spLocks/>
              </p:cNvSpPr>
              <p:nvPr/>
            </p:nvSpPr>
            <p:spPr bwMode="auto">
              <a:xfrm>
                <a:off x="2755" y="202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" name="Freeform 1580"/>
              <p:cNvSpPr>
                <a:spLocks/>
              </p:cNvSpPr>
              <p:nvPr/>
            </p:nvSpPr>
            <p:spPr bwMode="auto">
              <a:xfrm>
                <a:off x="1633" y="829"/>
                <a:ext cx="60" cy="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60" y="34"/>
                  </a:cxn>
                  <a:cxn ang="0">
                    <a:pos x="60" y="0"/>
                  </a:cxn>
                  <a:cxn ang="0">
                    <a:pos x="30" y="0"/>
                  </a:cxn>
                </a:cxnLst>
                <a:rect l="0" t="0" r="r" b="b"/>
                <a:pathLst>
                  <a:path w="60" h="34">
                    <a:moveTo>
                      <a:pt x="3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60" y="34"/>
                    </a:lnTo>
                    <a:lnTo>
                      <a:pt x="60" y="0"/>
                    </a:lnTo>
                    <a:lnTo>
                      <a:pt x="3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" name="Freeform 1581"/>
              <p:cNvSpPr>
                <a:spLocks/>
              </p:cNvSpPr>
              <p:nvPr/>
            </p:nvSpPr>
            <p:spPr bwMode="auto">
              <a:xfrm>
                <a:off x="1779" y="733"/>
                <a:ext cx="76" cy="46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2"/>
                  </a:cxn>
                  <a:cxn ang="0">
                    <a:pos x="34" y="22"/>
                  </a:cxn>
                  <a:cxn ang="0">
                    <a:pos x="38" y="22"/>
                  </a:cxn>
                  <a:cxn ang="0">
                    <a:pos x="42" y="20"/>
                  </a:cxn>
                  <a:cxn ang="0">
                    <a:pos x="44" y="19"/>
                  </a:cxn>
                  <a:cxn ang="0">
                    <a:pos x="46" y="16"/>
                  </a:cxn>
                  <a:cxn ang="0">
                    <a:pos x="48" y="10"/>
                  </a:cxn>
                  <a:cxn ang="0">
                    <a:pos x="50" y="10"/>
                  </a:cxn>
                  <a:cxn ang="0">
                    <a:pos x="50" y="35"/>
                  </a:cxn>
                  <a:cxn ang="0">
                    <a:pos x="48" y="35"/>
                  </a:cxn>
                  <a:cxn ang="0">
                    <a:pos x="48" y="31"/>
                  </a:cxn>
                  <a:cxn ang="0">
                    <a:pos x="46" y="28"/>
                  </a:cxn>
                  <a:cxn ang="0">
                    <a:pos x="44" y="26"/>
                  </a:cxn>
                  <a:cxn ang="0">
                    <a:pos x="40" y="25"/>
                  </a:cxn>
                  <a:cxn ang="0">
                    <a:pos x="36" y="24"/>
                  </a:cxn>
                  <a:cxn ang="0">
                    <a:pos x="32" y="24"/>
                  </a:cxn>
                  <a:cxn ang="0">
                    <a:pos x="32" y="37"/>
                  </a:cxn>
                  <a:cxn ang="0">
                    <a:pos x="32" y="41"/>
                  </a:cxn>
                  <a:cxn ang="0">
                    <a:pos x="32" y="42"/>
                  </a:cxn>
                  <a:cxn ang="0">
                    <a:pos x="34" y="43"/>
                  </a:cxn>
                  <a:cxn ang="0">
                    <a:pos x="34" y="44"/>
                  </a:cxn>
                  <a:cxn ang="0">
                    <a:pos x="36" y="44"/>
                  </a:cxn>
                  <a:cxn ang="0">
                    <a:pos x="40" y="44"/>
                  </a:cxn>
                  <a:cxn ang="0">
                    <a:pos x="44" y="44"/>
                  </a:cxn>
                  <a:cxn ang="0">
                    <a:pos x="52" y="44"/>
                  </a:cxn>
                  <a:cxn ang="0">
                    <a:pos x="58" y="43"/>
                  </a:cxn>
                  <a:cxn ang="0">
                    <a:pos x="64" y="41"/>
                  </a:cxn>
                  <a:cxn ang="0">
                    <a:pos x="68" y="38"/>
                  </a:cxn>
                  <a:cxn ang="0">
                    <a:pos x="70" y="35"/>
                  </a:cxn>
                  <a:cxn ang="0">
                    <a:pos x="74" y="32"/>
                  </a:cxn>
                  <a:cxn ang="0">
                    <a:pos x="76" y="32"/>
                  </a:cxn>
                  <a:cxn ang="0">
                    <a:pos x="72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4" y="45"/>
                  </a:cxn>
                  <a:cxn ang="0">
                    <a:pos x="6" y="45"/>
                  </a:cxn>
                  <a:cxn ang="0">
                    <a:pos x="10" y="44"/>
                  </a:cxn>
                  <a:cxn ang="0">
                    <a:pos x="10" y="44"/>
                  </a:cxn>
                  <a:cxn ang="0">
                    <a:pos x="12" y="43"/>
                  </a:cxn>
                  <a:cxn ang="0">
                    <a:pos x="12" y="41"/>
                  </a:cxn>
                  <a:cxn ang="0">
                    <a:pos x="12" y="38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14"/>
                  </a:cxn>
                  <a:cxn ang="0">
                    <a:pos x="66" y="14"/>
                  </a:cxn>
                  <a:cxn ang="0">
                    <a:pos x="64" y="9"/>
                  </a:cxn>
                  <a:cxn ang="0">
                    <a:pos x="62" y="7"/>
                  </a:cxn>
                  <a:cxn ang="0">
                    <a:pos x="58" y="5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0" y="2"/>
                  </a:cxn>
                  <a:cxn ang="0">
                    <a:pos x="32" y="2"/>
                  </a:cxn>
                </a:cxnLst>
                <a:rect l="0" t="0" r="r" b="b"/>
                <a:pathLst>
                  <a:path w="76" h="46">
                    <a:moveTo>
                      <a:pt x="32" y="2"/>
                    </a:moveTo>
                    <a:lnTo>
                      <a:pt x="32" y="22"/>
                    </a:lnTo>
                    <a:lnTo>
                      <a:pt x="34" y="22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48" y="31"/>
                    </a:lnTo>
                    <a:lnTo>
                      <a:pt x="46" y="28"/>
                    </a:lnTo>
                    <a:lnTo>
                      <a:pt x="44" y="26"/>
                    </a:lnTo>
                    <a:lnTo>
                      <a:pt x="40" y="25"/>
                    </a:lnTo>
                    <a:lnTo>
                      <a:pt x="36" y="24"/>
                    </a:lnTo>
                    <a:lnTo>
                      <a:pt x="32" y="24"/>
                    </a:lnTo>
                    <a:lnTo>
                      <a:pt x="32" y="37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4" y="43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40" y="44"/>
                    </a:lnTo>
                    <a:lnTo>
                      <a:pt x="44" y="44"/>
                    </a:lnTo>
                    <a:lnTo>
                      <a:pt x="52" y="44"/>
                    </a:lnTo>
                    <a:lnTo>
                      <a:pt x="58" y="43"/>
                    </a:lnTo>
                    <a:lnTo>
                      <a:pt x="64" y="41"/>
                    </a:lnTo>
                    <a:lnTo>
                      <a:pt x="68" y="38"/>
                    </a:lnTo>
                    <a:lnTo>
                      <a:pt x="70" y="35"/>
                    </a:lnTo>
                    <a:lnTo>
                      <a:pt x="74" y="32"/>
                    </a:lnTo>
                    <a:lnTo>
                      <a:pt x="76" y="32"/>
                    </a:lnTo>
                    <a:lnTo>
                      <a:pt x="72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2" y="3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14"/>
                    </a:lnTo>
                    <a:lnTo>
                      <a:pt x="66" y="14"/>
                    </a:lnTo>
                    <a:lnTo>
                      <a:pt x="64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0" y="2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" name="Freeform 1582"/>
              <p:cNvSpPr>
                <a:spLocks/>
              </p:cNvSpPr>
              <p:nvPr/>
            </p:nvSpPr>
            <p:spPr bwMode="auto">
              <a:xfrm>
                <a:off x="1863" y="748"/>
                <a:ext cx="58" cy="31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50" y="28"/>
                  </a:cxn>
                  <a:cxn ang="0">
                    <a:pos x="54" y="29"/>
                  </a:cxn>
                  <a:cxn ang="0">
                    <a:pos x="58" y="31"/>
                  </a:cxn>
                  <a:cxn ang="0">
                    <a:pos x="26" y="30"/>
                  </a:cxn>
                  <a:cxn ang="0">
                    <a:pos x="30" y="29"/>
                  </a:cxn>
                  <a:cxn ang="0">
                    <a:pos x="30" y="28"/>
                  </a:cxn>
                  <a:cxn ang="0">
                    <a:pos x="28" y="26"/>
                  </a:cxn>
                  <a:cxn ang="0">
                    <a:pos x="20" y="23"/>
                  </a:cxn>
                  <a:cxn ang="0">
                    <a:pos x="16" y="27"/>
                  </a:cxn>
                  <a:cxn ang="0">
                    <a:pos x="16" y="28"/>
                  </a:cxn>
                  <a:cxn ang="0">
                    <a:pos x="16" y="29"/>
                  </a:cxn>
                  <a:cxn ang="0">
                    <a:pos x="18" y="29"/>
                  </a:cxn>
                  <a:cxn ang="0">
                    <a:pos x="22" y="30"/>
                  </a:cxn>
                  <a:cxn ang="0">
                    <a:pos x="0" y="31"/>
                  </a:cxn>
                  <a:cxn ang="0">
                    <a:pos x="4" y="29"/>
                  </a:cxn>
                  <a:cxn ang="0">
                    <a:pos x="10" y="28"/>
                  </a:cxn>
                  <a:cxn ang="0">
                    <a:pos x="18" y="22"/>
                  </a:cxn>
                  <a:cxn ang="0">
                    <a:pos x="12" y="9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6" y="3"/>
                  </a:cxn>
                  <a:cxn ang="0">
                    <a:pos x="26" y="4"/>
                  </a:cxn>
                  <a:cxn ang="0">
                    <a:pos x="28" y="5"/>
                  </a:cxn>
                  <a:cxn ang="0">
                    <a:pos x="34" y="9"/>
                  </a:cxn>
                  <a:cxn ang="0">
                    <a:pos x="40" y="4"/>
                  </a:cxn>
                  <a:cxn ang="0">
                    <a:pos x="40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54" y="2"/>
                  </a:cxn>
                  <a:cxn ang="0">
                    <a:pos x="48" y="3"/>
                  </a:cxn>
                  <a:cxn ang="0">
                    <a:pos x="40" y="8"/>
                  </a:cxn>
                </a:cxnLst>
                <a:rect l="0" t="0" r="r" b="b"/>
                <a:pathLst>
                  <a:path w="58" h="31">
                    <a:moveTo>
                      <a:pt x="34" y="12"/>
                    </a:moveTo>
                    <a:lnTo>
                      <a:pt x="44" y="22"/>
                    </a:lnTo>
                    <a:lnTo>
                      <a:pt x="48" y="26"/>
                    </a:lnTo>
                    <a:lnTo>
                      <a:pt x="50" y="28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30" y="29"/>
                    </a:lnTo>
                    <a:lnTo>
                      <a:pt x="30" y="29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6"/>
                    </a:lnTo>
                    <a:lnTo>
                      <a:pt x="24" y="20"/>
                    </a:lnTo>
                    <a:lnTo>
                      <a:pt x="20" y="23"/>
                    </a:lnTo>
                    <a:lnTo>
                      <a:pt x="18" y="26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12" y="9"/>
                    </a:lnTo>
                    <a:lnTo>
                      <a:pt x="10" y="5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4" y="9"/>
                    </a:lnTo>
                    <a:lnTo>
                      <a:pt x="38" y="7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3"/>
                    </a:lnTo>
                    <a:lnTo>
                      <a:pt x="44" y="4"/>
                    </a:lnTo>
                    <a:lnTo>
                      <a:pt x="40" y="8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" name="Freeform 1583"/>
              <p:cNvSpPr>
                <a:spLocks noEditPoints="1"/>
              </p:cNvSpPr>
              <p:nvPr/>
            </p:nvSpPr>
            <p:spPr bwMode="auto">
              <a:xfrm>
                <a:off x="1929" y="748"/>
                <a:ext cx="58" cy="47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22" y="39"/>
                  </a:cxn>
                  <a:cxn ang="0">
                    <a:pos x="22" y="4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4" y="45"/>
                  </a:cxn>
                  <a:cxn ang="0">
                    <a:pos x="26" y="45"/>
                  </a:cxn>
                  <a:cxn ang="0">
                    <a:pos x="28" y="45"/>
                  </a:cxn>
                  <a:cxn ang="0">
                    <a:pos x="28" y="47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2" y="45"/>
                  </a:cxn>
                  <a:cxn ang="0">
                    <a:pos x="4" y="44"/>
                  </a:cxn>
                  <a:cxn ang="0">
                    <a:pos x="4" y="43"/>
                  </a:cxn>
                  <a:cxn ang="0">
                    <a:pos x="4" y="39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4"/>
                  </a:cxn>
                  <a:cxn ang="0">
                    <a:pos x="24" y="2"/>
                  </a:cxn>
                  <a:cxn ang="0">
                    <a:pos x="28" y="1"/>
                  </a:cxn>
                  <a:cxn ang="0">
                    <a:pos x="32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1"/>
                  </a:cxn>
                  <a:cxn ang="0">
                    <a:pos x="52" y="4"/>
                  </a:cxn>
                  <a:cxn ang="0">
                    <a:pos x="56" y="8"/>
                  </a:cxn>
                  <a:cxn ang="0">
                    <a:pos x="58" y="11"/>
                  </a:cxn>
                  <a:cxn ang="0">
                    <a:pos x="58" y="16"/>
                  </a:cxn>
                  <a:cxn ang="0">
                    <a:pos x="58" y="20"/>
                  </a:cxn>
                  <a:cxn ang="0">
                    <a:pos x="56" y="25"/>
                  </a:cxn>
                  <a:cxn ang="0">
                    <a:pos x="52" y="28"/>
                  </a:cxn>
                  <a:cxn ang="0">
                    <a:pos x="48" y="30"/>
                  </a:cxn>
                  <a:cxn ang="0">
                    <a:pos x="42" y="31"/>
                  </a:cxn>
                  <a:cxn ang="0">
                    <a:pos x="36" y="32"/>
                  </a:cxn>
                  <a:cxn ang="0">
                    <a:pos x="32" y="31"/>
                  </a:cxn>
                  <a:cxn ang="0">
                    <a:pos x="28" y="31"/>
                  </a:cxn>
                  <a:cxn ang="0">
                    <a:pos x="24" y="30"/>
                  </a:cxn>
                  <a:cxn ang="0">
                    <a:pos x="22" y="28"/>
                  </a:cxn>
                  <a:cxn ang="0">
                    <a:pos x="22" y="26"/>
                  </a:cxn>
                  <a:cxn ang="0">
                    <a:pos x="24" y="28"/>
                  </a:cxn>
                  <a:cxn ang="0">
                    <a:pos x="28" y="29"/>
                  </a:cxn>
                  <a:cxn ang="0">
                    <a:pos x="32" y="30"/>
                  </a:cxn>
                  <a:cxn ang="0">
                    <a:pos x="36" y="29"/>
                  </a:cxn>
                  <a:cxn ang="0">
                    <a:pos x="38" y="28"/>
                  </a:cxn>
                  <a:cxn ang="0">
                    <a:pos x="40" y="26"/>
                  </a:cxn>
                  <a:cxn ang="0">
                    <a:pos x="42" y="21"/>
                  </a:cxn>
                  <a:cxn ang="0">
                    <a:pos x="42" y="17"/>
                  </a:cxn>
                  <a:cxn ang="0">
                    <a:pos x="42" y="11"/>
                  </a:cxn>
                  <a:cxn ang="0">
                    <a:pos x="40" y="8"/>
                  </a:cxn>
                  <a:cxn ang="0">
                    <a:pos x="38" y="5"/>
                  </a:cxn>
                  <a:cxn ang="0">
                    <a:pos x="36" y="3"/>
                  </a:cxn>
                  <a:cxn ang="0">
                    <a:pos x="32" y="3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2" y="8"/>
                  </a:cxn>
                  <a:cxn ang="0">
                    <a:pos x="22" y="26"/>
                  </a:cxn>
                </a:cxnLst>
                <a:rect l="0" t="0" r="r" b="b"/>
                <a:pathLst>
                  <a:path w="58" h="47">
                    <a:moveTo>
                      <a:pt x="22" y="28"/>
                    </a:moveTo>
                    <a:lnTo>
                      <a:pt x="22" y="39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39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1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8" y="11"/>
                    </a:lnTo>
                    <a:lnTo>
                      <a:pt x="58" y="16"/>
                    </a:lnTo>
                    <a:lnTo>
                      <a:pt x="58" y="20"/>
                    </a:lnTo>
                    <a:lnTo>
                      <a:pt x="56" y="25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1"/>
                    </a:lnTo>
                    <a:lnTo>
                      <a:pt x="36" y="32"/>
                    </a:lnTo>
                    <a:lnTo>
                      <a:pt x="32" y="31"/>
                    </a:lnTo>
                    <a:lnTo>
                      <a:pt x="28" y="31"/>
                    </a:lnTo>
                    <a:lnTo>
                      <a:pt x="24" y="30"/>
                    </a:lnTo>
                    <a:lnTo>
                      <a:pt x="22" y="28"/>
                    </a:lnTo>
                    <a:close/>
                    <a:moveTo>
                      <a:pt x="22" y="26"/>
                    </a:moveTo>
                    <a:lnTo>
                      <a:pt x="24" y="28"/>
                    </a:lnTo>
                    <a:lnTo>
                      <a:pt x="28" y="29"/>
                    </a:lnTo>
                    <a:lnTo>
                      <a:pt x="32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2" y="21"/>
                    </a:lnTo>
                    <a:lnTo>
                      <a:pt x="42" y="17"/>
                    </a:lnTo>
                    <a:lnTo>
                      <a:pt x="42" y="11"/>
                    </a:lnTo>
                    <a:lnTo>
                      <a:pt x="40" y="8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2" y="8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" name="Freeform 1584"/>
              <p:cNvSpPr>
                <a:spLocks noEditPoints="1"/>
              </p:cNvSpPr>
              <p:nvPr/>
            </p:nvSpPr>
            <p:spPr bwMode="auto">
              <a:xfrm>
                <a:off x="1995" y="748"/>
                <a:ext cx="50" cy="32"/>
              </a:xfrm>
              <a:custGeom>
                <a:avLst/>
                <a:gdLst/>
                <a:ahLst/>
                <a:cxnLst>
                  <a:cxn ang="0">
                    <a:pos x="50" y="14"/>
                  </a:cxn>
                  <a:cxn ang="0">
                    <a:pos x="18" y="14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4" y="23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8" y="26"/>
                  </a:cxn>
                  <a:cxn ang="0">
                    <a:pos x="40" y="25"/>
                  </a:cxn>
                  <a:cxn ang="0">
                    <a:pos x="44" y="23"/>
                  </a:cxn>
                  <a:cxn ang="0">
                    <a:pos x="48" y="21"/>
                  </a:cxn>
                  <a:cxn ang="0">
                    <a:pos x="50" y="22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1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6" y="7"/>
                  </a:cxn>
                  <a:cxn ang="0">
                    <a:pos x="48" y="10"/>
                  </a:cxn>
                  <a:cxn ang="0">
                    <a:pos x="50" y="14"/>
                  </a:cxn>
                  <a:cxn ang="0">
                    <a:pos x="34" y="12"/>
                  </a:cxn>
                  <a:cxn ang="0">
                    <a:pos x="34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0" y="3"/>
                  </a:cxn>
                  <a:cxn ang="0">
                    <a:pos x="18" y="7"/>
                  </a:cxn>
                  <a:cxn ang="0">
                    <a:pos x="18" y="11"/>
                  </a:cxn>
                  <a:cxn ang="0">
                    <a:pos x="18" y="12"/>
                  </a:cxn>
                  <a:cxn ang="0">
                    <a:pos x="34" y="12"/>
                  </a:cxn>
                </a:cxnLst>
                <a:rect l="0" t="0" r="r" b="b"/>
                <a:pathLst>
                  <a:path w="50" h="32">
                    <a:moveTo>
                      <a:pt x="50" y="14"/>
                    </a:moveTo>
                    <a:lnTo>
                      <a:pt x="18" y="14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4" y="23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8" y="26"/>
                    </a:lnTo>
                    <a:lnTo>
                      <a:pt x="40" y="25"/>
                    </a:lnTo>
                    <a:lnTo>
                      <a:pt x="44" y="23"/>
                    </a:lnTo>
                    <a:lnTo>
                      <a:pt x="48" y="21"/>
                    </a:lnTo>
                    <a:lnTo>
                      <a:pt x="50" y="22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1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6" y="7"/>
                    </a:lnTo>
                    <a:lnTo>
                      <a:pt x="48" y="10"/>
                    </a:lnTo>
                    <a:lnTo>
                      <a:pt x="50" y="14"/>
                    </a:lnTo>
                    <a:close/>
                    <a:moveTo>
                      <a:pt x="34" y="12"/>
                    </a:moveTo>
                    <a:lnTo>
                      <a:pt x="34" y="8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" name="Freeform 1585"/>
              <p:cNvSpPr>
                <a:spLocks/>
              </p:cNvSpPr>
              <p:nvPr/>
            </p:nvSpPr>
            <p:spPr bwMode="auto">
              <a:xfrm>
                <a:off x="2053" y="748"/>
                <a:ext cx="48" cy="3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8"/>
                  </a:cxn>
                  <a:cxn ang="0">
                    <a:pos x="28" y="3"/>
                  </a:cxn>
                  <a:cxn ang="0">
                    <a:pos x="32" y="1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4" y="0"/>
                  </a:cxn>
                  <a:cxn ang="0">
                    <a:pos x="46" y="1"/>
                  </a:cxn>
                  <a:cxn ang="0">
                    <a:pos x="48" y="2"/>
                  </a:cxn>
                  <a:cxn ang="0">
                    <a:pos x="48" y="4"/>
                  </a:cxn>
                  <a:cxn ang="0">
                    <a:pos x="48" y="5"/>
                  </a:cxn>
                  <a:cxn ang="0">
                    <a:pos x="46" y="8"/>
                  </a:cxn>
                  <a:cxn ang="0">
                    <a:pos x="44" y="9"/>
                  </a:cxn>
                  <a:cxn ang="0">
                    <a:pos x="40" y="9"/>
                  </a:cxn>
                  <a:cxn ang="0">
                    <a:pos x="38" y="9"/>
                  </a:cxn>
                  <a:cxn ang="0">
                    <a:pos x="36" y="8"/>
                  </a:cxn>
                  <a:cxn ang="0">
                    <a:pos x="34" y="7"/>
                  </a:cxn>
                  <a:cxn ang="0">
                    <a:pos x="32" y="7"/>
                  </a:cxn>
                  <a:cxn ang="0">
                    <a:pos x="32" y="5"/>
                  </a:cxn>
                  <a:cxn ang="0">
                    <a:pos x="32" y="5"/>
                  </a:cxn>
                  <a:cxn ang="0">
                    <a:pos x="30" y="7"/>
                  </a:cxn>
                  <a:cxn ang="0">
                    <a:pos x="28" y="7"/>
                  </a:cxn>
                  <a:cxn ang="0">
                    <a:pos x="26" y="8"/>
                  </a:cxn>
                  <a:cxn ang="0">
                    <a:pos x="24" y="10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2" y="23"/>
                  </a:cxn>
                  <a:cxn ang="0">
                    <a:pos x="22" y="26"/>
                  </a:cxn>
                  <a:cxn ang="0">
                    <a:pos x="22" y="27"/>
                  </a:cxn>
                  <a:cxn ang="0">
                    <a:pos x="22" y="28"/>
                  </a:cxn>
                  <a:cxn ang="0">
                    <a:pos x="24" y="29"/>
                  </a:cxn>
                  <a:cxn ang="0">
                    <a:pos x="24" y="29"/>
                  </a:cxn>
                  <a:cxn ang="0">
                    <a:pos x="26" y="30"/>
                  </a:cxn>
                  <a:cxn ang="0">
                    <a:pos x="28" y="30"/>
                  </a:cxn>
                  <a:cxn ang="0">
                    <a:pos x="28" y="31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6" y="27"/>
                  </a:cxn>
                  <a:cxn ang="0">
                    <a:pos x="6" y="25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48" h="31">
                    <a:moveTo>
                      <a:pt x="22" y="0"/>
                    </a:moveTo>
                    <a:lnTo>
                      <a:pt x="22" y="8"/>
                    </a:lnTo>
                    <a:lnTo>
                      <a:pt x="28" y="3"/>
                    </a:lnTo>
                    <a:lnTo>
                      <a:pt x="32" y="1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6" y="8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22" y="13"/>
                    </a:lnTo>
                    <a:lnTo>
                      <a:pt x="22" y="17"/>
                    </a:lnTo>
                    <a:lnTo>
                      <a:pt x="22" y="23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" name="Freeform 1586"/>
              <p:cNvSpPr>
                <a:spLocks noEditPoints="1"/>
              </p:cNvSpPr>
              <p:nvPr/>
            </p:nvSpPr>
            <p:spPr bwMode="auto">
              <a:xfrm>
                <a:off x="2107" y="732"/>
                <a:ext cx="28" cy="4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3"/>
                  </a:cxn>
                  <a:cxn ang="0">
                    <a:pos x="22" y="5"/>
                  </a:cxn>
                  <a:cxn ang="0">
                    <a:pos x="22" y="7"/>
                  </a:cxn>
                  <a:cxn ang="0">
                    <a:pos x="20" y="8"/>
                  </a:cxn>
                  <a:cxn ang="0">
                    <a:pos x="18" y="9"/>
                  </a:cxn>
                  <a:cxn ang="0">
                    <a:pos x="14" y="9"/>
                  </a:cxn>
                  <a:cxn ang="0">
                    <a:pos x="10" y="9"/>
                  </a:cxn>
                  <a:cxn ang="0">
                    <a:pos x="8" y="8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2" y="16"/>
                  </a:cxn>
                  <a:cxn ang="0">
                    <a:pos x="22" y="41"/>
                  </a:cxn>
                  <a:cxn ang="0">
                    <a:pos x="22" y="43"/>
                  </a:cxn>
                  <a:cxn ang="0">
                    <a:pos x="24" y="45"/>
                  </a:cxn>
                  <a:cxn ang="0">
                    <a:pos x="26" y="45"/>
                  </a:cxn>
                  <a:cxn ang="0">
                    <a:pos x="28" y="46"/>
                  </a:cxn>
                  <a:cxn ang="0">
                    <a:pos x="28" y="47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24"/>
                  </a:cxn>
                  <a:cxn ang="0">
                    <a:pos x="6" y="20"/>
                  </a:cxn>
                  <a:cxn ang="0">
                    <a:pos x="4" y="19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22" y="16"/>
                  </a:cxn>
                </a:cxnLst>
                <a:rect l="0" t="0" r="r" b="b"/>
                <a:pathLst>
                  <a:path w="28" h="47">
                    <a:moveTo>
                      <a:pt x="14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  <a:moveTo>
                      <a:pt x="22" y="16"/>
                    </a:moveTo>
                    <a:lnTo>
                      <a:pt x="22" y="41"/>
                    </a:lnTo>
                    <a:lnTo>
                      <a:pt x="22" y="43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24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" name="Freeform 1587"/>
              <p:cNvSpPr>
                <a:spLocks/>
              </p:cNvSpPr>
              <p:nvPr/>
            </p:nvSpPr>
            <p:spPr bwMode="auto">
              <a:xfrm>
                <a:off x="2143" y="748"/>
                <a:ext cx="92" cy="31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30" y="1"/>
                  </a:cxn>
                  <a:cxn ang="0">
                    <a:pos x="38" y="0"/>
                  </a:cxn>
                  <a:cxn ang="0">
                    <a:pos x="48" y="1"/>
                  </a:cxn>
                  <a:cxn ang="0">
                    <a:pos x="52" y="5"/>
                  </a:cxn>
                  <a:cxn ang="0">
                    <a:pos x="62" y="1"/>
                  </a:cxn>
                  <a:cxn ang="0">
                    <a:pos x="70" y="0"/>
                  </a:cxn>
                  <a:cxn ang="0">
                    <a:pos x="80" y="1"/>
                  </a:cxn>
                  <a:cxn ang="0">
                    <a:pos x="84" y="4"/>
                  </a:cxn>
                  <a:cxn ang="0">
                    <a:pos x="86" y="11"/>
                  </a:cxn>
                  <a:cxn ang="0">
                    <a:pos x="86" y="27"/>
                  </a:cxn>
                  <a:cxn ang="0">
                    <a:pos x="88" y="29"/>
                  </a:cxn>
                  <a:cxn ang="0">
                    <a:pos x="92" y="31"/>
                  </a:cxn>
                  <a:cxn ang="0">
                    <a:pos x="64" y="30"/>
                  </a:cxn>
                  <a:cxn ang="0">
                    <a:pos x="68" y="28"/>
                  </a:cxn>
                  <a:cxn ang="0">
                    <a:pos x="70" y="25"/>
                  </a:cxn>
                  <a:cxn ang="0">
                    <a:pos x="70" y="8"/>
                  </a:cxn>
                  <a:cxn ang="0">
                    <a:pos x="68" y="5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6" y="7"/>
                  </a:cxn>
                  <a:cxn ang="0">
                    <a:pos x="54" y="25"/>
                  </a:cxn>
                  <a:cxn ang="0">
                    <a:pos x="54" y="28"/>
                  </a:cxn>
                  <a:cxn ang="0">
                    <a:pos x="58" y="30"/>
                  </a:cxn>
                  <a:cxn ang="0">
                    <a:pos x="32" y="31"/>
                  </a:cxn>
                  <a:cxn ang="0">
                    <a:pos x="34" y="30"/>
                  </a:cxn>
                  <a:cxn ang="0">
                    <a:pos x="36" y="29"/>
                  </a:cxn>
                  <a:cxn ang="0">
                    <a:pos x="36" y="27"/>
                  </a:cxn>
                  <a:cxn ang="0">
                    <a:pos x="36" y="11"/>
                  </a:cxn>
                  <a:cxn ang="0">
                    <a:pos x="36" y="5"/>
                  </a:cxn>
                  <a:cxn ang="0">
                    <a:pos x="34" y="4"/>
                  </a:cxn>
                  <a:cxn ang="0">
                    <a:pos x="32" y="3"/>
                  </a:cxn>
                  <a:cxn ang="0">
                    <a:pos x="28" y="4"/>
                  </a:cxn>
                  <a:cxn ang="0">
                    <a:pos x="22" y="8"/>
                  </a:cxn>
                  <a:cxn ang="0">
                    <a:pos x="22" y="27"/>
                  </a:cxn>
                  <a:cxn ang="0">
                    <a:pos x="24" y="29"/>
                  </a:cxn>
                  <a:cxn ang="0">
                    <a:pos x="26" y="31"/>
                  </a:cxn>
                  <a:cxn ang="0">
                    <a:pos x="0" y="30"/>
                  </a:cxn>
                  <a:cxn ang="0">
                    <a:pos x="4" y="29"/>
                  </a:cxn>
                  <a:cxn ang="0">
                    <a:pos x="4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2" h="31">
                    <a:moveTo>
                      <a:pt x="22" y="0"/>
                    </a:moveTo>
                    <a:lnTo>
                      <a:pt x="22" y="4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0" y="2"/>
                    </a:lnTo>
                    <a:lnTo>
                      <a:pt x="52" y="5"/>
                    </a:lnTo>
                    <a:lnTo>
                      <a:pt x="58" y="2"/>
                    </a:lnTo>
                    <a:lnTo>
                      <a:pt x="62" y="1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0" y="1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6" y="8"/>
                    </a:lnTo>
                    <a:lnTo>
                      <a:pt x="86" y="11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9"/>
                    </a:lnTo>
                    <a:lnTo>
                      <a:pt x="88" y="29"/>
                    </a:lnTo>
                    <a:lnTo>
                      <a:pt x="92" y="30"/>
                    </a:lnTo>
                    <a:lnTo>
                      <a:pt x="92" y="31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9"/>
                    </a:lnTo>
                    <a:lnTo>
                      <a:pt x="68" y="28"/>
                    </a:lnTo>
                    <a:lnTo>
                      <a:pt x="70" y="27"/>
                    </a:lnTo>
                    <a:lnTo>
                      <a:pt x="70" y="25"/>
                    </a:lnTo>
                    <a:lnTo>
                      <a:pt x="70" y="11"/>
                    </a:lnTo>
                    <a:lnTo>
                      <a:pt x="70" y="8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4" y="3"/>
                    </a:lnTo>
                    <a:lnTo>
                      <a:pt x="62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4" y="8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6" y="29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11"/>
                    </a:lnTo>
                    <a:lnTo>
                      <a:pt x="36" y="8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2" y="3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5"/>
                    </a:lnTo>
                    <a:lnTo>
                      <a:pt x="22" y="8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" name="Freeform 1588"/>
              <p:cNvSpPr>
                <a:spLocks noEditPoints="1"/>
              </p:cNvSpPr>
              <p:nvPr/>
            </p:nvSpPr>
            <p:spPr bwMode="auto">
              <a:xfrm>
                <a:off x="2243" y="748"/>
                <a:ext cx="50" cy="32"/>
              </a:xfrm>
              <a:custGeom>
                <a:avLst/>
                <a:gdLst/>
                <a:ahLst/>
                <a:cxnLst>
                  <a:cxn ang="0">
                    <a:pos x="50" y="14"/>
                  </a:cxn>
                  <a:cxn ang="0">
                    <a:pos x="18" y="14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4" y="23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8" y="26"/>
                  </a:cxn>
                  <a:cxn ang="0">
                    <a:pos x="40" y="25"/>
                  </a:cxn>
                  <a:cxn ang="0">
                    <a:pos x="44" y="23"/>
                  </a:cxn>
                  <a:cxn ang="0">
                    <a:pos x="48" y="21"/>
                  </a:cxn>
                  <a:cxn ang="0">
                    <a:pos x="50" y="22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1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6" y="7"/>
                  </a:cxn>
                  <a:cxn ang="0">
                    <a:pos x="48" y="10"/>
                  </a:cxn>
                  <a:cxn ang="0">
                    <a:pos x="50" y="14"/>
                  </a:cxn>
                  <a:cxn ang="0">
                    <a:pos x="34" y="12"/>
                  </a:cxn>
                  <a:cxn ang="0">
                    <a:pos x="34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0" y="3"/>
                  </a:cxn>
                  <a:cxn ang="0">
                    <a:pos x="18" y="7"/>
                  </a:cxn>
                  <a:cxn ang="0">
                    <a:pos x="18" y="11"/>
                  </a:cxn>
                  <a:cxn ang="0">
                    <a:pos x="18" y="12"/>
                  </a:cxn>
                  <a:cxn ang="0">
                    <a:pos x="34" y="12"/>
                  </a:cxn>
                </a:cxnLst>
                <a:rect l="0" t="0" r="r" b="b"/>
                <a:pathLst>
                  <a:path w="50" h="32">
                    <a:moveTo>
                      <a:pt x="50" y="14"/>
                    </a:moveTo>
                    <a:lnTo>
                      <a:pt x="18" y="14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4" y="23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8" y="26"/>
                    </a:lnTo>
                    <a:lnTo>
                      <a:pt x="40" y="25"/>
                    </a:lnTo>
                    <a:lnTo>
                      <a:pt x="44" y="23"/>
                    </a:lnTo>
                    <a:lnTo>
                      <a:pt x="48" y="21"/>
                    </a:lnTo>
                    <a:lnTo>
                      <a:pt x="50" y="22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1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6" y="7"/>
                    </a:lnTo>
                    <a:lnTo>
                      <a:pt x="48" y="10"/>
                    </a:lnTo>
                    <a:lnTo>
                      <a:pt x="50" y="14"/>
                    </a:lnTo>
                    <a:close/>
                    <a:moveTo>
                      <a:pt x="34" y="12"/>
                    </a:moveTo>
                    <a:lnTo>
                      <a:pt x="34" y="8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" name="Freeform 1589"/>
              <p:cNvSpPr>
                <a:spLocks/>
              </p:cNvSpPr>
              <p:nvPr/>
            </p:nvSpPr>
            <p:spPr bwMode="auto">
              <a:xfrm>
                <a:off x="2301" y="748"/>
                <a:ext cx="58" cy="3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4"/>
                  </a:cxn>
                  <a:cxn ang="0">
                    <a:pos x="26" y="2"/>
                  </a:cxn>
                  <a:cxn ang="0">
                    <a:pos x="30" y="1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46" y="1"/>
                  </a:cxn>
                  <a:cxn ang="0">
                    <a:pos x="50" y="3"/>
                  </a:cxn>
                  <a:cxn ang="0">
                    <a:pos x="52" y="5"/>
                  </a:cxn>
                  <a:cxn ang="0">
                    <a:pos x="52" y="8"/>
                  </a:cxn>
                  <a:cxn ang="0">
                    <a:pos x="52" y="12"/>
                  </a:cxn>
                  <a:cxn ang="0">
                    <a:pos x="52" y="25"/>
                  </a:cxn>
                  <a:cxn ang="0">
                    <a:pos x="52" y="27"/>
                  </a:cxn>
                  <a:cxn ang="0">
                    <a:pos x="54" y="29"/>
                  </a:cxn>
                  <a:cxn ang="0">
                    <a:pos x="54" y="29"/>
                  </a:cxn>
                  <a:cxn ang="0">
                    <a:pos x="58" y="30"/>
                  </a:cxn>
                  <a:cxn ang="0">
                    <a:pos x="58" y="31"/>
                  </a:cxn>
                  <a:cxn ang="0">
                    <a:pos x="30" y="31"/>
                  </a:cxn>
                  <a:cxn ang="0">
                    <a:pos x="30" y="30"/>
                  </a:cxn>
                  <a:cxn ang="0">
                    <a:pos x="32" y="29"/>
                  </a:cxn>
                  <a:cxn ang="0">
                    <a:pos x="34" y="28"/>
                  </a:cxn>
                  <a:cxn ang="0">
                    <a:pos x="36" y="27"/>
                  </a:cxn>
                  <a:cxn ang="0">
                    <a:pos x="36" y="25"/>
                  </a:cxn>
                  <a:cxn ang="0">
                    <a:pos x="36" y="10"/>
                  </a:cxn>
                  <a:cxn ang="0">
                    <a:pos x="36" y="8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2" y="4"/>
                  </a:cxn>
                  <a:cxn ang="0">
                    <a:pos x="30" y="3"/>
                  </a:cxn>
                  <a:cxn ang="0">
                    <a:pos x="28" y="4"/>
                  </a:cxn>
                  <a:cxn ang="0">
                    <a:pos x="24" y="5"/>
                  </a:cxn>
                  <a:cxn ang="0">
                    <a:pos x="22" y="9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2" y="29"/>
                  </a:cxn>
                  <a:cxn ang="0">
                    <a:pos x="24" y="29"/>
                  </a:cxn>
                  <a:cxn ang="0">
                    <a:pos x="26" y="30"/>
                  </a:cxn>
                  <a:cxn ang="0">
                    <a:pos x="26" y="31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4" y="27"/>
                  </a:cxn>
                  <a:cxn ang="0">
                    <a:pos x="4" y="25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58" h="31">
                    <a:moveTo>
                      <a:pt x="22" y="0"/>
                    </a:moveTo>
                    <a:lnTo>
                      <a:pt x="22" y="4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50" y="3"/>
                    </a:lnTo>
                    <a:lnTo>
                      <a:pt x="52" y="5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4"/>
                    </a:lnTo>
                    <a:lnTo>
                      <a:pt x="24" y="5"/>
                    </a:lnTo>
                    <a:lnTo>
                      <a:pt x="22" y="9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" name="Freeform 1590"/>
              <p:cNvSpPr>
                <a:spLocks/>
              </p:cNvSpPr>
              <p:nvPr/>
            </p:nvSpPr>
            <p:spPr bwMode="auto">
              <a:xfrm>
                <a:off x="2365" y="737"/>
                <a:ext cx="38" cy="4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11"/>
                  </a:cxn>
                  <a:cxn ang="0">
                    <a:pos x="38" y="11"/>
                  </a:cxn>
                  <a:cxn ang="0">
                    <a:pos x="38" y="14"/>
                  </a:cxn>
                  <a:cxn ang="0">
                    <a:pos x="26" y="14"/>
                  </a:cxn>
                  <a:cxn ang="0">
                    <a:pos x="26" y="33"/>
                  </a:cxn>
                  <a:cxn ang="0">
                    <a:pos x="26" y="36"/>
                  </a:cxn>
                  <a:cxn ang="0">
                    <a:pos x="26" y="37"/>
                  </a:cxn>
                  <a:cxn ang="0">
                    <a:pos x="26" y="38"/>
                  </a:cxn>
                  <a:cxn ang="0">
                    <a:pos x="28" y="38"/>
                  </a:cxn>
                  <a:cxn ang="0">
                    <a:pos x="28" y="39"/>
                  </a:cxn>
                  <a:cxn ang="0">
                    <a:pos x="30" y="39"/>
                  </a:cxn>
                  <a:cxn ang="0">
                    <a:pos x="32" y="38"/>
                  </a:cxn>
                  <a:cxn ang="0">
                    <a:pos x="36" y="36"/>
                  </a:cxn>
                  <a:cxn ang="0">
                    <a:pos x="38" y="37"/>
                  </a:cxn>
                  <a:cxn ang="0">
                    <a:pos x="34" y="40"/>
                  </a:cxn>
                  <a:cxn ang="0">
                    <a:pos x="28" y="42"/>
                  </a:cxn>
                  <a:cxn ang="0">
                    <a:pos x="22" y="43"/>
                  </a:cxn>
                  <a:cxn ang="0">
                    <a:pos x="18" y="42"/>
                  </a:cxn>
                  <a:cxn ang="0">
                    <a:pos x="14" y="41"/>
                  </a:cxn>
                  <a:cxn ang="0">
                    <a:pos x="10" y="40"/>
                  </a:cxn>
                  <a:cxn ang="0">
                    <a:pos x="10" y="38"/>
                  </a:cxn>
                  <a:cxn ang="0">
                    <a:pos x="8" y="36"/>
                  </a:cxn>
                  <a:cxn ang="0">
                    <a:pos x="8" y="31"/>
                  </a:cxn>
                  <a:cxn ang="0">
                    <a:pos x="8" y="14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8" y="11"/>
                  </a:cxn>
                  <a:cxn ang="0">
                    <a:pos x="14" y="7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26" y="0"/>
                  </a:cxn>
                </a:cxnLst>
                <a:rect l="0" t="0" r="r" b="b"/>
                <a:pathLst>
                  <a:path w="38" h="43">
                    <a:moveTo>
                      <a:pt x="26" y="0"/>
                    </a:moveTo>
                    <a:lnTo>
                      <a:pt x="26" y="11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26" y="14"/>
                    </a:lnTo>
                    <a:lnTo>
                      <a:pt x="26" y="33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30" y="39"/>
                    </a:lnTo>
                    <a:lnTo>
                      <a:pt x="32" y="38"/>
                    </a:lnTo>
                    <a:lnTo>
                      <a:pt x="36" y="36"/>
                    </a:lnTo>
                    <a:lnTo>
                      <a:pt x="38" y="37"/>
                    </a:lnTo>
                    <a:lnTo>
                      <a:pt x="34" y="40"/>
                    </a:lnTo>
                    <a:lnTo>
                      <a:pt x="28" y="42"/>
                    </a:lnTo>
                    <a:lnTo>
                      <a:pt x="22" y="43"/>
                    </a:lnTo>
                    <a:lnTo>
                      <a:pt x="18" y="42"/>
                    </a:lnTo>
                    <a:lnTo>
                      <a:pt x="14" y="41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8" y="31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8" y="11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" name="Freeform 1591"/>
              <p:cNvSpPr>
                <a:spLocks/>
              </p:cNvSpPr>
              <p:nvPr/>
            </p:nvSpPr>
            <p:spPr bwMode="auto">
              <a:xfrm>
                <a:off x="1779" y="816"/>
                <a:ext cx="112" cy="47"/>
              </a:xfrm>
              <a:custGeom>
                <a:avLst/>
                <a:gdLst/>
                <a:ahLst/>
                <a:cxnLst>
                  <a:cxn ang="0">
                    <a:pos x="56" y="31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12" y="2"/>
                  </a:cxn>
                  <a:cxn ang="0">
                    <a:pos x="110" y="2"/>
                  </a:cxn>
                  <a:cxn ang="0">
                    <a:pos x="106" y="2"/>
                  </a:cxn>
                  <a:cxn ang="0">
                    <a:pos x="104" y="3"/>
                  </a:cxn>
                  <a:cxn ang="0">
                    <a:pos x="104" y="3"/>
                  </a:cxn>
                  <a:cxn ang="0">
                    <a:pos x="102" y="4"/>
                  </a:cxn>
                  <a:cxn ang="0">
                    <a:pos x="102" y="5"/>
                  </a:cxn>
                  <a:cxn ang="0">
                    <a:pos x="102" y="8"/>
                  </a:cxn>
                  <a:cxn ang="0">
                    <a:pos x="102" y="39"/>
                  </a:cxn>
                  <a:cxn ang="0">
                    <a:pos x="102" y="41"/>
                  </a:cxn>
                  <a:cxn ang="0">
                    <a:pos x="102" y="43"/>
                  </a:cxn>
                  <a:cxn ang="0">
                    <a:pos x="104" y="43"/>
                  </a:cxn>
                  <a:cxn ang="0">
                    <a:pos x="104" y="44"/>
                  </a:cxn>
                  <a:cxn ang="0">
                    <a:pos x="108" y="45"/>
                  </a:cxn>
                  <a:cxn ang="0">
                    <a:pos x="110" y="45"/>
                  </a:cxn>
                  <a:cxn ang="0">
                    <a:pos x="112" y="45"/>
                  </a:cxn>
                  <a:cxn ang="0">
                    <a:pos x="112" y="47"/>
                  </a:cxn>
                  <a:cxn ang="0">
                    <a:pos x="70" y="47"/>
                  </a:cxn>
                  <a:cxn ang="0">
                    <a:pos x="70" y="45"/>
                  </a:cxn>
                  <a:cxn ang="0">
                    <a:pos x="74" y="45"/>
                  </a:cxn>
                  <a:cxn ang="0">
                    <a:pos x="76" y="45"/>
                  </a:cxn>
                  <a:cxn ang="0">
                    <a:pos x="78" y="44"/>
                  </a:cxn>
                  <a:cxn ang="0">
                    <a:pos x="80" y="44"/>
                  </a:cxn>
                  <a:cxn ang="0">
                    <a:pos x="82" y="43"/>
                  </a:cxn>
                  <a:cxn ang="0">
                    <a:pos x="82" y="41"/>
                  </a:cxn>
                  <a:cxn ang="0">
                    <a:pos x="82" y="39"/>
                  </a:cxn>
                  <a:cxn ang="0">
                    <a:pos x="82" y="4"/>
                  </a:cxn>
                  <a:cxn ang="0">
                    <a:pos x="50" y="47"/>
                  </a:cxn>
                  <a:cxn ang="0">
                    <a:pos x="48" y="47"/>
                  </a:cxn>
                  <a:cxn ang="0">
                    <a:pos x="18" y="5"/>
                  </a:cxn>
                  <a:cxn ang="0">
                    <a:pos x="18" y="38"/>
                  </a:cxn>
                  <a:cxn ang="0">
                    <a:pos x="18" y="40"/>
                  </a:cxn>
                  <a:cxn ang="0">
                    <a:pos x="18" y="41"/>
                  </a:cxn>
                  <a:cxn ang="0">
                    <a:pos x="18" y="43"/>
                  </a:cxn>
                  <a:cxn ang="0">
                    <a:pos x="20" y="44"/>
                  </a:cxn>
                  <a:cxn ang="0">
                    <a:pos x="24" y="44"/>
                  </a:cxn>
                  <a:cxn ang="0">
                    <a:pos x="30" y="45"/>
                  </a:cxn>
                  <a:cxn ang="0">
                    <a:pos x="30" y="47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2" y="45"/>
                  </a:cxn>
                  <a:cxn ang="0">
                    <a:pos x="4" y="45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3"/>
                  </a:cxn>
                  <a:cxn ang="0">
                    <a:pos x="12" y="42"/>
                  </a:cxn>
                  <a:cxn ang="0">
                    <a:pos x="12" y="41"/>
                  </a:cxn>
                  <a:cxn ang="0">
                    <a:pos x="12" y="40"/>
                  </a:cxn>
                  <a:cxn ang="0">
                    <a:pos x="12" y="38"/>
                  </a:cxn>
                  <a:cxn ang="0">
                    <a:pos x="12" y="8"/>
                  </a:cxn>
                  <a:cxn ang="0">
                    <a:pos x="12" y="5"/>
                  </a:cxn>
                  <a:cxn ang="0">
                    <a:pos x="12" y="4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56" y="31"/>
                  </a:cxn>
                </a:cxnLst>
                <a:rect l="0" t="0" r="r" b="b"/>
                <a:pathLst>
                  <a:path w="112" h="47">
                    <a:moveTo>
                      <a:pt x="56" y="31"/>
                    </a:moveTo>
                    <a:lnTo>
                      <a:pt x="8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0" y="2"/>
                    </a:lnTo>
                    <a:lnTo>
                      <a:pt x="106" y="2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2" y="4"/>
                    </a:lnTo>
                    <a:lnTo>
                      <a:pt x="102" y="5"/>
                    </a:lnTo>
                    <a:lnTo>
                      <a:pt x="102" y="8"/>
                    </a:lnTo>
                    <a:lnTo>
                      <a:pt x="102" y="39"/>
                    </a:lnTo>
                    <a:lnTo>
                      <a:pt x="102" y="41"/>
                    </a:lnTo>
                    <a:lnTo>
                      <a:pt x="102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8" y="45"/>
                    </a:lnTo>
                    <a:lnTo>
                      <a:pt x="110" y="45"/>
                    </a:lnTo>
                    <a:lnTo>
                      <a:pt x="112" y="45"/>
                    </a:lnTo>
                    <a:lnTo>
                      <a:pt x="112" y="47"/>
                    </a:lnTo>
                    <a:lnTo>
                      <a:pt x="70" y="47"/>
                    </a:lnTo>
                    <a:lnTo>
                      <a:pt x="70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8" y="44"/>
                    </a:lnTo>
                    <a:lnTo>
                      <a:pt x="80" y="44"/>
                    </a:lnTo>
                    <a:lnTo>
                      <a:pt x="82" y="43"/>
                    </a:lnTo>
                    <a:lnTo>
                      <a:pt x="82" y="41"/>
                    </a:lnTo>
                    <a:lnTo>
                      <a:pt x="82" y="39"/>
                    </a:lnTo>
                    <a:lnTo>
                      <a:pt x="82" y="4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18" y="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20" y="44"/>
                    </a:lnTo>
                    <a:lnTo>
                      <a:pt x="24" y="44"/>
                    </a:lnTo>
                    <a:lnTo>
                      <a:pt x="30" y="45"/>
                    </a:lnTo>
                    <a:lnTo>
                      <a:pt x="30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5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" name="Freeform 1592"/>
              <p:cNvSpPr>
                <a:spLocks noEditPoints="1"/>
              </p:cNvSpPr>
              <p:nvPr/>
            </p:nvSpPr>
            <p:spPr bwMode="auto">
              <a:xfrm>
                <a:off x="1899" y="831"/>
                <a:ext cx="54" cy="3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4" y="0"/>
                  </a:cxn>
                  <a:cxn ang="0">
                    <a:pos x="40" y="1"/>
                  </a:cxn>
                  <a:cxn ang="0">
                    <a:pos x="46" y="5"/>
                  </a:cxn>
                  <a:cxn ang="0">
                    <a:pos x="50" y="8"/>
                  </a:cxn>
                  <a:cxn ang="0">
                    <a:pos x="52" y="11"/>
                  </a:cxn>
                  <a:cxn ang="0">
                    <a:pos x="54" y="16"/>
                  </a:cxn>
                  <a:cxn ang="0">
                    <a:pos x="52" y="20"/>
                  </a:cxn>
                  <a:cxn ang="0">
                    <a:pos x="50" y="24"/>
                  </a:cxn>
                  <a:cxn ang="0">
                    <a:pos x="48" y="27"/>
                  </a:cxn>
                  <a:cxn ang="0">
                    <a:pos x="42" y="30"/>
                  </a:cxn>
                  <a:cxn ang="0">
                    <a:pos x="34" y="32"/>
                  </a:cxn>
                  <a:cxn ang="0">
                    <a:pos x="26" y="33"/>
                  </a:cxn>
                  <a:cxn ang="0">
                    <a:pos x="18" y="32"/>
                  </a:cxn>
                  <a:cxn ang="0">
                    <a:pos x="12" y="30"/>
                  </a:cxn>
                  <a:cxn ang="0">
                    <a:pos x="6" y="27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0" y="3"/>
                  </a:cxn>
                  <a:cxn ang="0">
                    <a:pos x="18" y="5"/>
                  </a:cxn>
                  <a:cxn ang="0">
                    <a:pos x="18" y="8"/>
                  </a:cxn>
                  <a:cxn ang="0">
                    <a:pos x="16" y="12"/>
                  </a:cxn>
                  <a:cxn ang="0">
                    <a:pos x="16" y="18"/>
                  </a:cxn>
                  <a:cxn ang="0">
                    <a:pos x="16" y="23"/>
                  </a:cxn>
                  <a:cxn ang="0">
                    <a:pos x="18" y="25"/>
                  </a:cxn>
                  <a:cxn ang="0">
                    <a:pos x="18" y="27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30"/>
                  </a:cxn>
                  <a:cxn ang="0">
                    <a:pos x="30" y="30"/>
                  </a:cxn>
                  <a:cxn ang="0">
                    <a:pos x="32" y="29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4"/>
                  </a:cxn>
                  <a:cxn ang="0">
                    <a:pos x="36" y="19"/>
                  </a:cxn>
                  <a:cxn ang="0">
                    <a:pos x="36" y="14"/>
                  </a:cxn>
                  <a:cxn ang="0">
                    <a:pos x="36" y="9"/>
                  </a:cxn>
                  <a:cxn ang="0">
                    <a:pos x="36" y="6"/>
                  </a:cxn>
                  <a:cxn ang="0">
                    <a:pos x="34" y="3"/>
                  </a:cxn>
                  <a:cxn ang="0">
                    <a:pos x="32" y="2"/>
                  </a:cxn>
                  <a:cxn ang="0">
                    <a:pos x="30" y="2"/>
                  </a:cxn>
                  <a:cxn ang="0">
                    <a:pos x="26" y="2"/>
                  </a:cxn>
                </a:cxnLst>
                <a:rect l="0" t="0" r="r" b="b"/>
                <a:pathLst>
                  <a:path w="54" h="33">
                    <a:moveTo>
                      <a:pt x="26" y="0"/>
                    </a:moveTo>
                    <a:lnTo>
                      <a:pt x="34" y="0"/>
                    </a:lnTo>
                    <a:lnTo>
                      <a:pt x="40" y="1"/>
                    </a:lnTo>
                    <a:lnTo>
                      <a:pt x="46" y="5"/>
                    </a:lnTo>
                    <a:lnTo>
                      <a:pt x="50" y="8"/>
                    </a:lnTo>
                    <a:lnTo>
                      <a:pt x="52" y="11"/>
                    </a:lnTo>
                    <a:lnTo>
                      <a:pt x="54" y="16"/>
                    </a:lnTo>
                    <a:lnTo>
                      <a:pt x="52" y="20"/>
                    </a:lnTo>
                    <a:lnTo>
                      <a:pt x="50" y="24"/>
                    </a:lnTo>
                    <a:lnTo>
                      <a:pt x="48" y="27"/>
                    </a:lnTo>
                    <a:lnTo>
                      <a:pt x="42" y="30"/>
                    </a:lnTo>
                    <a:lnTo>
                      <a:pt x="34" y="32"/>
                    </a:lnTo>
                    <a:lnTo>
                      <a:pt x="26" y="33"/>
                    </a:lnTo>
                    <a:lnTo>
                      <a:pt x="18" y="32"/>
                    </a:lnTo>
                    <a:lnTo>
                      <a:pt x="12" y="30"/>
                    </a:lnTo>
                    <a:lnTo>
                      <a:pt x="6" y="27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0"/>
                    </a:lnTo>
                    <a:close/>
                    <a:moveTo>
                      <a:pt x="26" y="2"/>
                    </a:moveTo>
                    <a:lnTo>
                      <a:pt x="24" y="2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18"/>
                    </a:lnTo>
                    <a:lnTo>
                      <a:pt x="16" y="23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19"/>
                    </a:lnTo>
                    <a:lnTo>
                      <a:pt x="36" y="14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" name="Freeform 1593"/>
              <p:cNvSpPr>
                <a:spLocks noEditPoints="1"/>
              </p:cNvSpPr>
              <p:nvPr/>
            </p:nvSpPr>
            <p:spPr bwMode="auto">
              <a:xfrm>
                <a:off x="1961" y="816"/>
                <a:ext cx="58" cy="4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38"/>
                  </a:cxn>
                  <a:cxn ang="0">
                    <a:pos x="54" y="41"/>
                  </a:cxn>
                  <a:cxn ang="0">
                    <a:pos x="54" y="42"/>
                  </a:cxn>
                  <a:cxn ang="0">
                    <a:pos x="54" y="42"/>
                  </a:cxn>
                  <a:cxn ang="0">
                    <a:pos x="56" y="43"/>
                  </a:cxn>
                  <a:cxn ang="0">
                    <a:pos x="56" y="43"/>
                  </a:cxn>
                  <a:cxn ang="0">
                    <a:pos x="58" y="43"/>
                  </a:cxn>
                  <a:cxn ang="0">
                    <a:pos x="58" y="45"/>
                  </a:cxn>
                  <a:cxn ang="0">
                    <a:pos x="36" y="48"/>
                  </a:cxn>
                  <a:cxn ang="0">
                    <a:pos x="36" y="42"/>
                  </a:cxn>
                  <a:cxn ang="0">
                    <a:pos x="32" y="44"/>
                  </a:cxn>
                  <a:cxn ang="0">
                    <a:pos x="30" y="47"/>
                  </a:cxn>
                  <a:cxn ang="0">
                    <a:pos x="26" y="47"/>
                  </a:cxn>
                  <a:cxn ang="0">
                    <a:pos x="22" y="48"/>
                  </a:cxn>
                  <a:cxn ang="0">
                    <a:pos x="14" y="47"/>
                  </a:cxn>
                  <a:cxn ang="0">
                    <a:pos x="10" y="45"/>
                  </a:cxn>
                  <a:cxn ang="0">
                    <a:pos x="4" y="42"/>
                  </a:cxn>
                  <a:cxn ang="0">
                    <a:pos x="2" y="39"/>
                  </a:cxn>
                  <a:cxn ang="0">
                    <a:pos x="0" y="35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2" y="23"/>
                  </a:cxn>
                  <a:cxn ang="0">
                    <a:pos x="6" y="20"/>
                  </a:cxn>
                  <a:cxn ang="0">
                    <a:pos x="12" y="16"/>
                  </a:cxn>
                  <a:cxn ang="0">
                    <a:pos x="16" y="15"/>
                  </a:cxn>
                  <a:cxn ang="0">
                    <a:pos x="22" y="15"/>
                  </a:cxn>
                  <a:cxn ang="0">
                    <a:pos x="26" y="15"/>
                  </a:cxn>
                  <a:cxn ang="0">
                    <a:pos x="30" y="15"/>
                  </a:cxn>
                  <a:cxn ang="0">
                    <a:pos x="34" y="17"/>
                  </a:cxn>
                  <a:cxn ang="0">
                    <a:pos x="36" y="18"/>
                  </a:cxn>
                  <a:cxn ang="0">
                    <a:pos x="36" y="7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6" y="3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54" y="0"/>
                  </a:cxn>
                  <a:cxn ang="0">
                    <a:pos x="36" y="23"/>
                  </a:cxn>
                  <a:cxn ang="0">
                    <a:pos x="34" y="20"/>
                  </a:cxn>
                  <a:cxn ang="0">
                    <a:pos x="30" y="17"/>
                  </a:cxn>
                  <a:cxn ang="0">
                    <a:pos x="26" y="17"/>
                  </a:cxn>
                  <a:cxn ang="0">
                    <a:pos x="24" y="17"/>
                  </a:cxn>
                  <a:cxn ang="0">
                    <a:pos x="22" y="17"/>
                  </a:cxn>
                  <a:cxn ang="0">
                    <a:pos x="20" y="18"/>
                  </a:cxn>
                  <a:cxn ang="0">
                    <a:pos x="18" y="22"/>
                  </a:cxn>
                  <a:cxn ang="0">
                    <a:pos x="16" y="25"/>
                  </a:cxn>
                  <a:cxn ang="0">
                    <a:pos x="16" y="30"/>
                  </a:cxn>
                  <a:cxn ang="0">
                    <a:pos x="16" y="35"/>
                  </a:cxn>
                  <a:cxn ang="0">
                    <a:pos x="18" y="39"/>
                  </a:cxn>
                  <a:cxn ang="0">
                    <a:pos x="20" y="41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30" y="43"/>
                  </a:cxn>
                  <a:cxn ang="0">
                    <a:pos x="34" y="42"/>
                  </a:cxn>
                  <a:cxn ang="0">
                    <a:pos x="36" y="39"/>
                  </a:cxn>
                  <a:cxn ang="0">
                    <a:pos x="36" y="23"/>
                  </a:cxn>
                </a:cxnLst>
                <a:rect l="0" t="0" r="r" b="b"/>
                <a:pathLst>
                  <a:path w="58" h="48">
                    <a:moveTo>
                      <a:pt x="54" y="0"/>
                    </a:moveTo>
                    <a:lnTo>
                      <a:pt x="54" y="38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36" y="48"/>
                    </a:lnTo>
                    <a:lnTo>
                      <a:pt x="36" y="42"/>
                    </a:lnTo>
                    <a:lnTo>
                      <a:pt x="32" y="44"/>
                    </a:lnTo>
                    <a:lnTo>
                      <a:pt x="30" y="47"/>
                    </a:lnTo>
                    <a:lnTo>
                      <a:pt x="26" y="47"/>
                    </a:lnTo>
                    <a:lnTo>
                      <a:pt x="22" y="48"/>
                    </a:lnTo>
                    <a:lnTo>
                      <a:pt x="14" y="47"/>
                    </a:lnTo>
                    <a:lnTo>
                      <a:pt x="10" y="45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6" y="20"/>
                    </a:lnTo>
                    <a:lnTo>
                      <a:pt x="12" y="16"/>
                    </a:lnTo>
                    <a:lnTo>
                      <a:pt x="16" y="15"/>
                    </a:lnTo>
                    <a:lnTo>
                      <a:pt x="22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36" y="18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54" y="0"/>
                    </a:lnTo>
                    <a:close/>
                    <a:moveTo>
                      <a:pt x="36" y="23"/>
                    </a:moveTo>
                    <a:lnTo>
                      <a:pt x="34" y="20"/>
                    </a:lnTo>
                    <a:lnTo>
                      <a:pt x="30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6" y="25"/>
                    </a:lnTo>
                    <a:lnTo>
                      <a:pt x="16" y="30"/>
                    </a:lnTo>
                    <a:lnTo>
                      <a:pt x="16" y="35"/>
                    </a:lnTo>
                    <a:lnTo>
                      <a:pt x="18" y="39"/>
                    </a:lnTo>
                    <a:lnTo>
                      <a:pt x="20" y="41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4" y="42"/>
                    </a:lnTo>
                    <a:lnTo>
                      <a:pt x="36" y="39"/>
                    </a:lnTo>
                    <a:lnTo>
                      <a:pt x="36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" name="Freeform 1594"/>
              <p:cNvSpPr>
                <a:spLocks noEditPoints="1"/>
              </p:cNvSpPr>
              <p:nvPr/>
            </p:nvSpPr>
            <p:spPr bwMode="auto">
              <a:xfrm>
                <a:off x="2029" y="831"/>
                <a:ext cx="48" cy="33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2" y="24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8" y="26"/>
                  </a:cxn>
                  <a:cxn ang="0">
                    <a:pos x="40" y="25"/>
                  </a:cxn>
                  <a:cxn ang="0">
                    <a:pos x="44" y="24"/>
                  </a:cxn>
                  <a:cxn ang="0">
                    <a:pos x="46" y="21"/>
                  </a:cxn>
                  <a:cxn ang="0">
                    <a:pos x="48" y="23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2"/>
                  </a:cxn>
                  <a:cxn ang="0">
                    <a:pos x="26" y="33"/>
                  </a:cxn>
                  <a:cxn ang="0">
                    <a:pos x="18" y="32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4" y="8"/>
                  </a:cxn>
                  <a:cxn ang="0">
                    <a:pos x="8" y="5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6" y="7"/>
                  </a:cxn>
                  <a:cxn ang="0">
                    <a:pos x="48" y="10"/>
                  </a:cxn>
                  <a:cxn ang="0">
                    <a:pos x="48" y="15"/>
                  </a:cxn>
                  <a:cxn ang="0">
                    <a:pos x="34" y="12"/>
                  </a:cxn>
                  <a:cxn ang="0">
                    <a:pos x="34" y="8"/>
                  </a:cxn>
                  <a:cxn ang="0">
                    <a:pos x="32" y="6"/>
                  </a:cxn>
                  <a:cxn ang="0">
                    <a:pos x="30" y="3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34" y="12"/>
                  </a:cxn>
                </a:cxnLst>
                <a:rect l="0" t="0" r="r" b="b"/>
                <a:pathLst>
                  <a:path w="48" h="33">
                    <a:moveTo>
                      <a:pt x="48" y="15"/>
                    </a:moveTo>
                    <a:lnTo>
                      <a:pt x="16" y="15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8" y="26"/>
                    </a:lnTo>
                    <a:lnTo>
                      <a:pt x="40" y="25"/>
                    </a:lnTo>
                    <a:lnTo>
                      <a:pt x="44" y="24"/>
                    </a:lnTo>
                    <a:lnTo>
                      <a:pt x="46" y="21"/>
                    </a:lnTo>
                    <a:lnTo>
                      <a:pt x="48" y="23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2"/>
                    </a:lnTo>
                    <a:lnTo>
                      <a:pt x="26" y="33"/>
                    </a:lnTo>
                    <a:lnTo>
                      <a:pt x="18" y="32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6" y="7"/>
                    </a:lnTo>
                    <a:lnTo>
                      <a:pt x="48" y="10"/>
                    </a:lnTo>
                    <a:lnTo>
                      <a:pt x="48" y="15"/>
                    </a:lnTo>
                    <a:close/>
                    <a:moveTo>
                      <a:pt x="34" y="12"/>
                    </a:moveTo>
                    <a:lnTo>
                      <a:pt x="34" y="8"/>
                    </a:lnTo>
                    <a:lnTo>
                      <a:pt x="32" y="6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" name="Freeform 1595"/>
              <p:cNvSpPr>
                <a:spLocks/>
              </p:cNvSpPr>
              <p:nvPr/>
            </p:nvSpPr>
            <p:spPr bwMode="auto">
              <a:xfrm>
                <a:off x="2085" y="816"/>
                <a:ext cx="28" cy="4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40"/>
                  </a:cxn>
                  <a:cxn ang="0">
                    <a:pos x="22" y="42"/>
                  </a:cxn>
                  <a:cxn ang="0">
                    <a:pos x="24" y="44"/>
                  </a:cxn>
                  <a:cxn ang="0">
                    <a:pos x="26" y="44"/>
                  </a:cxn>
                  <a:cxn ang="0">
                    <a:pos x="28" y="45"/>
                  </a:cxn>
                  <a:cxn ang="0">
                    <a:pos x="28" y="47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6" y="42"/>
                  </a:cxn>
                  <a:cxn ang="0">
                    <a:pos x="6" y="40"/>
                  </a:cxn>
                  <a:cxn ang="0">
                    <a:pos x="6" y="7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28" h="47">
                    <a:moveTo>
                      <a:pt x="22" y="0"/>
                    </a:moveTo>
                    <a:lnTo>
                      <a:pt x="22" y="40"/>
                    </a:lnTo>
                    <a:lnTo>
                      <a:pt x="22" y="42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" name="Freeform 1596"/>
              <p:cNvSpPr>
                <a:spLocks/>
              </p:cNvSpPr>
              <p:nvPr/>
            </p:nvSpPr>
            <p:spPr bwMode="auto">
              <a:xfrm>
                <a:off x="2151" y="815"/>
                <a:ext cx="36" cy="6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1"/>
                  </a:cxn>
                  <a:cxn ang="0">
                    <a:pos x="30" y="4"/>
                  </a:cxn>
                  <a:cxn ang="0">
                    <a:pos x="26" y="6"/>
                  </a:cxn>
                  <a:cxn ang="0">
                    <a:pos x="22" y="10"/>
                  </a:cxn>
                  <a:cxn ang="0">
                    <a:pos x="20" y="15"/>
                  </a:cxn>
                  <a:cxn ang="0">
                    <a:pos x="18" y="19"/>
                  </a:cxn>
                  <a:cxn ang="0">
                    <a:pos x="16" y="25"/>
                  </a:cxn>
                  <a:cxn ang="0">
                    <a:pos x="16" y="32"/>
                  </a:cxn>
                  <a:cxn ang="0">
                    <a:pos x="16" y="37"/>
                  </a:cxn>
                  <a:cxn ang="0">
                    <a:pos x="18" y="43"/>
                  </a:cxn>
                  <a:cxn ang="0">
                    <a:pos x="18" y="48"/>
                  </a:cxn>
                  <a:cxn ang="0">
                    <a:pos x="22" y="52"/>
                  </a:cxn>
                  <a:cxn ang="0">
                    <a:pos x="26" y="57"/>
                  </a:cxn>
                  <a:cxn ang="0">
                    <a:pos x="30" y="59"/>
                  </a:cxn>
                  <a:cxn ang="0">
                    <a:pos x="36" y="61"/>
                  </a:cxn>
                  <a:cxn ang="0">
                    <a:pos x="36" y="62"/>
                  </a:cxn>
                  <a:cxn ang="0">
                    <a:pos x="26" y="60"/>
                  </a:cxn>
                  <a:cxn ang="0">
                    <a:pos x="18" y="55"/>
                  </a:cxn>
                  <a:cxn ang="0">
                    <a:pos x="10" y="51"/>
                  </a:cxn>
                  <a:cxn ang="0">
                    <a:pos x="4" y="42"/>
                  </a:cxn>
                  <a:cxn ang="0">
                    <a:pos x="0" y="31"/>
                  </a:cxn>
                  <a:cxn ang="0">
                    <a:pos x="4" y="21"/>
                  </a:cxn>
                  <a:cxn ang="0">
                    <a:pos x="10" y="12"/>
                  </a:cxn>
                  <a:cxn ang="0">
                    <a:pos x="18" y="7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62">
                    <a:moveTo>
                      <a:pt x="36" y="0"/>
                    </a:moveTo>
                    <a:lnTo>
                      <a:pt x="36" y="1"/>
                    </a:lnTo>
                    <a:lnTo>
                      <a:pt x="30" y="4"/>
                    </a:lnTo>
                    <a:lnTo>
                      <a:pt x="26" y="6"/>
                    </a:lnTo>
                    <a:lnTo>
                      <a:pt x="22" y="10"/>
                    </a:lnTo>
                    <a:lnTo>
                      <a:pt x="20" y="15"/>
                    </a:lnTo>
                    <a:lnTo>
                      <a:pt x="18" y="19"/>
                    </a:lnTo>
                    <a:lnTo>
                      <a:pt x="16" y="25"/>
                    </a:lnTo>
                    <a:lnTo>
                      <a:pt x="16" y="32"/>
                    </a:lnTo>
                    <a:lnTo>
                      <a:pt x="16" y="37"/>
                    </a:lnTo>
                    <a:lnTo>
                      <a:pt x="18" y="43"/>
                    </a:lnTo>
                    <a:lnTo>
                      <a:pt x="18" y="48"/>
                    </a:lnTo>
                    <a:lnTo>
                      <a:pt x="22" y="52"/>
                    </a:lnTo>
                    <a:lnTo>
                      <a:pt x="26" y="57"/>
                    </a:lnTo>
                    <a:lnTo>
                      <a:pt x="30" y="59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26" y="60"/>
                    </a:lnTo>
                    <a:lnTo>
                      <a:pt x="18" y="55"/>
                    </a:lnTo>
                    <a:lnTo>
                      <a:pt x="10" y="51"/>
                    </a:lnTo>
                    <a:lnTo>
                      <a:pt x="4" y="42"/>
                    </a:lnTo>
                    <a:lnTo>
                      <a:pt x="0" y="31"/>
                    </a:lnTo>
                    <a:lnTo>
                      <a:pt x="4" y="21"/>
                    </a:lnTo>
                    <a:lnTo>
                      <a:pt x="10" y="12"/>
                    </a:lnTo>
                    <a:lnTo>
                      <a:pt x="18" y="7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" name="Freeform 1597"/>
              <p:cNvSpPr>
                <a:spLocks noEditPoints="1"/>
              </p:cNvSpPr>
              <p:nvPr/>
            </p:nvSpPr>
            <p:spPr bwMode="auto">
              <a:xfrm>
                <a:off x="2191" y="831"/>
                <a:ext cx="56" cy="33"/>
              </a:xfrm>
              <a:custGeom>
                <a:avLst/>
                <a:gdLst/>
                <a:ahLst/>
                <a:cxnLst>
                  <a:cxn ang="0">
                    <a:pos x="24" y="30"/>
                  </a:cxn>
                  <a:cxn ang="0">
                    <a:pos x="12" y="33"/>
                  </a:cxn>
                  <a:cxn ang="0">
                    <a:pos x="4" y="30"/>
                  </a:cxn>
                  <a:cxn ang="0">
                    <a:pos x="0" y="26"/>
                  </a:cxn>
                  <a:cxn ang="0">
                    <a:pos x="6" y="19"/>
                  </a:cxn>
                  <a:cxn ang="0">
                    <a:pos x="20" y="15"/>
                  </a:cxn>
                  <a:cxn ang="0">
                    <a:pos x="32" y="9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14" y="5"/>
                  </a:cxn>
                  <a:cxn ang="0">
                    <a:pos x="16" y="6"/>
                  </a:cxn>
                  <a:cxn ang="0">
                    <a:pos x="18" y="9"/>
                  </a:cxn>
                  <a:cxn ang="0">
                    <a:pos x="16" y="11"/>
                  </a:cxn>
                  <a:cxn ang="0">
                    <a:pos x="10" y="12"/>
                  </a:cxn>
                  <a:cxn ang="0">
                    <a:pos x="4" y="11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16" y="1"/>
                  </a:cxn>
                  <a:cxn ang="0">
                    <a:pos x="28" y="0"/>
                  </a:cxn>
                  <a:cxn ang="0">
                    <a:pos x="42" y="1"/>
                  </a:cxn>
                  <a:cxn ang="0">
                    <a:pos x="48" y="6"/>
                  </a:cxn>
                  <a:cxn ang="0">
                    <a:pos x="48" y="12"/>
                  </a:cxn>
                  <a:cxn ang="0">
                    <a:pos x="48" y="26"/>
                  </a:cxn>
                  <a:cxn ang="0">
                    <a:pos x="50" y="27"/>
                  </a:cxn>
                  <a:cxn ang="0">
                    <a:pos x="50" y="28"/>
                  </a:cxn>
                  <a:cxn ang="0">
                    <a:pos x="52" y="27"/>
                  </a:cxn>
                  <a:cxn ang="0">
                    <a:pos x="56" y="27"/>
                  </a:cxn>
                  <a:cxn ang="0">
                    <a:pos x="50" y="32"/>
                  </a:cxn>
                  <a:cxn ang="0">
                    <a:pos x="42" y="33"/>
                  </a:cxn>
                  <a:cxn ang="0">
                    <a:pos x="34" y="32"/>
                  </a:cxn>
                  <a:cxn ang="0">
                    <a:pos x="32" y="27"/>
                  </a:cxn>
                  <a:cxn ang="0">
                    <a:pos x="32" y="14"/>
                  </a:cxn>
                  <a:cxn ang="0">
                    <a:pos x="20" y="19"/>
                  </a:cxn>
                  <a:cxn ang="0">
                    <a:pos x="18" y="23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32" y="25"/>
                  </a:cxn>
                </a:cxnLst>
                <a:rect l="0" t="0" r="r" b="b"/>
                <a:pathLst>
                  <a:path w="56" h="33">
                    <a:moveTo>
                      <a:pt x="32" y="27"/>
                    </a:moveTo>
                    <a:lnTo>
                      <a:pt x="24" y="30"/>
                    </a:lnTo>
                    <a:lnTo>
                      <a:pt x="18" y="32"/>
                    </a:lnTo>
                    <a:lnTo>
                      <a:pt x="12" y="33"/>
                    </a:lnTo>
                    <a:lnTo>
                      <a:pt x="8" y="32"/>
                    </a:lnTo>
                    <a:lnTo>
                      <a:pt x="4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6" y="19"/>
                    </a:lnTo>
                    <a:lnTo>
                      <a:pt x="12" y="17"/>
                    </a:lnTo>
                    <a:lnTo>
                      <a:pt x="20" y="15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6" y="3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4" y="29"/>
                    </a:lnTo>
                    <a:lnTo>
                      <a:pt x="50" y="32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38" y="32"/>
                    </a:lnTo>
                    <a:lnTo>
                      <a:pt x="34" y="32"/>
                    </a:lnTo>
                    <a:lnTo>
                      <a:pt x="32" y="29"/>
                    </a:lnTo>
                    <a:lnTo>
                      <a:pt x="32" y="27"/>
                    </a:lnTo>
                    <a:close/>
                    <a:moveTo>
                      <a:pt x="32" y="25"/>
                    </a:moveTo>
                    <a:lnTo>
                      <a:pt x="32" y="14"/>
                    </a:lnTo>
                    <a:lnTo>
                      <a:pt x="24" y="17"/>
                    </a:lnTo>
                    <a:lnTo>
                      <a:pt x="20" y="19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8" y="25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8" y="26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" name="Freeform 1598"/>
              <p:cNvSpPr>
                <a:spLocks/>
              </p:cNvSpPr>
              <p:nvPr/>
            </p:nvSpPr>
            <p:spPr bwMode="auto">
              <a:xfrm>
                <a:off x="2253" y="831"/>
                <a:ext cx="40" cy="33"/>
              </a:xfrm>
              <a:custGeom>
                <a:avLst/>
                <a:gdLst/>
                <a:ahLst/>
                <a:cxnLst>
                  <a:cxn ang="0">
                    <a:pos x="36" y="10"/>
                  </a:cxn>
                  <a:cxn ang="0">
                    <a:pos x="30" y="7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12" y="6"/>
                  </a:cxn>
                  <a:cxn ang="0">
                    <a:pos x="16" y="8"/>
                  </a:cxn>
                  <a:cxn ang="0">
                    <a:pos x="26" y="11"/>
                  </a:cxn>
                  <a:cxn ang="0">
                    <a:pos x="34" y="15"/>
                  </a:cxn>
                  <a:cxn ang="0">
                    <a:pos x="40" y="19"/>
                  </a:cxn>
                  <a:cxn ang="0">
                    <a:pos x="40" y="25"/>
                  </a:cxn>
                  <a:cxn ang="0">
                    <a:pos x="36" y="29"/>
                  </a:cxn>
                  <a:cxn ang="0">
                    <a:pos x="26" y="32"/>
                  </a:cxn>
                  <a:cxn ang="0">
                    <a:pos x="16" y="32"/>
                  </a:cxn>
                  <a:cxn ang="0">
                    <a:pos x="8" y="30"/>
                  </a:cxn>
                  <a:cxn ang="0">
                    <a:pos x="4" y="32"/>
                  </a:cxn>
                  <a:cxn ang="0">
                    <a:pos x="0" y="33"/>
                  </a:cxn>
                  <a:cxn ang="0">
                    <a:pos x="4" y="21"/>
                  </a:cxn>
                  <a:cxn ang="0">
                    <a:pos x="12" y="28"/>
                  </a:cxn>
                  <a:cxn ang="0">
                    <a:pos x="22" y="30"/>
                  </a:cxn>
                  <a:cxn ang="0">
                    <a:pos x="26" y="29"/>
                  </a:cxn>
                  <a:cxn ang="0">
                    <a:pos x="30" y="27"/>
                  </a:cxn>
                  <a:cxn ang="0">
                    <a:pos x="28" y="24"/>
                  </a:cxn>
                  <a:cxn ang="0">
                    <a:pos x="18" y="20"/>
                  </a:cxn>
                  <a:cxn ang="0">
                    <a:pos x="8" y="17"/>
                  </a:cxn>
                  <a:cxn ang="0">
                    <a:pos x="2" y="12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8" y="0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2" y="1"/>
                  </a:cxn>
                  <a:cxn ang="0">
                    <a:pos x="34" y="0"/>
                  </a:cxn>
                </a:cxnLst>
                <a:rect l="0" t="0" r="r" b="b"/>
                <a:pathLst>
                  <a:path w="40" h="33">
                    <a:moveTo>
                      <a:pt x="36" y="0"/>
                    </a:moveTo>
                    <a:lnTo>
                      <a:pt x="36" y="10"/>
                    </a:lnTo>
                    <a:lnTo>
                      <a:pt x="34" y="10"/>
                    </a:lnTo>
                    <a:lnTo>
                      <a:pt x="30" y="7"/>
                    </a:lnTo>
                    <a:lnTo>
                      <a:pt x="26" y="3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6" y="8"/>
                    </a:lnTo>
                    <a:lnTo>
                      <a:pt x="20" y="9"/>
                    </a:lnTo>
                    <a:lnTo>
                      <a:pt x="26" y="11"/>
                    </a:lnTo>
                    <a:lnTo>
                      <a:pt x="30" y="14"/>
                    </a:lnTo>
                    <a:lnTo>
                      <a:pt x="34" y="15"/>
                    </a:lnTo>
                    <a:lnTo>
                      <a:pt x="38" y="17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38" y="27"/>
                    </a:lnTo>
                    <a:lnTo>
                      <a:pt x="36" y="29"/>
                    </a:lnTo>
                    <a:lnTo>
                      <a:pt x="32" y="30"/>
                    </a:lnTo>
                    <a:lnTo>
                      <a:pt x="26" y="32"/>
                    </a:lnTo>
                    <a:lnTo>
                      <a:pt x="20" y="33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6" y="25"/>
                    </a:lnTo>
                    <a:lnTo>
                      <a:pt x="12" y="28"/>
                    </a:lnTo>
                    <a:lnTo>
                      <a:pt x="16" y="29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4" y="23"/>
                    </a:lnTo>
                    <a:lnTo>
                      <a:pt x="18" y="20"/>
                    </a:lnTo>
                    <a:lnTo>
                      <a:pt x="12" y="18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" name="Freeform 1599"/>
              <p:cNvSpPr>
                <a:spLocks noEditPoints="1"/>
              </p:cNvSpPr>
              <p:nvPr/>
            </p:nvSpPr>
            <p:spPr bwMode="auto">
              <a:xfrm>
                <a:off x="2333" y="831"/>
                <a:ext cx="48" cy="33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2" y="24"/>
                  </a:cxn>
                  <a:cxn ang="0">
                    <a:pos x="28" y="26"/>
                  </a:cxn>
                  <a:cxn ang="0">
                    <a:pos x="32" y="26"/>
                  </a:cxn>
                  <a:cxn ang="0">
                    <a:pos x="36" y="26"/>
                  </a:cxn>
                  <a:cxn ang="0">
                    <a:pos x="40" y="25"/>
                  </a:cxn>
                  <a:cxn ang="0">
                    <a:pos x="44" y="24"/>
                  </a:cxn>
                  <a:cxn ang="0">
                    <a:pos x="46" y="21"/>
                  </a:cxn>
                  <a:cxn ang="0">
                    <a:pos x="48" y="23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2"/>
                  </a:cxn>
                  <a:cxn ang="0">
                    <a:pos x="24" y="33"/>
                  </a:cxn>
                  <a:cxn ang="0">
                    <a:pos x="16" y="32"/>
                  </a:cxn>
                  <a:cxn ang="0">
                    <a:pos x="10" y="30"/>
                  </a:cxn>
                  <a:cxn ang="0">
                    <a:pos x="4" y="27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8" y="5"/>
                  </a:cxn>
                  <a:cxn ang="0">
                    <a:pos x="12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42" y="3"/>
                  </a:cxn>
                  <a:cxn ang="0">
                    <a:pos x="46" y="7"/>
                  </a:cxn>
                  <a:cxn ang="0">
                    <a:pos x="48" y="10"/>
                  </a:cxn>
                  <a:cxn ang="0">
                    <a:pos x="48" y="15"/>
                  </a:cxn>
                  <a:cxn ang="0">
                    <a:pos x="34" y="12"/>
                  </a:cxn>
                  <a:cxn ang="0">
                    <a:pos x="32" y="8"/>
                  </a:cxn>
                  <a:cxn ang="0">
                    <a:pos x="32" y="6"/>
                  </a:cxn>
                  <a:cxn ang="0">
                    <a:pos x="30" y="3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34" y="12"/>
                  </a:cxn>
                </a:cxnLst>
                <a:rect l="0" t="0" r="r" b="b"/>
                <a:pathLst>
                  <a:path w="48" h="33">
                    <a:moveTo>
                      <a:pt x="48" y="15"/>
                    </a:moveTo>
                    <a:lnTo>
                      <a:pt x="16" y="15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32" y="26"/>
                    </a:lnTo>
                    <a:lnTo>
                      <a:pt x="36" y="26"/>
                    </a:lnTo>
                    <a:lnTo>
                      <a:pt x="40" y="25"/>
                    </a:lnTo>
                    <a:lnTo>
                      <a:pt x="44" y="24"/>
                    </a:lnTo>
                    <a:lnTo>
                      <a:pt x="46" y="21"/>
                    </a:lnTo>
                    <a:lnTo>
                      <a:pt x="48" y="23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2"/>
                    </a:lnTo>
                    <a:lnTo>
                      <a:pt x="24" y="33"/>
                    </a:lnTo>
                    <a:lnTo>
                      <a:pt x="16" y="32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8" y="5"/>
                    </a:lnTo>
                    <a:lnTo>
                      <a:pt x="12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2" y="3"/>
                    </a:lnTo>
                    <a:lnTo>
                      <a:pt x="46" y="7"/>
                    </a:lnTo>
                    <a:lnTo>
                      <a:pt x="48" y="10"/>
                    </a:lnTo>
                    <a:lnTo>
                      <a:pt x="48" y="15"/>
                    </a:lnTo>
                    <a:close/>
                    <a:moveTo>
                      <a:pt x="34" y="12"/>
                    </a:moveTo>
                    <a:lnTo>
                      <a:pt x="32" y="8"/>
                    </a:lnTo>
                    <a:lnTo>
                      <a:pt x="32" y="6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4" name="Freeform 1600"/>
              <p:cNvSpPr>
                <a:spLocks/>
              </p:cNvSpPr>
              <p:nvPr/>
            </p:nvSpPr>
            <p:spPr bwMode="auto">
              <a:xfrm>
                <a:off x="2387" y="831"/>
                <a:ext cx="58" cy="32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52" y="28"/>
                  </a:cxn>
                  <a:cxn ang="0">
                    <a:pos x="56" y="29"/>
                  </a:cxn>
                  <a:cxn ang="0">
                    <a:pos x="58" y="32"/>
                  </a:cxn>
                  <a:cxn ang="0">
                    <a:pos x="26" y="30"/>
                  </a:cxn>
                  <a:cxn ang="0">
                    <a:pos x="30" y="29"/>
                  </a:cxn>
                  <a:cxn ang="0">
                    <a:pos x="32" y="28"/>
                  </a:cxn>
                  <a:cxn ang="0">
                    <a:pos x="30" y="26"/>
                  </a:cxn>
                  <a:cxn ang="0">
                    <a:pos x="20" y="24"/>
                  </a:cxn>
                  <a:cxn ang="0">
                    <a:pos x="18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18" y="29"/>
                  </a:cxn>
                  <a:cxn ang="0">
                    <a:pos x="22" y="30"/>
                  </a:cxn>
                  <a:cxn ang="0">
                    <a:pos x="0" y="32"/>
                  </a:cxn>
                  <a:cxn ang="0">
                    <a:pos x="4" y="29"/>
                  </a:cxn>
                  <a:cxn ang="0">
                    <a:pos x="10" y="28"/>
                  </a:cxn>
                  <a:cxn ang="0">
                    <a:pos x="18" y="23"/>
                  </a:cxn>
                  <a:cxn ang="0">
                    <a:pos x="12" y="9"/>
                  </a:cxn>
                  <a:cxn ang="0">
                    <a:pos x="8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8" y="6"/>
                  </a:cxn>
                  <a:cxn ang="0">
                    <a:pos x="36" y="9"/>
                  </a:cxn>
                  <a:cxn ang="0">
                    <a:pos x="40" y="5"/>
                  </a:cxn>
                  <a:cxn ang="0">
                    <a:pos x="40" y="3"/>
                  </a:cxn>
                  <a:cxn ang="0">
                    <a:pos x="38" y="2"/>
                  </a:cxn>
                  <a:cxn ang="0">
                    <a:pos x="34" y="0"/>
                  </a:cxn>
                  <a:cxn ang="0">
                    <a:pos x="56" y="2"/>
                  </a:cxn>
                  <a:cxn ang="0">
                    <a:pos x="48" y="3"/>
                  </a:cxn>
                  <a:cxn ang="0">
                    <a:pos x="42" y="8"/>
                  </a:cxn>
                </a:cxnLst>
                <a:rect l="0" t="0" r="r" b="b"/>
                <a:pathLst>
                  <a:path w="58" h="32">
                    <a:moveTo>
                      <a:pt x="36" y="12"/>
                    </a:moveTo>
                    <a:lnTo>
                      <a:pt x="46" y="23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4" y="20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8" y="23"/>
                    </a:lnTo>
                    <a:lnTo>
                      <a:pt x="22" y="19"/>
                    </a:lnTo>
                    <a:lnTo>
                      <a:pt x="12" y="9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34" y="10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2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2" y="8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5" name="Freeform 1601"/>
              <p:cNvSpPr>
                <a:spLocks noEditPoints="1"/>
              </p:cNvSpPr>
              <p:nvPr/>
            </p:nvSpPr>
            <p:spPr bwMode="auto">
              <a:xfrm>
                <a:off x="2453" y="831"/>
                <a:ext cx="58" cy="47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22" y="39"/>
                  </a:cxn>
                  <a:cxn ang="0">
                    <a:pos x="22" y="42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4" y="45"/>
                  </a:cxn>
                  <a:cxn ang="0">
                    <a:pos x="26" y="45"/>
                  </a:cxn>
                  <a:cxn ang="0">
                    <a:pos x="30" y="45"/>
                  </a:cxn>
                  <a:cxn ang="0">
                    <a:pos x="30" y="47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2" y="45"/>
                  </a:cxn>
                  <a:cxn ang="0">
                    <a:pos x="4" y="44"/>
                  </a:cxn>
                  <a:cxn ang="0">
                    <a:pos x="4" y="43"/>
                  </a:cxn>
                  <a:cxn ang="0">
                    <a:pos x="4" y="39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24" y="2"/>
                  </a:cxn>
                  <a:cxn ang="0">
                    <a:pos x="28" y="1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4" y="0"/>
                  </a:cxn>
                  <a:cxn ang="0">
                    <a:pos x="48" y="1"/>
                  </a:cxn>
                  <a:cxn ang="0">
                    <a:pos x="54" y="5"/>
                  </a:cxn>
                  <a:cxn ang="0">
                    <a:pos x="56" y="8"/>
                  </a:cxn>
                  <a:cxn ang="0">
                    <a:pos x="58" y="11"/>
                  </a:cxn>
                  <a:cxn ang="0">
                    <a:pos x="58" y="16"/>
                  </a:cxn>
                  <a:cxn ang="0">
                    <a:pos x="58" y="20"/>
                  </a:cxn>
                  <a:cxn ang="0">
                    <a:pos x="56" y="25"/>
                  </a:cxn>
                  <a:cxn ang="0">
                    <a:pos x="52" y="28"/>
                  </a:cxn>
                  <a:cxn ang="0">
                    <a:pos x="48" y="30"/>
                  </a:cxn>
                  <a:cxn ang="0">
                    <a:pos x="42" y="32"/>
                  </a:cxn>
                  <a:cxn ang="0">
                    <a:pos x="36" y="33"/>
                  </a:cxn>
                  <a:cxn ang="0">
                    <a:pos x="32" y="32"/>
                  </a:cxn>
                  <a:cxn ang="0">
                    <a:pos x="28" y="32"/>
                  </a:cxn>
                  <a:cxn ang="0">
                    <a:pos x="24" y="30"/>
                  </a:cxn>
                  <a:cxn ang="0">
                    <a:pos x="22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29"/>
                  </a:cxn>
                  <a:cxn ang="0">
                    <a:pos x="34" y="30"/>
                  </a:cxn>
                  <a:cxn ang="0">
                    <a:pos x="36" y="29"/>
                  </a:cxn>
                  <a:cxn ang="0">
                    <a:pos x="38" y="28"/>
                  </a:cxn>
                  <a:cxn ang="0">
                    <a:pos x="40" y="26"/>
                  </a:cxn>
                  <a:cxn ang="0">
                    <a:pos x="42" y="21"/>
                  </a:cxn>
                  <a:cxn ang="0">
                    <a:pos x="42" y="17"/>
                  </a:cxn>
                  <a:cxn ang="0">
                    <a:pos x="42" y="11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3"/>
                  </a:cxn>
                  <a:cxn ang="0">
                    <a:pos x="32" y="3"/>
                  </a:cxn>
                  <a:cxn ang="0">
                    <a:pos x="28" y="3"/>
                  </a:cxn>
                  <a:cxn ang="0">
                    <a:pos x="24" y="6"/>
                  </a:cxn>
                  <a:cxn ang="0">
                    <a:pos x="22" y="8"/>
                  </a:cxn>
                  <a:cxn ang="0">
                    <a:pos x="22" y="26"/>
                  </a:cxn>
                </a:cxnLst>
                <a:rect l="0" t="0" r="r" b="b"/>
                <a:pathLst>
                  <a:path w="58" h="47">
                    <a:moveTo>
                      <a:pt x="22" y="28"/>
                    </a:moveTo>
                    <a:lnTo>
                      <a:pt x="22" y="39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30" y="45"/>
                    </a:lnTo>
                    <a:lnTo>
                      <a:pt x="30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39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4" y="2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4" y="5"/>
                    </a:lnTo>
                    <a:lnTo>
                      <a:pt x="56" y="8"/>
                    </a:lnTo>
                    <a:lnTo>
                      <a:pt x="58" y="11"/>
                    </a:lnTo>
                    <a:lnTo>
                      <a:pt x="58" y="16"/>
                    </a:lnTo>
                    <a:lnTo>
                      <a:pt x="58" y="20"/>
                    </a:lnTo>
                    <a:lnTo>
                      <a:pt x="56" y="25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3"/>
                    </a:lnTo>
                    <a:lnTo>
                      <a:pt x="32" y="32"/>
                    </a:lnTo>
                    <a:lnTo>
                      <a:pt x="28" y="32"/>
                    </a:lnTo>
                    <a:lnTo>
                      <a:pt x="24" y="30"/>
                    </a:lnTo>
                    <a:lnTo>
                      <a:pt x="22" y="28"/>
                    </a:lnTo>
                    <a:close/>
                    <a:moveTo>
                      <a:pt x="22" y="26"/>
                    </a:moveTo>
                    <a:lnTo>
                      <a:pt x="26" y="28"/>
                    </a:lnTo>
                    <a:lnTo>
                      <a:pt x="30" y="29"/>
                    </a:lnTo>
                    <a:lnTo>
                      <a:pt x="34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2" y="21"/>
                    </a:lnTo>
                    <a:lnTo>
                      <a:pt x="42" y="17"/>
                    </a:lnTo>
                    <a:lnTo>
                      <a:pt x="42" y="11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6" name="Freeform 1602"/>
              <p:cNvSpPr>
                <a:spLocks/>
              </p:cNvSpPr>
              <p:nvPr/>
            </p:nvSpPr>
            <p:spPr bwMode="auto">
              <a:xfrm>
                <a:off x="2521" y="852"/>
                <a:ext cx="20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20" y="6"/>
                  </a:cxn>
                  <a:cxn ang="0">
                    <a:pos x="18" y="8"/>
                  </a:cxn>
                  <a:cxn ang="0">
                    <a:pos x="16" y="9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6" y="11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</a:cxnLst>
                <a:rect l="0" t="0" r="r" b="b"/>
                <a:pathLst>
                  <a:path w="20" h="12">
                    <a:moveTo>
                      <a:pt x="10" y="0"/>
                    </a:move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6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7" name="Freeform 1603"/>
              <p:cNvSpPr>
                <a:spLocks/>
              </p:cNvSpPr>
              <p:nvPr/>
            </p:nvSpPr>
            <p:spPr bwMode="auto">
              <a:xfrm>
                <a:off x="2549" y="815"/>
                <a:ext cx="34" cy="6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61"/>
                  </a:cxn>
                  <a:cxn ang="0">
                    <a:pos x="4" y="59"/>
                  </a:cxn>
                  <a:cxn ang="0">
                    <a:pos x="8" y="57"/>
                  </a:cxn>
                  <a:cxn ang="0">
                    <a:pos x="12" y="52"/>
                  </a:cxn>
                  <a:cxn ang="0">
                    <a:pos x="16" y="48"/>
                  </a:cxn>
                  <a:cxn ang="0">
                    <a:pos x="18" y="43"/>
                  </a:cxn>
                  <a:cxn ang="0">
                    <a:pos x="18" y="37"/>
                  </a:cxn>
                  <a:cxn ang="0">
                    <a:pos x="18" y="31"/>
                  </a:cxn>
                  <a:cxn ang="0">
                    <a:pos x="18" y="25"/>
                  </a:cxn>
                  <a:cxn ang="0">
                    <a:pos x="18" y="19"/>
                  </a:cxn>
                  <a:cxn ang="0">
                    <a:pos x="16" y="15"/>
                  </a:cxn>
                  <a:cxn ang="0">
                    <a:pos x="12" y="10"/>
                  </a:cxn>
                  <a:cxn ang="0">
                    <a:pos x="8" y="6"/>
                  </a:cxn>
                  <a:cxn ang="0">
                    <a:pos x="4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6" y="7"/>
                  </a:cxn>
                  <a:cxn ang="0">
                    <a:pos x="24" y="12"/>
                  </a:cxn>
                  <a:cxn ang="0">
                    <a:pos x="32" y="21"/>
                  </a:cxn>
                  <a:cxn ang="0">
                    <a:pos x="34" y="32"/>
                  </a:cxn>
                  <a:cxn ang="0">
                    <a:pos x="32" y="42"/>
                  </a:cxn>
                  <a:cxn ang="0">
                    <a:pos x="24" y="51"/>
                  </a:cxn>
                  <a:cxn ang="0">
                    <a:pos x="16" y="55"/>
                  </a:cxn>
                  <a:cxn ang="0">
                    <a:pos x="8" y="60"/>
                  </a:cxn>
                  <a:cxn ang="0">
                    <a:pos x="0" y="62"/>
                  </a:cxn>
                </a:cxnLst>
                <a:rect l="0" t="0" r="r" b="b"/>
                <a:pathLst>
                  <a:path w="34" h="62">
                    <a:moveTo>
                      <a:pt x="0" y="62"/>
                    </a:moveTo>
                    <a:lnTo>
                      <a:pt x="0" y="61"/>
                    </a:lnTo>
                    <a:lnTo>
                      <a:pt x="4" y="59"/>
                    </a:lnTo>
                    <a:lnTo>
                      <a:pt x="8" y="57"/>
                    </a:lnTo>
                    <a:lnTo>
                      <a:pt x="12" y="52"/>
                    </a:lnTo>
                    <a:lnTo>
                      <a:pt x="16" y="48"/>
                    </a:lnTo>
                    <a:lnTo>
                      <a:pt x="18" y="43"/>
                    </a:lnTo>
                    <a:lnTo>
                      <a:pt x="18" y="37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6" y="15"/>
                    </a:lnTo>
                    <a:lnTo>
                      <a:pt x="12" y="10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6" y="7"/>
                    </a:lnTo>
                    <a:lnTo>
                      <a:pt x="24" y="12"/>
                    </a:lnTo>
                    <a:lnTo>
                      <a:pt x="32" y="21"/>
                    </a:lnTo>
                    <a:lnTo>
                      <a:pt x="34" y="32"/>
                    </a:lnTo>
                    <a:lnTo>
                      <a:pt x="32" y="42"/>
                    </a:lnTo>
                    <a:lnTo>
                      <a:pt x="24" y="51"/>
                    </a:lnTo>
                    <a:lnTo>
                      <a:pt x="16" y="55"/>
                    </a:lnTo>
                    <a:lnTo>
                      <a:pt x="8" y="6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8" name="Rectangle 1604"/>
              <p:cNvSpPr>
                <a:spLocks noChangeArrowheads="1"/>
              </p:cNvSpPr>
              <p:nvPr/>
            </p:nvSpPr>
            <p:spPr bwMode="auto">
              <a:xfrm>
                <a:off x="3221" y="656"/>
                <a:ext cx="1588" cy="1410"/>
              </a:xfrm>
              <a:prstGeom prst="rect">
                <a:avLst/>
              </a:prstGeom>
              <a:noFill/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9" name="Line 1605"/>
              <p:cNvSpPr>
                <a:spLocks noChangeShapeType="1"/>
              </p:cNvSpPr>
              <p:nvPr/>
            </p:nvSpPr>
            <p:spPr bwMode="auto">
              <a:xfrm flipV="1">
                <a:off x="3221" y="656"/>
                <a:ext cx="1" cy="141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0" name="Line 1606"/>
              <p:cNvSpPr>
                <a:spLocks noChangeShapeType="1"/>
              </p:cNvSpPr>
              <p:nvPr/>
            </p:nvSpPr>
            <p:spPr bwMode="auto">
              <a:xfrm flipH="1">
                <a:off x="3221" y="2066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1" name="Line 1607"/>
              <p:cNvSpPr>
                <a:spLocks noChangeShapeType="1"/>
              </p:cNvSpPr>
              <p:nvPr/>
            </p:nvSpPr>
            <p:spPr bwMode="auto">
              <a:xfrm flipH="1">
                <a:off x="480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2" name="Line 1608"/>
              <p:cNvSpPr>
                <a:spLocks noChangeShapeType="1"/>
              </p:cNvSpPr>
              <p:nvPr/>
            </p:nvSpPr>
            <p:spPr bwMode="auto">
              <a:xfrm flipH="1">
                <a:off x="477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3" name="Line 1609"/>
              <p:cNvSpPr>
                <a:spLocks noChangeShapeType="1"/>
              </p:cNvSpPr>
              <p:nvPr/>
            </p:nvSpPr>
            <p:spPr bwMode="auto">
              <a:xfrm flipH="1">
                <a:off x="475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4" name="Line 1610"/>
              <p:cNvSpPr>
                <a:spLocks noChangeShapeType="1"/>
              </p:cNvSpPr>
              <p:nvPr/>
            </p:nvSpPr>
            <p:spPr bwMode="auto">
              <a:xfrm flipH="1">
                <a:off x="472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5" name="Line 1611"/>
              <p:cNvSpPr>
                <a:spLocks noChangeShapeType="1"/>
              </p:cNvSpPr>
              <p:nvPr/>
            </p:nvSpPr>
            <p:spPr bwMode="auto">
              <a:xfrm flipH="1">
                <a:off x="470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37" name="Group 1813"/>
            <p:cNvGrpSpPr>
              <a:grpSpLocks/>
            </p:cNvGrpSpPr>
            <p:nvPr/>
          </p:nvGrpSpPr>
          <p:grpSpPr bwMode="auto">
            <a:xfrm>
              <a:off x="3221" y="1752"/>
              <a:ext cx="1588" cy="315"/>
              <a:chOff x="3221" y="1752"/>
              <a:chExt cx="1588" cy="315"/>
            </a:xfrm>
          </p:grpSpPr>
          <p:sp>
            <p:nvSpPr>
              <p:cNvPr id="2637" name="Line 1613"/>
              <p:cNvSpPr>
                <a:spLocks noChangeShapeType="1"/>
              </p:cNvSpPr>
              <p:nvPr/>
            </p:nvSpPr>
            <p:spPr bwMode="auto">
              <a:xfrm flipH="1">
                <a:off x="468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8" name="Line 1614"/>
              <p:cNvSpPr>
                <a:spLocks noChangeShapeType="1"/>
              </p:cNvSpPr>
              <p:nvPr/>
            </p:nvSpPr>
            <p:spPr bwMode="auto">
              <a:xfrm flipH="1">
                <a:off x="465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9" name="Line 1615"/>
              <p:cNvSpPr>
                <a:spLocks noChangeShapeType="1"/>
              </p:cNvSpPr>
              <p:nvPr/>
            </p:nvSpPr>
            <p:spPr bwMode="auto">
              <a:xfrm flipH="1">
                <a:off x="463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0" name="Line 1616"/>
              <p:cNvSpPr>
                <a:spLocks noChangeShapeType="1"/>
              </p:cNvSpPr>
              <p:nvPr/>
            </p:nvSpPr>
            <p:spPr bwMode="auto">
              <a:xfrm flipH="1">
                <a:off x="460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1" name="Line 1617"/>
              <p:cNvSpPr>
                <a:spLocks noChangeShapeType="1"/>
              </p:cNvSpPr>
              <p:nvPr/>
            </p:nvSpPr>
            <p:spPr bwMode="auto">
              <a:xfrm flipH="1">
                <a:off x="458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2" name="Line 1618"/>
              <p:cNvSpPr>
                <a:spLocks noChangeShapeType="1"/>
              </p:cNvSpPr>
              <p:nvPr/>
            </p:nvSpPr>
            <p:spPr bwMode="auto">
              <a:xfrm flipH="1">
                <a:off x="456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3" name="Line 1619"/>
              <p:cNvSpPr>
                <a:spLocks noChangeShapeType="1"/>
              </p:cNvSpPr>
              <p:nvPr/>
            </p:nvSpPr>
            <p:spPr bwMode="auto">
              <a:xfrm flipH="1">
                <a:off x="453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4" name="Line 1620"/>
              <p:cNvSpPr>
                <a:spLocks noChangeShapeType="1"/>
              </p:cNvSpPr>
              <p:nvPr/>
            </p:nvSpPr>
            <p:spPr bwMode="auto">
              <a:xfrm flipH="1">
                <a:off x="451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5" name="Line 1621"/>
              <p:cNvSpPr>
                <a:spLocks noChangeShapeType="1"/>
              </p:cNvSpPr>
              <p:nvPr/>
            </p:nvSpPr>
            <p:spPr bwMode="auto">
              <a:xfrm flipH="1">
                <a:off x="448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6" name="Line 1622"/>
              <p:cNvSpPr>
                <a:spLocks noChangeShapeType="1"/>
              </p:cNvSpPr>
              <p:nvPr/>
            </p:nvSpPr>
            <p:spPr bwMode="auto">
              <a:xfrm flipH="1">
                <a:off x="446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7" name="Line 1623"/>
              <p:cNvSpPr>
                <a:spLocks noChangeShapeType="1"/>
              </p:cNvSpPr>
              <p:nvPr/>
            </p:nvSpPr>
            <p:spPr bwMode="auto">
              <a:xfrm flipH="1">
                <a:off x="444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8" name="Line 1624"/>
              <p:cNvSpPr>
                <a:spLocks noChangeShapeType="1"/>
              </p:cNvSpPr>
              <p:nvPr/>
            </p:nvSpPr>
            <p:spPr bwMode="auto">
              <a:xfrm flipH="1">
                <a:off x="441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9" name="Line 1625"/>
              <p:cNvSpPr>
                <a:spLocks noChangeShapeType="1"/>
              </p:cNvSpPr>
              <p:nvPr/>
            </p:nvSpPr>
            <p:spPr bwMode="auto">
              <a:xfrm flipH="1">
                <a:off x="439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0" name="Line 1626"/>
              <p:cNvSpPr>
                <a:spLocks noChangeShapeType="1"/>
              </p:cNvSpPr>
              <p:nvPr/>
            </p:nvSpPr>
            <p:spPr bwMode="auto">
              <a:xfrm flipH="1">
                <a:off x="436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1" name="Line 1627"/>
              <p:cNvSpPr>
                <a:spLocks noChangeShapeType="1"/>
              </p:cNvSpPr>
              <p:nvPr/>
            </p:nvSpPr>
            <p:spPr bwMode="auto">
              <a:xfrm flipH="1">
                <a:off x="434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2" name="Line 1628"/>
              <p:cNvSpPr>
                <a:spLocks noChangeShapeType="1"/>
              </p:cNvSpPr>
              <p:nvPr/>
            </p:nvSpPr>
            <p:spPr bwMode="auto">
              <a:xfrm flipH="1">
                <a:off x="432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3" name="Line 1629"/>
              <p:cNvSpPr>
                <a:spLocks noChangeShapeType="1"/>
              </p:cNvSpPr>
              <p:nvPr/>
            </p:nvSpPr>
            <p:spPr bwMode="auto">
              <a:xfrm flipH="1">
                <a:off x="429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4" name="Line 1630"/>
              <p:cNvSpPr>
                <a:spLocks noChangeShapeType="1"/>
              </p:cNvSpPr>
              <p:nvPr/>
            </p:nvSpPr>
            <p:spPr bwMode="auto">
              <a:xfrm flipH="1">
                <a:off x="427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5" name="Line 1631"/>
              <p:cNvSpPr>
                <a:spLocks noChangeShapeType="1"/>
              </p:cNvSpPr>
              <p:nvPr/>
            </p:nvSpPr>
            <p:spPr bwMode="auto">
              <a:xfrm flipH="1">
                <a:off x="424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6" name="Line 1632"/>
              <p:cNvSpPr>
                <a:spLocks noChangeShapeType="1"/>
              </p:cNvSpPr>
              <p:nvPr/>
            </p:nvSpPr>
            <p:spPr bwMode="auto">
              <a:xfrm flipH="1">
                <a:off x="422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Line 1633"/>
              <p:cNvSpPr>
                <a:spLocks noChangeShapeType="1"/>
              </p:cNvSpPr>
              <p:nvPr/>
            </p:nvSpPr>
            <p:spPr bwMode="auto">
              <a:xfrm flipH="1">
                <a:off x="420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8" name="Line 1634"/>
              <p:cNvSpPr>
                <a:spLocks noChangeShapeType="1"/>
              </p:cNvSpPr>
              <p:nvPr/>
            </p:nvSpPr>
            <p:spPr bwMode="auto">
              <a:xfrm flipH="1">
                <a:off x="417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Line 1635"/>
              <p:cNvSpPr>
                <a:spLocks noChangeShapeType="1"/>
              </p:cNvSpPr>
              <p:nvPr/>
            </p:nvSpPr>
            <p:spPr bwMode="auto">
              <a:xfrm flipH="1">
                <a:off x="415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Line 1636"/>
              <p:cNvSpPr>
                <a:spLocks noChangeShapeType="1"/>
              </p:cNvSpPr>
              <p:nvPr/>
            </p:nvSpPr>
            <p:spPr bwMode="auto">
              <a:xfrm flipH="1">
                <a:off x="412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1" name="Line 1637"/>
              <p:cNvSpPr>
                <a:spLocks noChangeShapeType="1"/>
              </p:cNvSpPr>
              <p:nvPr/>
            </p:nvSpPr>
            <p:spPr bwMode="auto">
              <a:xfrm flipH="1">
                <a:off x="410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2" name="Line 1638"/>
              <p:cNvSpPr>
                <a:spLocks noChangeShapeType="1"/>
              </p:cNvSpPr>
              <p:nvPr/>
            </p:nvSpPr>
            <p:spPr bwMode="auto">
              <a:xfrm flipH="1">
                <a:off x="408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" name="Line 1639"/>
              <p:cNvSpPr>
                <a:spLocks noChangeShapeType="1"/>
              </p:cNvSpPr>
              <p:nvPr/>
            </p:nvSpPr>
            <p:spPr bwMode="auto">
              <a:xfrm flipH="1">
                <a:off x="405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" name="Line 1640"/>
              <p:cNvSpPr>
                <a:spLocks noChangeShapeType="1"/>
              </p:cNvSpPr>
              <p:nvPr/>
            </p:nvSpPr>
            <p:spPr bwMode="auto">
              <a:xfrm flipH="1">
                <a:off x="403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Line 1641"/>
              <p:cNvSpPr>
                <a:spLocks noChangeShapeType="1"/>
              </p:cNvSpPr>
              <p:nvPr/>
            </p:nvSpPr>
            <p:spPr bwMode="auto">
              <a:xfrm flipH="1">
                <a:off x="400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Line 1642"/>
              <p:cNvSpPr>
                <a:spLocks noChangeShapeType="1"/>
              </p:cNvSpPr>
              <p:nvPr/>
            </p:nvSpPr>
            <p:spPr bwMode="auto">
              <a:xfrm flipH="1">
                <a:off x="398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Line 1643"/>
              <p:cNvSpPr>
                <a:spLocks noChangeShapeType="1"/>
              </p:cNvSpPr>
              <p:nvPr/>
            </p:nvSpPr>
            <p:spPr bwMode="auto">
              <a:xfrm flipH="1">
                <a:off x="396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Line 1644"/>
              <p:cNvSpPr>
                <a:spLocks noChangeShapeType="1"/>
              </p:cNvSpPr>
              <p:nvPr/>
            </p:nvSpPr>
            <p:spPr bwMode="auto">
              <a:xfrm flipH="1">
                <a:off x="393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Line 1645"/>
              <p:cNvSpPr>
                <a:spLocks noChangeShapeType="1"/>
              </p:cNvSpPr>
              <p:nvPr/>
            </p:nvSpPr>
            <p:spPr bwMode="auto">
              <a:xfrm flipH="1">
                <a:off x="391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Line 1646"/>
              <p:cNvSpPr>
                <a:spLocks noChangeShapeType="1"/>
              </p:cNvSpPr>
              <p:nvPr/>
            </p:nvSpPr>
            <p:spPr bwMode="auto">
              <a:xfrm flipH="1">
                <a:off x="388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Line 1647"/>
              <p:cNvSpPr>
                <a:spLocks noChangeShapeType="1"/>
              </p:cNvSpPr>
              <p:nvPr/>
            </p:nvSpPr>
            <p:spPr bwMode="auto">
              <a:xfrm flipH="1">
                <a:off x="386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Line 1648"/>
              <p:cNvSpPr>
                <a:spLocks noChangeShapeType="1"/>
              </p:cNvSpPr>
              <p:nvPr/>
            </p:nvSpPr>
            <p:spPr bwMode="auto">
              <a:xfrm flipH="1">
                <a:off x="384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Line 1649"/>
              <p:cNvSpPr>
                <a:spLocks noChangeShapeType="1"/>
              </p:cNvSpPr>
              <p:nvPr/>
            </p:nvSpPr>
            <p:spPr bwMode="auto">
              <a:xfrm flipH="1">
                <a:off x="381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Line 1650"/>
              <p:cNvSpPr>
                <a:spLocks noChangeShapeType="1"/>
              </p:cNvSpPr>
              <p:nvPr/>
            </p:nvSpPr>
            <p:spPr bwMode="auto">
              <a:xfrm flipH="1">
                <a:off x="379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" name="Line 1651"/>
              <p:cNvSpPr>
                <a:spLocks noChangeShapeType="1"/>
              </p:cNvSpPr>
              <p:nvPr/>
            </p:nvSpPr>
            <p:spPr bwMode="auto">
              <a:xfrm flipH="1">
                <a:off x="376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Line 1652"/>
              <p:cNvSpPr>
                <a:spLocks noChangeShapeType="1"/>
              </p:cNvSpPr>
              <p:nvPr/>
            </p:nvSpPr>
            <p:spPr bwMode="auto">
              <a:xfrm flipH="1">
                <a:off x="374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7" name="Line 1653"/>
              <p:cNvSpPr>
                <a:spLocks noChangeShapeType="1"/>
              </p:cNvSpPr>
              <p:nvPr/>
            </p:nvSpPr>
            <p:spPr bwMode="auto">
              <a:xfrm flipH="1">
                <a:off x="372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Line 1654"/>
              <p:cNvSpPr>
                <a:spLocks noChangeShapeType="1"/>
              </p:cNvSpPr>
              <p:nvPr/>
            </p:nvSpPr>
            <p:spPr bwMode="auto">
              <a:xfrm flipH="1">
                <a:off x="369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9" name="Line 1655"/>
              <p:cNvSpPr>
                <a:spLocks noChangeShapeType="1"/>
              </p:cNvSpPr>
              <p:nvPr/>
            </p:nvSpPr>
            <p:spPr bwMode="auto">
              <a:xfrm flipH="1">
                <a:off x="367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Line 1656"/>
              <p:cNvSpPr>
                <a:spLocks noChangeShapeType="1"/>
              </p:cNvSpPr>
              <p:nvPr/>
            </p:nvSpPr>
            <p:spPr bwMode="auto">
              <a:xfrm flipH="1">
                <a:off x="364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1" name="Line 1657"/>
              <p:cNvSpPr>
                <a:spLocks noChangeShapeType="1"/>
              </p:cNvSpPr>
              <p:nvPr/>
            </p:nvSpPr>
            <p:spPr bwMode="auto">
              <a:xfrm flipH="1">
                <a:off x="362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2" name="Line 1658"/>
              <p:cNvSpPr>
                <a:spLocks noChangeShapeType="1"/>
              </p:cNvSpPr>
              <p:nvPr/>
            </p:nvSpPr>
            <p:spPr bwMode="auto">
              <a:xfrm flipH="1">
                <a:off x="360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Line 1659"/>
              <p:cNvSpPr>
                <a:spLocks noChangeShapeType="1"/>
              </p:cNvSpPr>
              <p:nvPr/>
            </p:nvSpPr>
            <p:spPr bwMode="auto">
              <a:xfrm flipH="1">
                <a:off x="357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4" name="Line 1660"/>
              <p:cNvSpPr>
                <a:spLocks noChangeShapeType="1"/>
              </p:cNvSpPr>
              <p:nvPr/>
            </p:nvSpPr>
            <p:spPr bwMode="auto">
              <a:xfrm flipH="1">
                <a:off x="355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5" name="Line 1661"/>
              <p:cNvSpPr>
                <a:spLocks noChangeShapeType="1"/>
              </p:cNvSpPr>
              <p:nvPr/>
            </p:nvSpPr>
            <p:spPr bwMode="auto">
              <a:xfrm flipH="1">
                <a:off x="352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6" name="Line 1662"/>
              <p:cNvSpPr>
                <a:spLocks noChangeShapeType="1"/>
              </p:cNvSpPr>
              <p:nvPr/>
            </p:nvSpPr>
            <p:spPr bwMode="auto">
              <a:xfrm flipH="1">
                <a:off x="350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7" name="Line 1663"/>
              <p:cNvSpPr>
                <a:spLocks noChangeShapeType="1"/>
              </p:cNvSpPr>
              <p:nvPr/>
            </p:nvSpPr>
            <p:spPr bwMode="auto">
              <a:xfrm flipH="1">
                <a:off x="348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8" name="Line 1664"/>
              <p:cNvSpPr>
                <a:spLocks noChangeShapeType="1"/>
              </p:cNvSpPr>
              <p:nvPr/>
            </p:nvSpPr>
            <p:spPr bwMode="auto">
              <a:xfrm flipH="1">
                <a:off x="345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" name="Line 1665"/>
              <p:cNvSpPr>
                <a:spLocks noChangeShapeType="1"/>
              </p:cNvSpPr>
              <p:nvPr/>
            </p:nvSpPr>
            <p:spPr bwMode="auto">
              <a:xfrm flipH="1">
                <a:off x="343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" name="Line 1666"/>
              <p:cNvSpPr>
                <a:spLocks noChangeShapeType="1"/>
              </p:cNvSpPr>
              <p:nvPr/>
            </p:nvSpPr>
            <p:spPr bwMode="auto">
              <a:xfrm flipH="1">
                <a:off x="340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" name="Line 1667"/>
              <p:cNvSpPr>
                <a:spLocks noChangeShapeType="1"/>
              </p:cNvSpPr>
              <p:nvPr/>
            </p:nvSpPr>
            <p:spPr bwMode="auto">
              <a:xfrm flipH="1">
                <a:off x="338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Line 1668"/>
              <p:cNvSpPr>
                <a:spLocks noChangeShapeType="1"/>
              </p:cNvSpPr>
              <p:nvPr/>
            </p:nvSpPr>
            <p:spPr bwMode="auto">
              <a:xfrm flipH="1">
                <a:off x="336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" name="Line 1669"/>
              <p:cNvSpPr>
                <a:spLocks noChangeShapeType="1"/>
              </p:cNvSpPr>
              <p:nvPr/>
            </p:nvSpPr>
            <p:spPr bwMode="auto">
              <a:xfrm flipH="1">
                <a:off x="3337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" name="Line 1670"/>
              <p:cNvSpPr>
                <a:spLocks noChangeShapeType="1"/>
              </p:cNvSpPr>
              <p:nvPr/>
            </p:nvSpPr>
            <p:spPr bwMode="auto">
              <a:xfrm flipH="1">
                <a:off x="3313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Line 1671"/>
              <p:cNvSpPr>
                <a:spLocks noChangeShapeType="1"/>
              </p:cNvSpPr>
              <p:nvPr/>
            </p:nvSpPr>
            <p:spPr bwMode="auto">
              <a:xfrm flipH="1">
                <a:off x="3289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Line 1672"/>
              <p:cNvSpPr>
                <a:spLocks noChangeShapeType="1"/>
              </p:cNvSpPr>
              <p:nvPr/>
            </p:nvSpPr>
            <p:spPr bwMode="auto">
              <a:xfrm flipH="1">
                <a:off x="3265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" name="Line 1673"/>
              <p:cNvSpPr>
                <a:spLocks noChangeShapeType="1"/>
              </p:cNvSpPr>
              <p:nvPr/>
            </p:nvSpPr>
            <p:spPr bwMode="auto">
              <a:xfrm flipH="1">
                <a:off x="3241" y="206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" name="Line 1674"/>
              <p:cNvSpPr>
                <a:spLocks noChangeShapeType="1"/>
              </p:cNvSpPr>
              <p:nvPr/>
            </p:nvSpPr>
            <p:spPr bwMode="auto">
              <a:xfrm flipH="1">
                <a:off x="3221" y="2066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" name="Line 1675"/>
              <p:cNvSpPr>
                <a:spLocks noChangeShapeType="1"/>
              </p:cNvSpPr>
              <p:nvPr/>
            </p:nvSpPr>
            <p:spPr bwMode="auto">
              <a:xfrm flipH="1">
                <a:off x="3221" y="2035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" name="Line 1676"/>
              <p:cNvSpPr>
                <a:spLocks noChangeShapeType="1"/>
              </p:cNvSpPr>
              <p:nvPr/>
            </p:nvSpPr>
            <p:spPr bwMode="auto">
              <a:xfrm flipH="1">
                <a:off x="3221" y="200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" name="Line 1677"/>
              <p:cNvSpPr>
                <a:spLocks noChangeShapeType="1"/>
              </p:cNvSpPr>
              <p:nvPr/>
            </p:nvSpPr>
            <p:spPr bwMode="auto">
              <a:xfrm flipH="1">
                <a:off x="3221" y="197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Line 1678"/>
              <p:cNvSpPr>
                <a:spLocks noChangeShapeType="1"/>
              </p:cNvSpPr>
              <p:nvPr/>
            </p:nvSpPr>
            <p:spPr bwMode="auto">
              <a:xfrm flipH="1">
                <a:off x="3221" y="1941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Line 1679"/>
              <p:cNvSpPr>
                <a:spLocks noChangeShapeType="1"/>
              </p:cNvSpPr>
              <p:nvPr/>
            </p:nvSpPr>
            <p:spPr bwMode="auto">
              <a:xfrm flipH="1">
                <a:off x="3221" y="1910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" name="Line 1680"/>
              <p:cNvSpPr>
                <a:spLocks noChangeShapeType="1"/>
              </p:cNvSpPr>
              <p:nvPr/>
            </p:nvSpPr>
            <p:spPr bwMode="auto">
              <a:xfrm flipH="1">
                <a:off x="480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Line 1681"/>
              <p:cNvSpPr>
                <a:spLocks noChangeShapeType="1"/>
              </p:cNvSpPr>
              <p:nvPr/>
            </p:nvSpPr>
            <p:spPr bwMode="auto">
              <a:xfrm flipH="1">
                <a:off x="477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Line 1682"/>
              <p:cNvSpPr>
                <a:spLocks noChangeShapeType="1"/>
              </p:cNvSpPr>
              <p:nvPr/>
            </p:nvSpPr>
            <p:spPr bwMode="auto">
              <a:xfrm flipH="1">
                <a:off x="475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" name="Line 1683"/>
              <p:cNvSpPr>
                <a:spLocks noChangeShapeType="1"/>
              </p:cNvSpPr>
              <p:nvPr/>
            </p:nvSpPr>
            <p:spPr bwMode="auto">
              <a:xfrm flipH="1">
                <a:off x="472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Line 1684"/>
              <p:cNvSpPr>
                <a:spLocks noChangeShapeType="1"/>
              </p:cNvSpPr>
              <p:nvPr/>
            </p:nvSpPr>
            <p:spPr bwMode="auto">
              <a:xfrm flipH="1">
                <a:off x="470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Line 1685"/>
              <p:cNvSpPr>
                <a:spLocks noChangeShapeType="1"/>
              </p:cNvSpPr>
              <p:nvPr/>
            </p:nvSpPr>
            <p:spPr bwMode="auto">
              <a:xfrm flipH="1">
                <a:off x="468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" name="Line 1686"/>
              <p:cNvSpPr>
                <a:spLocks noChangeShapeType="1"/>
              </p:cNvSpPr>
              <p:nvPr/>
            </p:nvSpPr>
            <p:spPr bwMode="auto">
              <a:xfrm flipH="1">
                <a:off x="465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" name="Line 1687"/>
              <p:cNvSpPr>
                <a:spLocks noChangeShapeType="1"/>
              </p:cNvSpPr>
              <p:nvPr/>
            </p:nvSpPr>
            <p:spPr bwMode="auto">
              <a:xfrm flipH="1">
                <a:off x="463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" name="Line 1688"/>
              <p:cNvSpPr>
                <a:spLocks noChangeShapeType="1"/>
              </p:cNvSpPr>
              <p:nvPr/>
            </p:nvSpPr>
            <p:spPr bwMode="auto">
              <a:xfrm flipH="1">
                <a:off x="460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" name="Line 1689"/>
              <p:cNvSpPr>
                <a:spLocks noChangeShapeType="1"/>
              </p:cNvSpPr>
              <p:nvPr/>
            </p:nvSpPr>
            <p:spPr bwMode="auto">
              <a:xfrm flipH="1">
                <a:off x="458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" name="Line 1690"/>
              <p:cNvSpPr>
                <a:spLocks noChangeShapeType="1"/>
              </p:cNvSpPr>
              <p:nvPr/>
            </p:nvSpPr>
            <p:spPr bwMode="auto">
              <a:xfrm flipH="1">
                <a:off x="456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" name="Line 1691"/>
              <p:cNvSpPr>
                <a:spLocks noChangeShapeType="1"/>
              </p:cNvSpPr>
              <p:nvPr/>
            </p:nvSpPr>
            <p:spPr bwMode="auto">
              <a:xfrm flipH="1">
                <a:off x="453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" name="Line 1692"/>
              <p:cNvSpPr>
                <a:spLocks noChangeShapeType="1"/>
              </p:cNvSpPr>
              <p:nvPr/>
            </p:nvSpPr>
            <p:spPr bwMode="auto">
              <a:xfrm flipH="1">
                <a:off x="451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" name="Line 1693"/>
              <p:cNvSpPr>
                <a:spLocks noChangeShapeType="1"/>
              </p:cNvSpPr>
              <p:nvPr/>
            </p:nvSpPr>
            <p:spPr bwMode="auto">
              <a:xfrm flipH="1">
                <a:off x="448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" name="Line 1694"/>
              <p:cNvSpPr>
                <a:spLocks noChangeShapeType="1"/>
              </p:cNvSpPr>
              <p:nvPr/>
            </p:nvSpPr>
            <p:spPr bwMode="auto">
              <a:xfrm flipH="1">
                <a:off x="446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" name="Line 1695"/>
              <p:cNvSpPr>
                <a:spLocks noChangeShapeType="1"/>
              </p:cNvSpPr>
              <p:nvPr/>
            </p:nvSpPr>
            <p:spPr bwMode="auto">
              <a:xfrm flipH="1">
                <a:off x="444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" name="Line 1696"/>
              <p:cNvSpPr>
                <a:spLocks noChangeShapeType="1"/>
              </p:cNvSpPr>
              <p:nvPr/>
            </p:nvSpPr>
            <p:spPr bwMode="auto">
              <a:xfrm flipH="1">
                <a:off x="441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" name="Line 1697"/>
              <p:cNvSpPr>
                <a:spLocks noChangeShapeType="1"/>
              </p:cNvSpPr>
              <p:nvPr/>
            </p:nvSpPr>
            <p:spPr bwMode="auto">
              <a:xfrm flipH="1">
                <a:off x="439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" name="Line 1698"/>
              <p:cNvSpPr>
                <a:spLocks noChangeShapeType="1"/>
              </p:cNvSpPr>
              <p:nvPr/>
            </p:nvSpPr>
            <p:spPr bwMode="auto">
              <a:xfrm flipH="1">
                <a:off x="436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" name="Line 1699"/>
              <p:cNvSpPr>
                <a:spLocks noChangeShapeType="1"/>
              </p:cNvSpPr>
              <p:nvPr/>
            </p:nvSpPr>
            <p:spPr bwMode="auto">
              <a:xfrm flipH="1">
                <a:off x="434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" name="Line 1700"/>
              <p:cNvSpPr>
                <a:spLocks noChangeShapeType="1"/>
              </p:cNvSpPr>
              <p:nvPr/>
            </p:nvSpPr>
            <p:spPr bwMode="auto">
              <a:xfrm flipH="1">
                <a:off x="432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" name="Line 1701"/>
              <p:cNvSpPr>
                <a:spLocks noChangeShapeType="1"/>
              </p:cNvSpPr>
              <p:nvPr/>
            </p:nvSpPr>
            <p:spPr bwMode="auto">
              <a:xfrm flipH="1">
                <a:off x="429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" name="Line 1702"/>
              <p:cNvSpPr>
                <a:spLocks noChangeShapeType="1"/>
              </p:cNvSpPr>
              <p:nvPr/>
            </p:nvSpPr>
            <p:spPr bwMode="auto">
              <a:xfrm flipH="1">
                <a:off x="427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" name="Line 1703"/>
              <p:cNvSpPr>
                <a:spLocks noChangeShapeType="1"/>
              </p:cNvSpPr>
              <p:nvPr/>
            </p:nvSpPr>
            <p:spPr bwMode="auto">
              <a:xfrm flipH="1">
                <a:off x="424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" name="Line 1704"/>
              <p:cNvSpPr>
                <a:spLocks noChangeShapeType="1"/>
              </p:cNvSpPr>
              <p:nvPr/>
            </p:nvSpPr>
            <p:spPr bwMode="auto">
              <a:xfrm flipH="1">
                <a:off x="422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" name="Line 1705"/>
              <p:cNvSpPr>
                <a:spLocks noChangeShapeType="1"/>
              </p:cNvSpPr>
              <p:nvPr/>
            </p:nvSpPr>
            <p:spPr bwMode="auto">
              <a:xfrm flipH="1">
                <a:off x="420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0" name="Line 1706"/>
              <p:cNvSpPr>
                <a:spLocks noChangeShapeType="1"/>
              </p:cNvSpPr>
              <p:nvPr/>
            </p:nvSpPr>
            <p:spPr bwMode="auto">
              <a:xfrm flipH="1">
                <a:off x="417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" name="Line 1707"/>
              <p:cNvSpPr>
                <a:spLocks noChangeShapeType="1"/>
              </p:cNvSpPr>
              <p:nvPr/>
            </p:nvSpPr>
            <p:spPr bwMode="auto">
              <a:xfrm flipH="1">
                <a:off x="415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2" name="Line 1708"/>
              <p:cNvSpPr>
                <a:spLocks noChangeShapeType="1"/>
              </p:cNvSpPr>
              <p:nvPr/>
            </p:nvSpPr>
            <p:spPr bwMode="auto">
              <a:xfrm flipH="1">
                <a:off x="412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" name="Line 1709"/>
              <p:cNvSpPr>
                <a:spLocks noChangeShapeType="1"/>
              </p:cNvSpPr>
              <p:nvPr/>
            </p:nvSpPr>
            <p:spPr bwMode="auto">
              <a:xfrm flipH="1">
                <a:off x="410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4" name="Line 1710"/>
              <p:cNvSpPr>
                <a:spLocks noChangeShapeType="1"/>
              </p:cNvSpPr>
              <p:nvPr/>
            </p:nvSpPr>
            <p:spPr bwMode="auto">
              <a:xfrm flipH="1">
                <a:off x="408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5" name="Line 1711"/>
              <p:cNvSpPr>
                <a:spLocks noChangeShapeType="1"/>
              </p:cNvSpPr>
              <p:nvPr/>
            </p:nvSpPr>
            <p:spPr bwMode="auto">
              <a:xfrm flipH="1">
                <a:off x="405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6" name="Line 1712"/>
              <p:cNvSpPr>
                <a:spLocks noChangeShapeType="1"/>
              </p:cNvSpPr>
              <p:nvPr/>
            </p:nvSpPr>
            <p:spPr bwMode="auto">
              <a:xfrm flipH="1">
                <a:off x="403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7" name="Line 1713"/>
              <p:cNvSpPr>
                <a:spLocks noChangeShapeType="1"/>
              </p:cNvSpPr>
              <p:nvPr/>
            </p:nvSpPr>
            <p:spPr bwMode="auto">
              <a:xfrm flipH="1">
                <a:off x="400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8" name="Line 1714"/>
              <p:cNvSpPr>
                <a:spLocks noChangeShapeType="1"/>
              </p:cNvSpPr>
              <p:nvPr/>
            </p:nvSpPr>
            <p:spPr bwMode="auto">
              <a:xfrm flipH="1">
                <a:off x="398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9" name="Line 1715"/>
              <p:cNvSpPr>
                <a:spLocks noChangeShapeType="1"/>
              </p:cNvSpPr>
              <p:nvPr/>
            </p:nvSpPr>
            <p:spPr bwMode="auto">
              <a:xfrm flipH="1">
                <a:off x="396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0" name="Line 1716"/>
              <p:cNvSpPr>
                <a:spLocks noChangeShapeType="1"/>
              </p:cNvSpPr>
              <p:nvPr/>
            </p:nvSpPr>
            <p:spPr bwMode="auto">
              <a:xfrm flipH="1">
                <a:off x="393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1" name="Line 1717"/>
              <p:cNvSpPr>
                <a:spLocks noChangeShapeType="1"/>
              </p:cNvSpPr>
              <p:nvPr/>
            </p:nvSpPr>
            <p:spPr bwMode="auto">
              <a:xfrm flipH="1">
                <a:off x="391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2" name="Line 1718"/>
              <p:cNvSpPr>
                <a:spLocks noChangeShapeType="1"/>
              </p:cNvSpPr>
              <p:nvPr/>
            </p:nvSpPr>
            <p:spPr bwMode="auto">
              <a:xfrm flipH="1">
                <a:off x="388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" name="Line 1719"/>
              <p:cNvSpPr>
                <a:spLocks noChangeShapeType="1"/>
              </p:cNvSpPr>
              <p:nvPr/>
            </p:nvSpPr>
            <p:spPr bwMode="auto">
              <a:xfrm flipH="1">
                <a:off x="386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" name="Line 1720"/>
              <p:cNvSpPr>
                <a:spLocks noChangeShapeType="1"/>
              </p:cNvSpPr>
              <p:nvPr/>
            </p:nvSpPr>
            <p:spPr bwMode="auto">
              <a:xfrm flipH="1">
                <a:off x="384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5" name="Line 1721"/>
              <p:cNvSpPr>
                <a:spLocks noChangeShapeType="1"/>
              </p:cNvSpPr>
              <p:nvPr/>
            </p:nvSpPr>
            <p:spPr bwMode="auto">
              <a:xfrm flipH="1">
                <a:off x="381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6" name="Line 1722"/>
              <p:cNvSpPr>
                <a:spLocks noChangeShapeType="1"/>
              </p:cNvSpPr>
              <p:nvPr/>
            </p:nvSpPr>
            <p:spPr bwMode="auto">
              <a:xfrm flipH="1">
                <a:off x="379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7" name="Line 1723"/>
              <p:cNvSpPr>
                <a:spLocks noChangeShapeType="1"/>
              </p:cNvSpPr>
              <p:nvPr/>
            </p:nvSpPr>
            <p:spPr bwMode="auto">
              <a:xfrm flipH="1">
                <a:off x="376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8" name="Line 1724"/>
              <p:cNvSpPr>
                <a:spLocks noChangeShapeType="1"/>
              </p:cNvSpPr>
              <p:nvPr/>
            </p:nvSpPr>
            <p:spPr bwMode="auto">
              <a:xfrm flipH="1">
                <a:off x="374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9" name="Line 1725"/>
              <p:cNvSpPr>
                <a:spLocks noChangeShapeType="1"/>
              </p:cNvSpPr>
              <p:nvPr/>
            </p:nvSpPr>
            <p:spPr bwMode="auto">
              <a:xfrm flipH="1">
                <a:off x="372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0" name="Line 1726"/>
              <p:cNvSpPr>
                <a:spLocks noChangeShapeType="1"/>
              </p:cNvSpPr>
              <p:nvPr/>
            </p:nvSpPr>
            <p:spPr bwMode="auto">
              <a:xfrm flipH="1">
                <a:off x="369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1" name="Line 1727"/>
              <p:cNvSpPr>
                <a:spLocks noChangeShapeType="1"/>
              </p:cNvSpPr>
              <p:nvPr/>
            </p:nvSpPr>
            <p:spPr bwMode="auto">
              <a:xfrm flipH="1">
                <a:off x="367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2" name="Line 1728"/>
              <p:cNvSpPr>
                <a:spLocks noChangeShapeType="1"/>
              </p:cNvSpPr>
              <p:nvPr/>
            </p:nvSpPr>
            <p:spPr bwMode="auto">
              <a:xfrm flipH="1">
                <a:off x="364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3" name="Line 1729"/>
              <p:cNvSpPr>
                <a:spLocks noChangeShapeType="1"/>
              </p:cNvSpPr>
              <p:nvPr/>
            </p:nvSpPr>
            <p:spPr bwMode="auto">
              <a:xfrm flipH="1">
                <a:off x="362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" name="Line 1730"/>
              <p:cNvSpPr>
                <a:spLocks noChangeShapeType="1"/>
              </p:cNvSpPr>
              <p:nvPr/>
            </p:nvSpPr>
            <p:spPr bwMode="auto">
              <a:xfrm flipH="1">
                <a:off x="360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5" name="Line 1731"/>
              <p:cNvSpPr>
                <a:spLocks noChangeShapeType="1"/>
              </p:cNvSpPr>
              <p:nvPr/>
            </p:nvSpPr>
            <p:spPr bwMode="auto">
              <a:xfrm flipH="1">
                <a:off x="357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6" name="Line 1732"/>
              <p:cNvSpPr>
                <a:spLocks noChangeShapeType="1"/>
              </p:cNvSpPr>
              <p:nvPr/>
            </p:nvSpPr>
            <p:spPr bwMode="auto">
              <a:xfrm flipH="1">
                <a:off x="355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7" name="Line 1733"/>
              <p:cNvSpPr>
                <a:spLocks noChangeShapeType="1"/>
              </p:cNvSpPr>
              <p:nvPr/>
            </p:nvSpPr>
            <p:spPr bwMode="auto">
              <a:xfrm flipH="1">
                <a:off x="352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8" name="Line 1734"/>
              <p:cNvSpPr>
                <a:spLocks noChangeShapeType="1"/>
              </p:cNvSpPr>
              <p:nvPr/>
            </p:nvSpPr>
            <p:spPr bwMode="auto">
              <a:xfrm flipH="1">
                <a:off x="350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9" name="Line 1735"/>
              <p:cNvSpPr>
                <a:spLocks noChangeShapeType="1"/>
              </p:cNvSpPr>
              <p:nvPr/>
            </p:nvSpPr>
            <p:spPr bwMode="auto">
              <a:xfrm flipH="1">
                <a:off x="348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0" name="Line 1736"/>
              <p:cNvSpPr>
                <a:spLocks noChangeShapeType="1"/>
              </p:cNvSpPr>
              <p:nvPr/>
            </p:nvSpPr>
            <p:spPr bwMode="auto">
              <a:xfrm flipH="1">
                <a:off x="345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" name="Line 1737"/>
              <p:cNvSpPr>
                <a:spLocks noChangeShapeType="1"/>
              </p:cNvSpPr>
              <p:nvPr/>
            </p:nvSpPr>
            <p:spPr bwMode="auto">
              <a:xfrm flipH="1">
                <a:off x="343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2" name="Line 1738"/>
              <p:cNvSpPr>
                <a:spLocks noChangeShapeType="1"/>
              </p:cNvSpPr>
              <p:nvPr/>
            </p:nvSpPr>
            <p:spPr bwMode="auto">
              <a:xfrm flipH="1">
                <a:off x="340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3" name="Line 1739"/>
              <p:cNvSpPr>
                <a:spLocks noChangeShapeType="1"/>
              </p:cNvSpPr>
              <p:nvPr/>
            </p:nvSpPr>
            <p:spPr bwMode="auto">
              <a:xfrm flipH="1">
                <a:off x="338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4" name="Line 1740"/>
              <p:cNvSpPr>
                <a:spLocks noChangeShapeType="1"/>
              </p:cNvSpPr>
              <p:nvPr/>
            </p:nvSpPr>
            <p:spPr bwMode="auto">
              <a:xfrm flipH="1">
                <a:off x="336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" name="Line 1741"/>
              <p:cNvSpPr>
                <a:spLocks noChangeShapeType="1"/>
              </p:cNvSpPr>
              <p:nvPr/>
            </p:nvSpPr>
            <p:spPr bwMode="auto">
              <a:xfrm flipH="1">
                <a:off x="3337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" name="Line 1742"/>
              <p:cNvSpPr>
                <a:spLocks noChangeShapeType="1"/>
              </p:cNvSpPr>
              <p:nvPr/>
            </p:nvSpPr>
            <p:spPr bwMode="auto">
              <a:xfrm flipH="1">
                <a:off x="3313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" name="Line 1743"/>
              <p:cNvSpPr>
                <a:spLocks noChangeShapeType="1"/>
              </p:cNvSpPr>
              <p:nvPr/>
            </p:nvSpPr>
            <p:spPr bwMode="auto">
              <a:xfrm flipH="1">
                <a:off x="3289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" name="Line 1744"/>
              <p:cNvSpPr>
                <a:spLocks noChangeShapeType="1"/>
              </p:cNvSpPr>
              <p:nvPr/>
            </p:nvSpPr>
            <p:spPr bwMode="auto">
              <a:xfrm flipH="1">
                <a:off x="3265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" name="Line 1745"/>
              <p:cNvSpPr>
                <a:spLocks noChangeShapeType="1"/>
              </p:cNvSpPr>
              <p:nvPr/>
            </p:nvSpPr>
            <p:spPr bwMode="auto">
              <a:xfrm flipH="1">
                <a:off x="3241" y="191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" name="Line 1746"/>
              <p:cNvSpPr>
                <a:spLocks noChangeShapeType="1"/>
              </p:cNvSpPr>
              <p:nvPr/>
            </p:nvSpPr>
            <p:spPr bwMode="auto">
              <a:xfrm flipH="1">
                <a:off x="3221" y="1910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" name="Line 1747"/>
              <p:cNvSpPr>
                <a:spLocks noChangeShapeType="1"/>
              </p:cNvSpPr>
              <p:nvPr/>
            </p:nvSpPr>
            <p:spPr bwMode="auto">
              <a:xfrm flipH="1">
                <a:off x="3221" y="1878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" name="Line 1748"/>
              <p:cNvSpPr>
                <a:spLocks noChangeShapeType="1"/>
              </p:cNvSpPr>
              <p:nvPr/>
            </p:nvSpPr>
            <p:spPr bwMode="auto">
              <a:xfrm flipH="1">
                <a:off x="3221" y="1847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3" name="Line 1749"/>
              <p:cNvSpPr>
                <a:spLocks noChangeShapeType="1"/>
              </p:cNvSpPr>
              <p:nvPr/>
            </p:nvSpPr>
            <p:spPr bwMode="auto">
              <a:xfrm flipH="1">
                <a:off x="3221" y="1815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4" name="Line 1750"/>
              <p:cNvSpPr>
                <a:spLocks noChangeShapeType="1"/>
              </p:cNvSpPr>
              <p:nvPr/>
            </p:nvSpPr>
            <p:spPr bwMode="auto">
              <a:xfrm flipH="1">
                <a:off x="3221" y="178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5" name="Line 1751"/>
              <p:cNvSpPr>
                <a:spLocks noChangeShapeType="1"/>
              </p:cNvSpPr>
              <p:nvPr/>
            </p:nvSpPr>
            <p:spPr bwMode="auto">
              <a:xfrm flipH="1">
                <a:off x="3221" y="1752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6" name="Line 1752"/>
              <p:cNvSpPr>
                <a:spLocks noChangeShapeType="1"/>
              </p:cNvSpPr>
              <p:nvPr/>
            </p:nvSpPr>
            <p:spPr bwMode="auto">
              <a:xfrm flipH="1">
                <a:off x="480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" name="Line 1753"/>
              <p:cNvSpPr>
                <a:spLocks noChangeShapeType="1"/>
              </p:cNvSpPr>
              <p:nvPr/>
            </p:nvSpPr>
            <p:spPr bwMode="auto">
              <a:xfrm flipH="1">
                <a:off x="477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8" name="Line 1754"/>
              <p:cNvSpPr>
                <a:spLocks noChangeShapeType="1"/>
              </p:cNvSpPr>
              <p:nvPr/>
            </p:nvSpPr>
            <p:spPr bwMode="auto">
              <a:xfrm flipH="1">
                <a:off x="475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9" name="Line 1755"/>
              <p:cNvSpPr>
                <a:spLocks noChangeShapeType="1"/>
              </p:cNvSpPr>
              <p:nvPr/>
            </p:nvSpPr>
            <p:spPr bwMode="auto">
              <a:xfrm flipH="1">
                <a:off x="472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" name="Line 1756"/>
              <p:cNvSpPr>
                <a:spLocks noChangeShapeType="1"/>
              </p:cNvSpPr>
              <p:nvPr/>
            </p:nvSpPr>
            <p:spPr bwMode="auto">
              <a:xfrm flipH="1">
                <a:off x="470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" name="Line 1757"/>
              <p:cNvSpPr>
                <a:spLocks noChangeShapeType="1"/>
              </p:cNvSpPr>
              <p:nvPr/>
            </p:nvSpPr>
            <p:spPr bwMode="auto">
              <a:xfrm flipH="1">
                <a:off x="468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" name="Line 1758"/>
              <p:cNvSpPr>
                <a:spLocks noChangeShapeType="1"/>
              </p:cNvSpPr>
              <p:nvPr/>
            </p:nvSpPr>
            <p:spPr bwMode="auto">
              <a:xfrm flipH="1">
                <a:off x="465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" name="Line 1759"/>
              <p:cNvSpPr>
                <a:spLocks noChangeShapeType="1"/>
              </p:cNvSpPr>
              <p:nvPr/>
            </p:nvSpPr>
            <p:spPr bwMode="auto">
              <a:xfrm flipH="1">
                <a:off x="463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" name="Line 1760"/>
              <p:cNvSpPr>
                <a:spLocks noChangeShapeType="1"/>
              </p:cNvSpPr>
              <p:nvPr/>
            </p:nvSpPr>
            <p:spPr bwMode="auto">
              <a:xfrm flipH="1">
                <a:off x="460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" name="Line 1761"/>
              <p:cNvSpPr>
                <a:spLocks noChangeShapeType="1"/>
              </p:cNvSpPr>
              <p:nvPr/>
            </p:nvSpPr>
            <p:spPr bwMode="auto">
              <a:xfrm flipH="1">
                <a:off x="458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" name="Line 1762"/>
              <p:cNvSpPr>
                <a:spLocks noChangeShapeType="1"/>
              </p:cNvSpPr>
              <p:nvPr/>
            </p:nvSpPr>
            <p:spPr bwMode="auto">
              <a:xfrm flipH="1">
                <a:off x="456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7" name="Line 1763"/>
              <p:cNvSpPr>
                <a:spLocks noChangeShapeType="1"/>
              </p:cNvSpPr>
              <p:nvPr/>
            </p:nvSpPr>
            <p:spPr bwMode="auto">
              <a:xfrm flipH="1">
                <a:off x="453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8" name="Line 1764"/>
              <p:cNvSpPr>
                <a:spLocks noChangeShapeType="1"/>
              </p:cNvSpPr>
              <p:nvPr/>
            </p:nvSpPr>
            <p:spPr bwMode="auto">
              <a:xfrm flipH="1">
                <a:off x="451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Line 1765"/>
              <p:cNvSpPr>
                <a:spLocks noChangeShapeType="1"/>
              </p:cNvSpPr>
              <p:nvPr/>
            </p:nvSpPr>
            <p:spPr bwMode="auto">
              <a:xfrm flipH="1">
                <a:off x="448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Line 1766"/>
              <p:cNvSpPr>
                <a:spLocks noChangeShapeType="1"/>
              </p:cNvSpPr>
              <p:nvPr/>
            </p:nvSpPr>
            <p:spPr bwMode="auto">
              <a:xfrm flipH="1">
                <a:off x="446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Line 1767"/>
              <p:cNvSpPr>
                <a:spLocks noChangeShapeType="1"/>
              </p:cNvSpPr>
              <p:nvPr/>
            </p:nvSpPr>
            <p:spPr bwMode="auto">
              <a:xfrm flipH="1">
                <a:off x="444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2" name="Line 1768"/>
              <p:cNvSpPr>
                <a:spLocks noChangeShapeType="1"/>
              </p:cNvSpPr>
              <p:nvPr/>
            </p:nvSpPr>
            <p:spPr bwMode="auto">
              <a:xfrm flipH="1">
                <a:off x="441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Line 1769"/>
              <p:cNvSpPr>
                <a:spLocks noChangeShapeType="1"/>
              </p:cNvSpPr>
              <p:nvPr/>
            </p:nvSpPr>
            <p:spPr bwMode="auto">
              <a:xfrm flipH="1">
                <a:off x="439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Line 1770"/>
              <p:cNvSpPr>
                <a:spLocks noChangeShapeType="1"/>
              </p:cNvSpPr>
              <p:nvPr/>
            </p:nvSpPr>
            <p:spPr bwMode="auto">
              <a:xfrm flipH="1">
                <a:off x="436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5" name="Line 1771"/>
              <p:cNvSpPr>
                <a:spLocks noChangeShapeType="1"/>
              </p:cNvSpPr>
              <p:nvPr/>
            </p:nvSpPr>
            <p:spPr bwMode="auto">
              <a:xfrm flipH="1">
                <a:off x="434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6" name="Line 1772"/>
              <p:cNvSpPr>
                <a:spLocks noChangeShapeType="1"/>
              </p:cNvSpPr>
              <p:nvPr/>
            </p:nvSpPr>
            <p:spPr bwMode="auto">
              <a:xfrm flipH="1">
                <a:off x="432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7" name="Line 1773"/>
              <p:cNvSpPr>
                <a:spLocks noChangeShapeType="1"/>
              </p:cNvSpPr>
              <p:nvPr/>
            </p:nvSpPr>
            <p:spPr bwMode="auto">
              <a:xfrm flipH="1">
                <a:off x="429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8" name="Line 1774"/>
              <p:cNvSpPr>
                <a:spLocks noChangeShapeType="1"/>
              </p:cNvSpPr>
              <p:nvPr/>
            </p:nvSpPr>
            <p:spPr bwMode="auto">
              <a:xfrm flipH="1">
                <a:off x="427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9" name="Line 1775"/>
              <p:cNvSpPr>
                <a:spLocks noChangeShapeType="1"/>
              </p:cNvSpPr>
              <p:nvPr/>
            </p:nvSpPr>
            <p:spPr bwMode="auto">
              <a:xfrm flipH="1">
                <a:off x="424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Line 1776"/>
              <p:cNvSpPr>
                <a:spLocks noChangeShapeType="1"/>
              </p:cNvSpPr>
              <p:nvPr/>
            </p:nvSpPr>
            <p:spPr bwMode="auto">
              <a:xfrm flipH="1">
                <a:off x="422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Line 1777"/>
              <p:cNvSpPr>
                <a:spLocks noChangeShapeType="1"/>
              </p:cNvSpPr>
              <p:nvPr/>
            </p:nvSpPr>
            <p:spPr bwMode="auto">
              <a:xfrm flipH="1">
                <a:off x="420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" name="Line 1778"/>
              <p:cNvSpPr>
                <a:spLocks noChangeShapeType="1"/>
              </p:cNvSpPr>
              <p:nvPr/>
            </p:nvSpPr>
            <p:spPr bwMode="auto">
              <a:xfrm flipH="1">
                <a:off x="417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Line 1779"/>
              <p:cNvSpPr>
                <a:spLocks noChangeShapeType="1"/>
              </p:cNvSpPr>
              <p:nvPr/>
            </p:nvSpPr>
            <p:spPr bwMode="auto">
              <a:xfrm flipH="1">
                <a:off x="415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" name="Line 1780"/>
              <p:cNvSpPr>
                <a:spLocks noChangeShapeType="1"/>
              </p:cNvSpPr>
              <p:nvPr/>
            </p:nvSpPr>
            <p:spPr bwMode="auto">
              <a:xfrm flipH="1">
                <a:off x="412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" name="Line 1781"/>
              <p:cNvSpPr>
                <a:spLocks noChangeShapeType="1"/>
              </p:cNvSpPr>
              <p:nvPr/>
            </p:nvSpPr>
            <p:spPr bwMode="auto">
              <a:xfrm flipH="1">
                <a:off x="410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6" name="Line 1782"/>
              <p:cNvSpPr>
                <a:spLocks noChangeShapeType="1"/>
              </p:cNvSpPr>
              <p:nvPr/>
            </p:nvSpPr>
            <p:spPr bwMode="auto">
              <a:xfrm flipH="1">
                <a:off x="408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7" name="Line 1783"/>
              <p:cNvSpPr>
                <a:spLocks noChangeShapeType="1"/>
              </p:cNvSpPr>
              <p:nvPr/>
            </p:nvSpPr>
            <p:spPr bwMode="auto">
              <a:xfrm flipH="1">
                <a:off x="405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8" name="Line 1784"/>
              <p:cNvSpPr>
                <a:spLocks noChangeShapeType="1"/>
              </p:cNvSpPr>
              <p:nvPr/>
            </p:nvSpPr>
            <p:spPr bwMode="auto">
              <a:xfrm flipH="1">
                <a:off x="403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9" name="Line 1785"/>
              <p:cNvSpPr>
                <a:spLocks noChangeShapeType="1"/>
              </p:cNvSpPr>
              <p:nvPr/>
            </p:nvSpPr>
            <p:spPr bwMode="auto">
              <a:xfrm flipH="1">
                <a:off x="400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0" name="Line 1786"/>
              <p:cNvSpPr>
                <a:spLocks noChangeShapeType="1"/>
              </p:cNvSpPr>
              <p:nvPr/>
            </p:nvSpPr>
            <p:spPr bwMode="auto">
              <a:xfrm flipH="1">
                <a:off x="398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1" name="Line 1787"/>
              <p:cNvSpPr>
                <a:spLocks noChangeShapeType="1"/>
              </p:cNvSpPr>
              <p:nvPr/>
            </p:nvSpPr>
            <p:spPr bwMode="auto">
              <a:xfrm flipH="1">
                <a:off x="396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2" name="Line 1788"/>
              <p:cNvSpPr>
                <a:spLocks noChangeShapeType="1"/>
              </p:cNvSpPr>
              <p:nvPr/>
            </p:nvSpPr>
            <p:spPr bwMode="auto">
              <a:xfrm flipH="1">
                <a:off x="393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3" name="Line 1789"/>
              <p:cNvSpPr>
                <a:spLocks noChangeShapeType="1"/>
              </p:cNvSpPr>
              <p:nvPr/>
            </p:nvSpPr>
            <p:spPr bwMode="auto">
              <a:xfrm flipH="1">
                <a:off x="391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4" name="Line 1790"/>
              <p:cNvSpPr>
                <a:spLocks noChangeShapeType="1"/>
              </p:cNvSpPr>
              <p:nvPr/>
            </p:nvSpPr>
            <p:spPr bwMode="auto">
              <a:xfrm flipH="1">
                <a:off x="388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5" name="Line 1791"/>
              <p:cNvSpPr>
                <a:spLocks noChangeShapeType="1"/>
              </p:cNvSpPr>
              <p:nvPr/>
            </p:nvSpPr>
            <p:spPr bwMode="auto">
              <a:xfrm flipH="1">
                <a:off x="386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6" name="Line 1792"/>
              <p:cNvSpPr>
                <a:spLocks noChangeShapeType="1"/>
              </p:cNvSpPr>
              <p:nvPr/>
            </p:nvSpPr>
            <p:spPr bwMode="auto">
              <a:xfrm flipH="1">
                <a:off x="384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7" name="Line 1793"/>
              <p:cNvSpPr>
                <a:spLocks noChangeShapeType="1"/>
              </p:cNvSpPr>
              <p:nvPr/>
            </p:nvSpPr>
            <p:spPr bwMode="auto">
              <a:xfrm flipH="1">
                <a:off x="381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8" name="Line 1794"/>
              <p:cNvSpPr>
                <a:spLocks noChangeShapeType="1"/>
              </p:cNvSpPr>
              <p:nvPr/>
            </p:nvSpPr>
            <p:spPr bwMode="auto">
              <a:xfrm flipH="1">
                <a:off x="379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9" name="Line 1795"/>
              <p:cNvSpPr>
                <a:spLocks noChangeShapeType="1"/>
              </p:cNvSpPr>
              <p:nvPr/>
            </p:nvSpPr>
            <p:spPr bwMode="auto">
              <a:xfrm flipH="1">
                <a:off x="376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0" name="Line 1796"/>
              <p:cNvSpPr>
                <a:spLocks noChangeShapeType="1"/>
              </p:cNvSpPr>
              <p:nvPr/>
            </p:nvSpPr>
            <p:spPr bwMode="auto">
              <a:xfrm flipH="1">
                <a:off x="374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1" name="Line 1797"/>
              <p:cNvSpPr>
                <a:spLocks noChangeShapeType="1"/>
              </p:cNvSpPr>
              <p:nvPr/>
            </p:nvSpPr>
            <p:spPr bwMode="auto">
              <a:xfrm flipH="1">
                <a:off x="372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2" name="Line 1798"/>
              <p:cNvSpPr>
                <a:spLocks noChangeShapeType="1"/>
              </p:cNvSpPr>
              <p:nvPr/>
            </p:nvSpPr>
            <p:spPr bwMode="auto">
              <a:xfrm flipH="1">
                <a:off x="369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3" name="Line 1799"/>
              <p:cNvSpPr>
                <a:spLocks noChangeShapeType="1"/>
              </p:cNvSpPr>
              <p:nvPr/>
            </p:nvSpPr>
            <p:spPr bwMode="auto">
              <a:xfrm flipH="1">
                <a:off x="367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4" name="Line 1800"/>
              <p:cNvSpPr>
                <a:spLocks noChangeShapeType="1"/>
              </p:cNvSpPr>
              <p:nvPr/>
            </p:nvSpPr>
            <p:spPr bwMode="auto">
              <a:xfrm flipH="1">
                <a:off x="364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5" name="Line 1801"/>
              <p:cNvSpPr>
                <a:spLocks noChangeShapeType="1"/>
              </p:cNvSpPr>
              <p:nvPr/>
            </p:nvSpPr>
            <p:spPr bwMode="auto">
              <a:xfrm flipH="1">
                <a:off x="362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6" name="Line 1802"/>
              <p:cNvSpPr>
                <a:spLocks noChangeShapeType="1"/>
              </p:cNvSpPr>
              <p:nvPr/>
            </p:nvSpPr>
            <p:spPr bwMode="auto">
              <a:xfrm flipH="1">
                <a:off x="360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7" name="Line 1803"/>
              <p:cNvSpPr>
                <a:spLocks noChangeShapeType="1"/>
              </p:cNvSpPr>
              <p:nvPr/>
            </p:nvSpPr>
            <p:spPr bwMode="auto">
              <a:xfrm flipH="1">
                <a:off x="357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8" name="Line 1804"/>
              <p:cNvSpPr>
                <a:spLocks noChangeShapeType="1"/>
              </p:cNvSpPr>
              <p:nvPr/>
            </p:nvSpPr>
            <p:spPr bwMode="auto">
              <a:xfrm flipH="1">
                <a:off x="355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" name="Line 1805"/>
              <p:cNvSpPr>
                <a:spLocks noChangeShapeType="1"/>
              </p:cNvSpPr>
              <p:nvPr/>
            </p:nvSpPr>
            <p:spPr bwMode="auto">
              <a:xfrm flipH="1">
                <a:off x="352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0" name="Line 1806"/>
              <p:cNvSpPr>
                <a:spLocks noChangeShapeType="1"/>
              </p:cNvSpPr>
              <p:nvPr/>
            </p:nvSpPr>
            <p:spPr bwMode="auto">
              <a:xfrm flipH="1">
                <a:off x="350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1" name="Line 1807"/>
              <p:cNvSpPr>
                <a:spLocks noChangeShapeType="1"/>
              </p:cNvSpPr>
              <p:nvPr/>
            </p:nvSpPr>
            <p:spPr bwMode="auto">
              <a:xfrm flipH="1">
                <a:off x="348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2" name="Line 1808"/>
              <p:cNvSpPr>
                <a:spLocks noChangeShapeType="1"/>
              </p:cNvSpPr>
              <p:nvPr/>
            </p:nvSpPr>
            <p:spPr bwMode="auto">
              <a:xfrm flipH="1">
                <a:off x="345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3" name="Line 1809"/>
              <p:cNvSpPr>
                <a:spLocks noChangeShapeType="1"/>
              </p:cNvSpPr>
              <p:nvPr/>
            </p:nvSpPr>
            <p:spPr bwMode="auto">
              <a:xfrm flipH="1">
                <a:off x="343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4" name="Line 1810"/>
              <p:cNvSpPr>
                <a:spLocks noChangeShapeType="1"/>
              </p:cNvSpPr>
              <p:nvPr/>
            </p:nvSpPr>
            <p:spPr bwMode="auto">
              <a:xfrm flipH="1">
                <a:off x="340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5" name="Line 1811"/>
              <p:cNvSpPr>
                <a:spLocks noChangeShapeType="1"/>
              </p:cNvSpPr>
              <p:nvPr/>
            </p:nvSpPr>
            <p:spPr bwMode="auto">
              <a:xfrm flipH="1">
                <a:off x="338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" name="Line 1812"/>
              <p:cNvSpPr>
                <a:spLocks noChangeShapeType="1"/>
              </p:cNvSpPr>
              <p:nvPr/>
            </p:nvSpPr>
            <p:spPr bwMode="auto">
              <a:xfrm flipH="1">
                <a:off x="336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38" name="Group 2014"/>
            <p:cNvGrpSpPr>
              <a:grpSpLocks/>
            </p:cNvGrpSpPr>
            <p:nvPr/>
          </p:nvGrpSpPr>
          <p:grpSpPr bwMode="auto">
            <a:xfrm>
              <a:off x="3221" y="1282"/>
              <a:ext cx="1588" cy="471"/>
              <a:chOff x="3221" y="1282"/>
              <a:chExt cx="1588" cy="471"/>
            </a:xfrm>
          </p:grpSpPr>
          <p:sp>
            <p:nvSpPr>
              <p:cNvPr id="2838" name="Line 1814"/>
              <p:cNvSpPr>
                <a:spLocks noChangeShapeType="1"/>
              </p:cNvSpPr>
              <p:nvPr/>
            </p:nvSpPr>
            <p:spPr bwMode="auto">
              <a:xfrm flipH="1">
                <a:off x="3337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9" name="Line 1815"/>
              <p:cNvSpPr>
                <a:spLocks noChangeShapeType="1"/>
              </p:cNvSpPr>
              <p:nvPr/>
            </p:nvSpPr>
            <p:spPr bwMode="auto">
              <a:xfrm flipH="1">
                <a:off x="3313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0" name="Line 1816"/>
              <p:cNvSpPr>
                <a:spLocks noChangeShapeType="1"/>
              </p:cNvSpPr>
              <p:nvPr/>
            </p:nvSpPr>
            <p:spPr bwMode="auto">
              <a:xfrm flipH="1">
                <a:off x="3289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1" name="Line 1817"/>
              <p:cNvSpPr>
                <a:spLocks noChangeShapeType="1"/>
              </p:cNvSpPr>
              <p:nvPr/>
            </p:nvSpPr>
            <p:spPr bwMode="auto">
              <a:xfrm flipH="1">
                <a:off x="3265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2" name="Line 1818"/>
              <p:cNvSpPr>
                <a:spLocks noChangeShapeType="1"/>
              </p:cNvSpPr>
              <p:nvPr/>
            </p:nvSpPr>
            <p:spPr bwMode="auto">
              <a:xfrm flipH="1">
                <a:off x="3241" y="175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3" name="Line 1819"/>
              <p:cNvSpPr>
                <a:spLocks noChangeShapeType="1"/>
              </p:cNvSpPr>
              <p:nvPr/>
            </p:nvSpPr>
            <p:spPr bwMode="auto">
              <a:xfrm flipH="1">
                <a:off x="3221" y="1752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4" name="Line 1820"/>
              <p:cNvSpPr>
                <a:spLocks noChangeShapeType="1"/>
              </p:cNvSpPr>
              <p:nvPr/>
            </p:nvSpPr>
            <p:spPr bwMode="auto">
              <a:xfrm flipH="1">
                <a:off x="3221" y="1722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5" name="Line 1821"/>
              <p:cNvSpPr>
                <a:spLocks noChangeShapeType="1"/>
              </p:cNvSpPr>
              <p:nvPr/>
            </p:nvSpPr>
            <p:spPr bwMode="auto">
              <a:xfrm flipH="1">
                <a:off x="3221" y="1691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6" name="Line 1822"/>
              <p:cNvSpPr>
                <a:spLocks noChangeShapeType="1"/>
              </p:cNvSpPr>
              <p:nvPr/>
            </p:nvSpPr>
            <p:spPr bwMode="auto">
              <a:xfrm flipH="1">
                <a:off x="3221" y="165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" name="Line 1823"/>
              <p:cNvSpPr>
                <a:spLocks noChangeShapeType="1"/>
              </p:cNvSpPr>
              <p:nvPr/>
            </p:nvSpPr>
            <p:spPr bwMode="auto">
              <a:xfrm flipH="1">
                <a:off x="3221" y="1628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8" name="Line 1824"/>
              <p:cNvSpPr>
                <a:spLocks noChangeShapeType="1"/>
              </p:cNvSpPr>
              <p:nvPr/>
            </p:nvSpPr>
            <p:spPr bwMode="auto">
              <a:xfrm flipH="1">
                <a:off x="3221" y="1596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9" name="Line 1825"/>
              <p:cNvSpPr>
                <a:spLocks noChangeShapeType="1"/>
              </p:cNvSpPr>
              <p:nvPr/>
            </p:nvSpPr>
            <p:spPr bwMode="auto">
              <a:xfrm flipH="1">
                <a:off x="480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0" name="Line 1826"/>
              <p:cNvSpPr>
                <a:spLocks noChangeShapeType="1"/>
              </p:cNvSpPr>
              <p:nvPr/>
            </p:nvSpPr>
            <p:spPr bwMode="auto">
              <a:xfrm flipH="1">
                <a:off x="477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1" name="Line 1827"/>
              <p:cNvSpPr>
                <a:spLocks noChangeShapeType="1"/>
              </p:cNvSpPr>
              <p:nvPr/>
            </p:nvSpPr>
            <p:spPr bwMode="auto">
              <a:xfrm flipH="1">
                <a:off x="475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2" name="Line 1828"/>
              <p:cNvSpPr>
                <a:spLocks noChangeShapeType="1"/>
              </p:cNvSpPr>
              <p:nvPr/>
            </p:nvSpPr>
            <p:spPr bwMode="auto">
              <a:xfrm flipH="1">
                <a:off x="472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3" name="Line 1829"/>
              <p:cNvSpPr>
                <a:spLocks noChangeShapeType="1"/>
              </p:cNvSpPr>
              <p:nvPr/>
            </p:nvSpPr>
            <p:spPr bwMode="auto">
              <a:xfrm flipH="1">
                <a:off x="470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4" name="Line 1830"/>
              <p:cNvSpPr>
                <a:spLocks noChangeShapeType="1"/>
              </p:cNvSpPr>
              <p:nvPr/>
            </p:nvSpPr>
            <p:spPr bwMode="auto">
              <a:xfrm flipH="1">
                <a:off x="468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5" name="Line 1831"/>
              <p:cNvSpPr>
                <a:spLocks noChangeShapeType="1"/>
              </p:cNvSpPr>
              <p:nvPr/>
            </p:nvSpPr>
            <p:spPr bwMode="auto">
              <a:xfrm flipH="1">
                <a:off x="465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6" name="Line 1832"/>
              <p:cNvSpPr>
                <a:spLocks noChangeShapeType="1"/>
              </p:cNvSpPr>
              <p:nvPr/>
            </p:nvSpPr>
            <p:spPr bwMode="auto">
              <a:xfrm flipH="1">
                <a:off x="463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7" name="Line 1833"/>
              <p:cNvSpPr>
                <a:spLocks noChangeShapeType="1"/>
              </p:cNvSpPr>
              <p:nvPr/>
            </p:nvSpPr>
            <p:spPr bwMode="auto">
              <a:xfrm flipH="1">
                <a:off x="460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8" name="Line 1834"/>
              <p:cNvSpPr>
                <a:spLocks noChangeShapeType="1"/>
              </p:cNvSpPr>
              <p:nvPr/>
            </p:nvSpPr>
            <p:spPr bwMode="auto">
              <a:xfrm flipH="1">
                <a:off x="458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9" name="Line 1835"/>
              <p:cNvSpPr>
                <a:spLocks noChangeShapeType="1"/>
              </p:cNvSpPr>
              <p:nvPr/>
            </p:nvSpPr>
            <p:spPr bwMode="auto">
              <a:xfrm flipH="1">
                <a:off x="456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0" name="Line 1836"/>
              <p:cNvSpPr>
                <a:spLocks noChangeShapeType="1"/>
              </p:cNvSpPr>
              <p:nvPr/>
            </p:nvSpPr>
            <p:spPr bwMode="auto">
              <a:xfrm flipH="1">
                <a:off x="453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1" name="Line 1837"/>
              <p:cNvSpPr>
                <a:spLocks noChangeShapeType="1"/>
              </p:cNvSpPr>
              <p:nvPr/>
            </p:nvSpPr>
            <p:spPr bwMode="auto">
              <a:xfrm flipH="1">
                <a:off x="451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2" name="Line 1838"/>
              <p:cNvSpPr>
                <a:spLocks noChangeShapeType="1"/>
              </p:cNvSpPr>
              <p:nvPr/>
            </p:nvSpPr>
            <p:spPr bwMode="auto">
              <a:xfrm flipH="1">
                <a:off x="448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3" name="Line 1839"/>
              <p:cNvSpPr>
                <a:spLocks noChangeShapeType="1"/>
              </p:cNvSpPr>
              <p:nvPr/>
            </p:nvSpPr>
            <p:spPr bwMode="auto">
              <a:xfrm flipH="1">
                <a:off x="446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4" name="Line 1840"/>
              <p:cNvSpPr>
                <a:spLocks noChangeShapeType="1"/>
              </p:cNvSpPr>
              <p:nvPr/>
            </p:nvSpPr>
            <p:spPr bwMode="auto">
              <a:xfrm flipH="1">
                <a:off x="444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5" name="Line 1841"/>
              <p:cNvSpPr>
                <a:spLocks noChangeShapeType="1"/>
              </p:cNvSpPr>
              <p:nvPr/>
            </p:nvSpPr>
            <p:spPr bwMode="auto">
              <a:xfrm flipH="1">
                <a:off x="441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6" name="Line 1842"/>
              <p:cNvSpPr>
                <a:spLocks noChangeShapeType="1"/>
              </p:cNvSpPr>
              <p:nvPr/>
            </p:nvSpPr>
            <p:spPr bwMode="auto">
              <a:xfrm flipH="1">
                <a:off x="439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7" name="Line 1843"/>
              <p:cNvSpPr>
                <a:spLocks noChangeShapeType="1"/>
              </p:cNvSpPr>
              <p:nvPr/>
            </p:nvSpPr>
            <p:spPr bwMode="auto">
              <a:xfrm flipH="1">
                <a:off x="436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" name="Line 1844"/>
              <p:cNvSpPr>
                <a:spLocks noChangeShapeType="1"/>
              </p:cNvSpPr>
              <p:nvPr/>
            </p:nvSpPr>
            <p:spPr bwMode="auto">
              <a:xfrm flipH="1">
                <a:off x="434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9" name="Line 1845"/>
              <p:cNvSpPr>
                <a:spLocks noChangeShapeType="1"/>
              </p:cNvSpPr>
              <p:nvPr/>
            </p:nvSpPr>
            <p:spPr bwMode="auto">
              <a:xfrm flipH="1">
                <a:off x="432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0" name="Line 1846"/>
              <p:cNvSpPr>
                <a:spLocks noChangeShapeType="1"/>
              </p:cNvSpPr>
              <p:nvPr/>
            </p:nvSpPr>
            <p:spPr bwMode="auto">
              <a:xfrm flipH="1">
                <a:off x="429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1" name="Line 1847"/>
              <p:cNvSpPr>
                <a:spLocks noChangeShapeType="1"/>
              </p:cNvSpPr>
              <p:nvPr/>
            </p:nvSpPr>
            <p:spPr bwMode="auto">
              <a:xfrm flipH="1">
                <a:off x="427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2" name="Line 1848"/>
              <p:cNvSpPr>
                <a:spLocks noChangeShapeType="1"/>
              </p:cNvSpPr>
              <p:nvPr/>
            </p:nvSpPr>
            <p:spPr bwMode="auto">
              <a:xfrm flipH="1">
                <a:off x="424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3" name="Line 1849"/>
              <p:cNvSpPr>
                <a:spLocks noChangeShapeType="1"/>
              </p:cNvSpPr>
              <p:nvPr/>
            </p:nvSpPr>
            <p:spPr bwMode="auto">
              <a:xfrm flipH="1">
                <a:off x="422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4" name="Line 1850"/>
              <p:cNvSpPr>
                <a:spLocks noChangeShapeType="1"/>
              </p:cNvSpPr>
              <p:nvPr/>
            </p:nvSpPr>
            <p:spPr bwMode="auto">
              <a:xfrm flipH="1">
                <a:off x="420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5" name="Line 1851"/>
              <p:cNvSpPr>
                <a:spLocks noChangeShapeType="1"/>
              </p:cNvSpPr>
              <p:nvPr/>
            </p:nvSpPr>
            <p:spPr bwMode="auto">
              <a:xfrm flipH="1">
                <a:off x="417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6" name="Line 1852"/>
              <p:cNvSpPr>
                <a:spLocks noChangeShapeType="1"/>
              </p:cNvSpPr>
              <p:nvPr/>
            </p:nvSpPr>
            <p:spPr bwMode="auto">
              <a:xfrm flipH="1">
                <a:off x="415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" name="Line 1853"/>
              <p:cNvSpPr>
                <a:spLocks noChangeShapeType="1"/>
              </p:cNvSpPr>
              <p:nvPr/>
            </p:nvSpPr>
            <p:spPr bwMode="auto">
              <a:xfrm flipH="1">
                <a:off x="412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8" name="Line 1854"/>
              <p:cNvSpPr>
                <a:spLocks noChangeShapeType="1"/>
              </p:cNvSpPr>
              <p:nvPr/>
            </p:nvSpPr>
            <p:spPr bwMode="auto">
              <a:xfrm flipH="1">
                <a:off x="410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" name="Line 1855"/>
              <p:cNvSpPr>
                <a:spLocks noChangeShapeType="1"/>
              </p:cNvSpPr>
              <p:nvPr/>
            </p:nvSpPr>
            <p:spPr bwMode="auto">
              <a:xfrm flipH="1">
                <a:off x="408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" name="Line 1856"/>
              <p:cNvSpPr>
                <a:spLocks noChangeShapeType="1"/>
              </p:cNvSpPr>
              <p:nvPr/>
            </p:nvSpPr>
            <p:spPr bwMode="auto">
              <a:xfrm flipH="1">
                <a:off x="405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" name="Line 1857"/>
              <p:cNvSpPr>
                <a:spLocks noChangeShapeType="1"/>
              </p:cNvSpPr>
              <p:nvPr/>
            </p:nvSpPr>
            <p:spPr bwMode="auto">
              <a:xfrm flipH="1">
                <a:off x="403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2" name="Line 1858"/>
              <p:cNvSpPr>
                <a:spLocks noChangeShapeType="1"/>
              </p:cNvSpPr>
              <p:nvPr/>
            </p:nvSpPr>
            <p:spPr bwMode="auto">
              <a:xfrm flipH="1">
                <a:off x="400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3" name="Line 1859"/>
              <p:cNvSpPr>
                <a:spLocks noChangeShapeType="1"/>
              </p:cNvSpPr>
              <p:nvPr/>
            </p:nvSpPr>
            <p:spPr bwMode="auto">
              <a:xfrm flipH="1">
                <a:off x="398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4" name="Line 1860"/>
              <p:cNvSpPr>
                <a:spLocks noChangeShapeType="1"/>
              </p:cNvSpPr>
              <p:nvPr/>
            </p:nvSpPr>
            <p:spPr bwMode="auto">
              <a:xfrm flipH="1">
                <a:off x="396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5" name="Line 1861"/>
              <p:cNvSpPr>
                <a:spLocks noChangeShapeType="1"/>
              </p:cNvSpPr>
              <p:nvPr/>
            </p:nvSpPr>
            <p:spPr bwMode="auto">
              <a:xfrm flipH="1">
                <a:off x="393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6" name="Line 1862"/>
              <p:cNvSpPr>
                <a:spLocks noChangeShapeType="1"/>
              </p:cNvSpPr>
              <p:nvPr/>
            </p:nvSpPr>
            <p:spPr bwMode="auto">
              <a:xfrm flipH="1">
                <a:off x="391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7" name="Line 1863"/>
              <p:cNvSpPr>
                <a:spLocks noChangeShapeType="1"/>
              </p:cNvSpPr>
              <p:nvPr/>
            </p:nvSpPr>
            <p:spPr bwMode="auto">
              <a:xfrm flipH="1">
                <a:off x="388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8" name="Line 1864"/>
              <p:cNvSpPr>
                <a:spLocks noChangeShapeType="1"/>
              </p:cNvSpPr>
              <p:nvPr/>
            </p:nvSpPr>
            <p:spPr bwMode="auto">
              <a:xfrm flipH="1">
                <a:off x="386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9" name="Line 1865"/>
              <p:cNvSpPr>
                <a:spLocks noChangeShapeType="1"/>
              </p:cNvSpPr>
              <p:nvPr/>
            </p:nvSpPr>
            <p:spPr bwMode="auto">
              <a:xfrm flipH="1">
                <a:off x="384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0" name="Line 1866"/>
              <p:cNvSpPr>
                <a:spLocks noChangeShapeType="1"/>
              </p:cNvSpPr>
              <p:nvPr/>
            </p:nvSpPr>
            <p:spPr bwMode="auto">
              <a:xfrm flipH="1">
                <a:off x="381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1" name="Line 1867"/>
              <p:cNvSpPr>
                <a:spLocks noChangeShapeType="1"/>
              </p:cNvSpPr>
              <p:nvPr/>
            </p:nvSpPr>
            <p:spPr bwMode="auto">
              <a:xfrm flipH="1">
                <a:off x="379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2" name="Line 1868"/>
              <p:cNvSpPr>
                <a:spLocks noChangeShapeType="1"/>
              </p:cNvSpPr>
              <p:nvPr/>
            </p:nvSpPr>
            <p:spPr bwMode="auto">
              <a:xfrm flipH="1">
                <a:off x="376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3" name="Line 1869"/>
              <p:cNvSpPr>
                <a:spLocks noChangeShapeType="1"/>
              </p:cNvSpPr>
              <p:nvPr/>
            </p:nvSpPr>
            <p:spPr bwMode="auto">
              <a:xfrm flipH="1">
                <a:off x="374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4" name="Line 1870"/>
              <p:cNvSpPr>
                <a:spLocks noChangeShapeType="1"/>
              </p:cNvSpPr>
              <p:nvPr/>
            </p:nvSpPr>
            <p:spPr bwMode="auto">
              <a:xfrm flipH="1">
                <a:off x="372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" name="Line 1871"/>
              <p:cNvSpPr>
                <a:spLocks noChangeShapeType="1"/>
              </p:cNvSpPr>
              <p:nvPr/>
            </p:nvSpPr>
            <p:spPr bwMode="auto">
              <a:xfrm flipH="1">
                <a:off x="369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6" name="Line 1872"/>
              <p:cNvSpPr>
                <a:spLocks noChangeShapeType="1"/>
              </p:cNvSpPr>
              <p:nvPr/>
            </p:nvSpPr>
            <p:spPr bwMode="auto">
              <a:xfrm flipH="1">
                <a:off x="367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" name="Line 1873"/>
              <p:cNvSpPr>
                <a:spLocks noChangeShapeType="1"/>
              </p:cNvSpPr>
              <p:nvPr/>
            </p:nvSpPr>
            <p:spPr bwMode="auto">
              <a:xfrm flipH="1">
                <a:off x="364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" name="Line 1874"/>
              <p:cNvSpPr>
                <a:spLocks noChangeShapeType="1"/>
              </p:cNvSpPr>
              <p:nvPr/>
            </p:nvSpPr>
            <p:spPr bwMode="auto">
              <a:xfrm flipH="1">
                <a:off x="362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9" name="Line 1875"/>
              <p:cNvSpPr>
                <a:spLocks noChangeShapeType="1"/>
              </p:cNvSpPr>
              <p:nvPr/>
            </p:nvSpPr>
            <p:spPr bwMode="auto">
              <a:xfrm flipH="1">
                <a:off x="360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0" name="Line 1876"/>
              <p:cNvSpPr>
                <a:spLocks noChangeShapeType="1"/>
              </p:cNvSpPr>
              <p:nvPr/>
            </p:nvSpPr>
            <p:spPr bwMode="auto">
              <a:xfrm flipH="1">
                <a:off x="357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1" name="Line 1877"/>
              <p:cNvSpPr>
                <a:spLocks noChangeShapeType="1"/>
              </p:cNvSpPr>
              <p:nvPr/>
            </p:nvSpPr>
            <p:spPr bwMode="auto">
              <a:xfrm flipH="1">
                <a:off x="355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2" name="Line 1878"/>
              <p:cNvSpPr>
                <a:spLocks noChangeShapeType="1"/>
              </p:cNvSpPr>
              <p:nvPr/>
            </p:nvSpPr>
            <p:spPr bwMode="auto">
              <a:xfrm flipH="1">
                <a:off x="352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3" name="Line 1879"/>
              <p:cNvSpPr>
                <a:spLocks noChangeShapeType="1"/>
              </p:cNvSpPr>
              <p:nvPr/>
            </p:nvSpPr>
            <p:spPr bwMode="auto">
              <a:xfrm flipH="1">
                <a:off x="350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4" name="Line 1880"/>
              <p:cNvSpPr>
                <a:spLocks noChangeShapeType="1"/>
              </p:cNvSpPr>
              <p:nvPr/>
            </p:nvSpPr>
            <p:spPr bwMode="auto">
              <a:xfrm flipH="1">
                <a:off x="348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5" name="Line 1881"/>
              <p:cNvSpPr>
                <a:spLocks noChangeShapeType="1"/>
              </p:cNvSpPr>
              <p:nvPr/>
            </p:nvSpPr>
            <p:spPr bwMode="auto">
              <a:xfrm flipH="1">
                <a:off x="345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6" name="Line 1882"/>
              <p:cNvSpPr>
                <a:spLocks noChangeShapeType="1"/>
              </p:cNvSpPr>
              <p:nvPr/>
            </p:nvSpPr>
            <p:spPr bwMode="auto">
              <a:xfrm flipH="1">
                <a:off x="343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7" name="Line 1883"/>
              <p:cNvSpPr>
                <a:spLocks noChangeShapeType="1"/>
              </p:cNvSpPr>
              <p:nvPr/>
            </p:nvSpPr>
            <p:spPr bwMode="auto">
              <a:xfrm flipH="1">
                <a:off x="340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8" name="Line 1884"/>
              <p:cNvSpPr>
                <a:spLocks noChangeShapeType="1"/>
              </p:cNvSpPr>
              <p:nvPr/>
            </p:nvSpPr>
            <p:spPr bwMode="auto">
              <a:xfrm flipH="1">
                <a:off x="338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9" name="Line 1885"/>
              <p:cNvSpPr>
                <a:spLocks noChangeShapeType="1"/>
              </p:cNvSpPr>
              <p:nvPr/>
            </p:nvSpPr>
            <p:spPr bwMode="auto">
              <a:xfrm flipH="1">
                <a:off x="336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0" name="Line 1886"/>
              <p:cNvSpPr>
                <a:spLocks noChangeShapeType="1"/>
              </p:cNvSpPr>
              <p:nvPr/>
            </p:nvSpPr>
            <p:spPr bwMode="auto">
              <a:xfrm flipH="1">
                <a:off x="3337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1" name="Line 1887"/>
              <p:cNvSpPr>
                <a:spLocks noChangeShapeType="1"/>
              </p:cNvSpPr>
              <p:nvPr/>
            </p:nvSpPr>
            <p:spPr bwMode="auto">
              <a:xfrm flipH="1">
                <a:off x="3313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2" name="Line 1888"/>
              <p:cNvSpPr>
                <a:spLocks noChangeShapeType="1"/>
              </p:cNvSpPr>
              <p:nvPr/>
            </p:nvSpPr>
            <p:spPr bwMode="auto">
              <a:xfrm flipH="1">
                <a:off x="3289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3" name="Line 1889"/>
              <p:cNvSpPr>
                <a:spLocks noChangeShapeType="1"/>
              </p:cNvSpPr>
              <p:nvPr/>
            </p:nvSpPr>
            <p:spPr bwMode="auto">
              <a:xfrm flipH="1">
                <a:off x="3265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4" name="Line 1890"/>
              <p:cNvSpPr>
                <a:spLocks noChangeShapeType="1"/>
              </p:cNvSpPr>
              <p:nvPr/>
            </p:nvSpPr>
            <p:spPr bwMode="auto">
              <a:xfrm flipH="1">
                <a:off x="3241" y="159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5" name="Line 1891"/>
              <p:cNvSpPr>
                <a:spLocks noChangeShapeType="1"/>
              </p:cNvSpPr>
              <p:nvPr/>
            </p:nvSpPr>
            <p:spPr bwMode="auto">
              <a:xfrm flipH="1">
                <a:off x="3221" y="1596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6" name="Line 1892"/>
              <p:cNvSpPr>
                <a:spLocks noChangeShapeType="1"/>
              </p:cNvSpPr>
              <p:nvPr/>
            </p:nvSpPr>
            <p:spPr bwMode="auto">
              <a:xfrm flipH="1">
                <a:off x="3221" y="1565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7" name="Line 1893"/>
              <p:cNvSpPr>
                <a:spLocks noChangeShapeType="1"/>
              </p:cNvSpPr>
              <p:nvPr/>
            </p:nvSpPr>
            <p:spPr bwMode="auto">
              <a:xfrm flipH="1">
                <a:off x="3221" y="153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8" name="Line 1894"/>
              <p:cNvSpPr>
                <a:spLocks noChangeShapeType="1"/>
              </p:cNvSpPr>
              <p:nvPr/>
            </p:nvSpPr>
            <p:spPr bwMode="auto">
              <a:xfrm flipH="1">
                <a:off x="3221" y="1502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9" name="Line 1895"/>
              <p:cNvSpPr>
                <a:spLocks noChangeShapeType="1"/>
              </p:cNvSpPr>
              <p:nvPr/>
            </p:nvSpPr>
            <p:spPr bwMode="auto">
              <a:xfrm flipH="1">
                <a:off x="3221" y="1470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0" name="Line 1896"/>
              <p:cNvSpPr>
                <a:spLocks noChangeShapeType="1"/>
              </p:cNvSpPr>
              <p:nvPr/>
            </p:nvSpPr>
            <p:spPr bwMode="auto">
              <a:xfrm flipH="1">
                <a:off x="3221" y="1440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1" name="Line 1897"/>
              <p:cNvSpPr>
                <a:spLocks noChangeShapeType="1"/>
              </p:cNvSpPr>
              <p:nvPr/>
            </p:nvSpPr>
            <p:spPr bwMode="auto">
              <a:xfrm flipH="1">
                <a:off x="480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2" name="Line 1898"/>
              <p:cNvSpPr>
                <a:spLocks noChangeShapeType="1"/>
              </p:cNvSpPr>
              <p:nvPr/>
            </p:nvSpPr>
            <p:spPr bwMode="auto">
              <a:xfrm flipH="1">
                <a:off x="477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3" name="Line 1899"/>
              <p:cNvSpPr>
                <a:spLocks noChangeShapeType="1"/>
              </p:cNvSpPr>
              <p:nvPr/>
            </p:nvSpPr>
            <p:spPr bwMode="auto">
              <a:xfrm flipH="1">
                <a:off x="475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4" name="Line 1900"/>
              <p:cNvSpPr>
                <a:spLocks noChangeShapeType="1"/>
              </p:cNvSpPr>
              <p:nvPr/>
            </p:nvSpPr>
            <p:spPr bwMode="auto">
              <a:xfrm flipH="1">
                <a:off x="472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5" name="Line 1901"/>
              <p:cNvSpPr>
                <a:spLocks noChangeShapeType="1"/>
              </p:cNvSpPr>
              <p:nvPr/>
            </p:nvSpPr>
            <p:spPr bwMode="auto">
              <a:xfrm flipH="1">
                <a:off x="470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6" name="Line 1902"/>
              <p:cNvSpPr>
                <a:spLocks noChangeShapeType="1"/>
              </p:cNvSpPr>
              <p:nvPr/>
            </p:nvSpPr>
            <p:spPr bwMode="auto">
              <a:xfrm flipH="1">
                <a:off x="468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7" name="Line 1903"/>
              <p:cNvSpPr>
                <a:spLocks noChangeShapeType="1"/>
              </p:cNvSpPr>
              <p:nvPr/>
            </p:nvSpPr>
            <p:spPr bwMode="auto">
              <a:xfrm flipH="1">
                <a:off x="465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8" name="Line 1904"/>
              <p:cNvSpPr>
                <a:spLocks noChangeShapeType="1"/>
              </p:cNvSpPr>
              <p:nvPr/>
            </p:nvSpPr>
            <p:spPr bwMode="auto">
              <a:xfrm flipH="1">
                <a:off x="463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9" name="Line 1905"/>
              <p:cNvSpPr>
                <a:spLocks noChangeShapeType="1"/>
              </p:cNvSpPr>
              <p:nvPr/>
            </p:nvSpPr>
            <p:spPr bwMode="auto">
              <a:xfrm flipH="1">
                <a:off x="460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0" name="Line 1906"/>
              <p:cNvSpPr>
                <a:spLocks noChangeShapeType="1"/>
              </p:cNvSpPr>
              <p:nvPr/>
            </p:nvSpPr>
            <p:spPr bwMode="auto">
              <a:xfrm flipH="1">
                <a:off x="458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1" name="Line 1907"/>
              <p:cNvSpPr>
                <a:spLocks noChangeShapeType="1"/>
              </p:cNvSpPr>
              <p:nvPr/>
            </p:nvSpPr>
            <p:spPr bwMode="auto">
              <a:xfrm flipH="1">
                <a:off x="456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2" name="Line 1908"/>
              <p:cNvSpPr>
                <a:spLocks noChangeShapeType="1"/>
              </p:cNvSpPr>
              <p:nvPr/>
            </p:nvSpPr>
            <p:spPr bwMode="auto">
              <a:xfrm flipH="1">
                <a:off x="453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3" name="Line 1909"/>
              <p:cNvSpPr>
                <a:spLocks noChangeShapeType="1"/>
              </p:cNvSpPr>
              <p:nvPr/>
            </p:nvSpPr>
            <p:spPr bwMode="auto">
              <a:xfrm flipH="1">
                <a:off x="451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4" name="Line 1910"/>
              <p:cNvSpPr>
                <a:spLocks noChangeShapeType="1"/>
              </p:cNvSpPr>
              <p:nvPr/>
            </p:nvSpPr>
            <p:spPr bwMode="auto">
              <a:xfrm flipH="1">
                <a:off x="448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5" name="Line 1911"/>
              <p:cNvSpPr>
                <a:spLocks noChangeShapeType="1"/>
              </p:cNvSpPr>
              <p:nvPr/>
            </p:nvSpPr>
            <p:spPr bwMode="auto">
              <a:xfrm flipH="1">
                <a:off x="446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6" name="Line 1912"/>
              <p:cNvSpPr>
                <a:spLocks noChangeShapeType="1"/>
              </p:cNvSpPr>
              <p:nvPr/>
            </p:nvSpPr>
            <p:spPr bwMode="auto">
              <a:xfrm flipH="1">
                <a:off x="444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7" name="Line 1913"/>
              <p:cNvSpPr>
                <a:spLocks noChangeShapeType="1"/>
              </p:cNvSpPr>
              <p:nvPr/>
            </p:nvSpPr>
            <p:spPr bwMode="auto">
              <a:xfrm flipH="1">
                <a:off x="441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8" name="Line 1914"/>
              <p:cNvSpPr>
                <a:spLocks noChangeShapeType="1"/>
              </p:cNvSpPr>
              <p:nvPr/>
            </p:nvSpPr>
            <p:spPr bwMode="auto">
              <a:xfrm flipH="1">
                <a:off x="439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9" name="Line 1915"/>
              <p:cNvSpPr>
                <a:spLocks noChangeShapeType="1"/>
              </p:cNvSpPr>
              <p:nvPr/>
            </p:nvSpPr>
            <p:spPr bwMode="auto">
              <a:xfrm flipH="1">
                <a:off x="436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0" name="Line 1916"/>
              <p:cNvSpPr>
                <a:spLocks noChangeShapeType="1"/>
              </p:cNvSpPr>
              <p:nvPr/>
            </p:nvSpPr>
            <p:spPr bwMode="auto">
              <a:xfrm flipH="1">
                <a:off x="434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1" name="Line 1917"/>
              <p:cNvSpPr>
                <a:spLocks noChangeShapeType="1"/>
              </p:cNvSpPr>
              <p:nvPr/>
            </p:nvSpPr>
            <p:spPr bwMode="auto">
              <a:xfrm flipH="1">
                <a:off x="432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2" name="Line 1918"/>
              <p:cNvSpPr>
                <a:spLocks noChangeShapeType="1"/>
              </p:cNvSpPr>
              <p:nvPr/>
            </p:nvSpPr>
            <p:spPr bwMode="auto">
              <a:xfrm flipH="1">
                <a:off x="429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3" name="Line 1919"/>
              <p:cNvSpPr>
                <a:spLocks noChangeShapeType="1"/>
              </p:cNvSpPr>
              <p:nvPr/>
            </p:nvSpPr>
            <p:spPr bwMode="auto">
              <a:xfrm flipH="1">
                <a:off x="427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4" name="Line 1920"/>
              <p:cNvSpPr>
                <a:spLocks noChangeShapeType="1"/>
              </p:cNvSpPr>
              <p:nvPr/>
            </p:nvSpPr>
            <p:spPr bwMode="auto">
              <a:xfrm flipH="1">
                <a:off x="424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5" name="Line 1921"/>
              <p:cNvSpPr>
                <a:spLocks noChangeShapeType="1"/>
              </p:cNvSpPr>
              <p:nvPr/>
            </p:nvSpPr>
            <p:spPr bwMode="auto">
              <a:xfrm flipH="1">
                <a:off x="422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6" name="Line 1922"/>
              <p:cNvSpPr>
                <a:spLocks noChangeShapeType="1"/>
              </p:cNvSpPr>
              <p:nvPr/>
            </p:nvSpPr>
            <p:spPr bwMode="auto">
              <a:xfrm flipH="1">
                <a:off x="420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7" name="Line 1923"/>
              <p:cNvSpPr>
                <a:spLocks noChangeShapeType="1"/>
              </p:cNvSpPr>
              <p:nvPr/>
            </p:nvSpPr>
            <p:spPr bwMode="auto">
              <a:xfrm flipH="1">
                <a:off x="417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8" name="Line 1924"/>
              <p:cNvSpPr>
                <a:spLocks noChangeShapeType="1"/>
              </p:cNvSpPr>
              <p:nvPr/>
            </p:nvSpPr>
            <p:spPr bwMode="auto">
              <a:xfrm flipH="1">
                <a:off x="415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" name="Line 1925"/>
              <p:cNvSpPr>
                <a:spLocks noChangeShapeType="1"/>
              </p:cNvSpPr>
              <p:nvPr/>
            </p:nvSpPr>
            <p:spPr bwMode="auto">
              <a:xfrm flipH="1">
                <a:off x="412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0" name="Line 1926"/>
              <p:cNvSpPr>
                <a:spLocks noChangeShapeType="1"/>
              </p:cNvSpPr>
              <p:nvPr/>
            </p:nvSpPr>
            <p:spPr bwMode="auto">
              <a:xfrm flipH="1">
                <a:off x="410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1" name="Line 1927"/>
              <p:cNvSpPr>
                <a:spLocks noChangeShapeType="1"/>
              </p:cNvSpPr>
              <p:nvPr/>
            </p:nvSpPr>
            <p:spPr bwMode="auto">
              <a:xfrm flipH="1">
                <a:off x="408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2" name="Line 1928"/>
              <p:cNvSpPr>
                <a:spLocks noChangeShapeType="1"/>
              </p:cNvSpPr>
              <p:nvPr/>
            </p:nvSpPr>
            <p:spPr bwMode="auto">
              <a:xfrm flipH="1">
                <a:off x="405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3" name="Line 1929"/>
              <p:cNvSpPr>
                <a:spLocks noChangeShapeType="1"/>
              </p:cNvSpPr>
              <p:nvPr/>
            </p:nvSpPr>
            <p:spPr bwMode="auto">
              <a:xfrm flipH="1">
                <a:off x="403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4" name="Line 1930"/>
              <p:cNvSpPr>
                <a:spLocks noChangeShapeType="1"/>
              </p:cNvSpPr>
              <p:nvPr/>
            </p:nvSpPr>
            <p:spPr bwMode="auto">
              <a:xfrm flipH="1">
                <a:off x="400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5" name="Line 1931"/>
              <p:cNvSpPr>
                <a:spLocks noChangeShapeType="1"/>
              </p:cNvSpPr>
              <p:nvPr/>
            </p:nvSpPr>
            <p:spPr bwMode="auto">
              <a:xfrm flipH="1">
                <a:off x="398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6" name="Line 1932"/>
              <p:cNvSpPr>
                <a:spLocks noChangeShapeType="1"/>
              </p:cNvSpPr>
              <p:nvPr/>
            </p:nvSpPr>
            <p:spPr bwMode="auto">
              <a:xfrm flipH="1">
                <a:off x="396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7" name="Line 1933"/>
              <p:cNvSpPr>
                <a:spLocks noChangeShapeType="1"/>
              </p:cNvSpPr>
              <p:nvPr/>
            </p:nvSpPr>
            <p:spPr bwMode="auto">
              <a:xfrm flipH="1">
                <a:off x="393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8" name="Line 1934"/>
              <p:cNvSpPr>
                <a:spLocks noChangeShapeType="1"/>
              </p:cNvSpPr>
              <p:nvPr/>
            </p:nvSpPr>
            <p:spPr bwMode="auto">
              <a:xfrm flipH="1">
                <a:off x="391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9" name="Line 1935"/>
              <p:cNvSpPr>
                <a:spLocks noChangeShapeType="1"/>
              </p:cNvSpPr>
              <p:nvPr/>
            </p:nvSpPr>
            <p:spPr bwMode="auto">
              <a:xfrm flipH="1">
                <a:off x="388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0" name="Line 1936"/>
              <p:cNvSpPr>
                <a:spLocks noChangeShapeType="1"/>
              </p:cNvSpPr>
              <p:nvPr/>
            </p:nvSpPr>
            <p:spPr bwMode="auto">
              <a:xfrm flipH="1">
                <a:off x="386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1" name="Line 1937"/>
              <p:cNvSpPr>
                <a:spLocks noChangeShapeType="1"/>
              </p:cNvSpPr>
              <p:nvPr/>
            </p:nvSpPr>
            <p:spPr bwMode="auto">
              <a:xfrm flipH="1">
                <a:off x="384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2" name="Line 1938"/>
              <p:cNvSpPr>
                <a:spLocks noChangeShapeType="1"/>
              </p:cNvSpPr>
              <p:nvPr/>
            </p:nvSpPr>
            <p:spPr bwMode="auto">
              <a:xfrm flipH="1">
                <a:off x="381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3" name="Line 1939"/>
              <p:cNvSpPr>
                <a:spLocks noChangeShapeType="1"/>
              </p:cNvSpPr>
              <p:nvPr/>
            </p:nvSpPr>
            <p:spPr bwMode="auto">
              <a:xfrm flipH="1">
                <a:off x="379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4" name="Line 1940"/>
              <p:cNvSpPr>
                <a:spLocks noChangeShapeType="1"/>
              </p:cNvSpPr>
              <p:nvPr/>
            </p:nvSpPr>
            <p:spPr bwMode="auto">
              <a:xfrm flipH="1">
                <a:off x="376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5" name="Line 1941"/>
              <p:cNvSpPr>
                <a:spLocks noChangeShapeType="1"/>
              </p:cNvSpPr>
              <p:nvPr/>
            </p:nvSpPr>
            <p:spPr bwMode="auto">
              <a:xfrm flipH="1">
                <a:off x="374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6" name="Line 1942"/>
              <p:cNvSpPr>
                <a:spLocks noChangeShapeType="1"/>
              </p:cNvSpPr>
              <p:nvPr/>
            </p:nvSpPr>
            <p:spPr bwMode="auto">
              <a:xfrm flipH="1">
                <a:off x="372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7" name="Line 1943"/>
              <p:cNvSpPr>
                <a:spLocks noChangeShapeType="1"/>
              </p:cNvSpPr>
              <p:nvPr/>
            </p:nvSpPr>
            <p:spPr bwMode="auto">
              <a:xfrm flipH="1">
                <a:off x="369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8" name="Line 1944"/>
              <p:cNvSpPr>
                <a:spLocks noChangeShapeType="1"/>
              </p:cNvSpPr>
              <p:nvPr/>
            </p:nvSpPr>
            <p:spPr bwMode="auto">
              <a:xfrm flipH="1">
                <a:off x="367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9" name="Line 1945"/>
              <p:cNvSpPr>
                <a:spLocks noChangeShapeType="1"/>
              </p:cNvSpPr>
              <p:nvPr/>
            </p:nvSpPr>
            <p:spPr bwMode="auto">
              <a:xfrm flipH="1">
                <a:off x="364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" name="Line 1946"/>
              <p:cNvSpPr>
                <a:spLocks noChangeShapeType="1"/>
              </p:cNvSpPr>
              <p:nvPr/>
            </p:nvSpPr>
            <p:spPr bwMode="auto">
              <a:xfrm flipH="1">
                <a:off x="362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" name="Line 1947"/>
              <p:cNvSpPr>
                <a:spLocks noChangeShapeType="1"/>
              </p:cNvSpPr>
              <p:nvPr/>
            </p:nvSpPr>
            <p:spPr bwMode="auto">
              <a:xfrm flipH="1">
                <a:off x="360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" name="Line 1948"/>
              <p:cNvSpPr>
                <a:spLocks noChangeShapeType="1"/>
              </p:cNvSpPr>
              <p:nvPr/>
            </p:nvSpPr>
            <p:spPr bwMode="auto">
              <a:xfrm flipH="1">
                <a:off x="357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" name="Line 1949"/>
              <p:cNvSpPr>
                <a:spLocks noChangeShapeType="1"/>
              </p:cNvSpPr>
              <p:nvPr/>
            </p:nvSpPr>
            <p:spPr bwMode="auto">
              <a:xfrm flipH="1">
                <a:off x="355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" name="Line 1950"/>
              <p:cNvSpPr>
                <a:spLocks noChangeShapeType="1"/>
              </p:cNvSpPr>
              <p:nvPr/>
            </p:nvSpPr>
            <p:spPr bwMode="auto">
              <a:xfrm flipH="1">
                <a:off x="352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" name="Line 1951"/>
              <p:cNvSpPr>
                <a:spLocks noChangeShapeType="1"/>
              </p:cNvSpPr>
              <p:nvPr/>
            </p:nvSpPr>
            <p:spPr bwMode="auto">
              <a:xfrm flipH="1">
                <a:off x="350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" name="Line 1952"/>
              <p:cNvSpPr>
                <a:spLocks noChangeShapeType="1"/>
              </p:cNvSpPr>
              <p:nvPr/>
            </p:nvSpPr>
            <p:spPr bwMode="auto">
              <a:xfrm flipH="1">
                <a:off x="348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" name="Line 1953"/>
              <p:cNvSpPr>
                <a:spLocks noChangeShapeType="1"/>
              </p:cNvSpPr>
              <p:nvPr/>
            </p:nvSpPr>
            <p:spPr bwMode="auto">
              <a:xfrm flipH="1">
                <a:off x="345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" name="Line 1954"/>
              <p:cNvSpPr>
                <a:spLocks noChangeShapeType="1"/>
              </p:cNvSpPr>
              <p:nvPr/>
            </p:nvSpPr>
            <p:spPr bwMode="auto">
              <a:xfrm flipH="1">
                <a:off x="343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9" name="Line 1955"/>
              <p:cNvSpPr>
                <a:spLocks noChangeShapeType="1"/>
              </p:cNvSpPr>
              <p:nvPr/>
            </p:nvSpPr>
            <p:spPr bwMode="auto">
              <a:xfrm flipH="1">
                <a:off x="340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0" name="Line 1956"/>
              <p:cNvSpPr>
                <a:spLocks noChangeShapeType="1"/>
              </p:cNvSpPr>
              <p:nvPr/>
            </p:nvSpPr>
            <p:spPr bwMode="auto">
              <a:xfrm flipH="1">
                <a:off x="338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1" name="Line 1957"/>
              <p:cNvSpPr>
                <a:spLocks noChangeShapeType="1"/>
              </p:cNvSpPr>
              <p:nvPr/>
            </p:nvSpPr>
            <p:spPr bwMode="auto">
              <a:xfrm flipH="1">
                <a:off x="336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2" name="Line 1958"/>
              <p:cNvSpPr>
                <a:spLocks noChangeShapeType="1"/>
              </p:cNvSpPr>
              <p:nvPr/>
            </p:nvSpPr>
            <p:spPr bwMode="auto">
              <a:xfrm flipH="1">
                <a:off x="3337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3" name="Line 1959"/>
              <p:cNvSpPr>
                <a:spLocks noChangeShapeType="1"/>
              </p:cNvSpPr>
              <p:nvPr/>
            </p:nvSpPr>
            <p:spPr bwMode="auto">
              <a:xfrm flipH="1">
                <a:off x="3313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4" name="Line 1960"/>
              <p:cNvSpPr>
                <a:spLocks noChangeShapeType="1"/>
              </p:cNvSpPr>
              <p:nvPr/>
            </p:nvSpPr>
            <p:spPr bwMode="auto">
              <a:xfrm flipH="1">
                <a:off x="3289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5" name="Line 1961"/>
              <p:cNvSpPr>
                <a:spLocks noChangeShapeType="1"/>
              </p:cNvSpPr>
              <p:nvPr/>
            </p:nvSpPr>
            <p:spPr bwMode="auto">
              <a:xfrm flipH="1">
                <a:off x="3265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6" name="Line 1962"/>
              <p:cNvSpPr>
                <a:spLocks noChangeShapeType="1"/>
              </p:cNvSpPr>
              <p:nvPr/>
            </p:nvSpPr>
            <p:spPr bwMode="auto">
              <a:xfrm flipH="1">
                <a:off x="3241" y="144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7" name="Line 1963"/>
              <p:cNvSpPr>
                <a:spLocks noChangeShapeType="1"/>
              </p:cNvSpPr>
              <p:nvPr/>
            </p:nvSpPr>
            <p:spPr bwMode="auto">
              <a:xfrm flipH="1">
                <a:off x="3221" y="1440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8" name="Line 1964"/>
              <p:cNvSpPr>
                <a:spLocks noChangeShapeType="1"/>
              </p:cNvSpPr>
              <p:nvPr/>
            </p:nvSpPr>
            <p:spPr bwMode="auto">
              <a:xfrm flipH="1">
                <a:off x="3221" y="1408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9" name="Line 1965"/>
              <p:cNvSpPr>
                <a:spLocks noChangeShapeType="1"/>
              </p:cNvSpPr>
              <p:nvPr/>
            </p:nvSpPr>
            <p:spPr bwMode="auto">
              <a:xfrm flipH="1">
                <a:off x="3221" y="1377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0" name="Line 1966"/>
              <p:cNvSpPr>
                <a:spLocks noChangeShapeType="1"/>
              </p:cNvSpPr>
              <p:nvPr/>
            </p:nvSpPr>
            <p:spPr bwMode="auto">
              <a:xfrm flipH="1">
                <a:off x="3221" y="1345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1" name="Line 1967"/>
              <p:cNvSpPr>
                <a:spLocks noChangeShapeType="1"/>
              </p:cNvSpPr>
              <p:nvPr/>
            </p:nvSpPr>
            <p:spPr bwMode="auto">
              <a:xfrm flipH="1">
                <a:off x="3221" y="131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2" name="Line 1968"/>
              <p:cNvSpPr>
                <a:spLocks noChangeShapeType="1"/>
              </p:cNvSpPr>
              <p:nvPr/>
            </p:nvSpPr>
            <p:spPr bwMode="auto">
              <a:xfrm flipH="1">
                <a:off x="3221" y="1282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3" name="Line 1969"/>
              <p:cNvSpPr>
                <a:spLocks noChangeShapeType="1"/>
              </p:cNvSpPr>
              <p:nvPr/>
            </p:nvSpPr>
            <p:spPr bwMode="auto">
              <a:xfrm flipH="1">
                <a:off x="480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4" name="Line 1970"/>
              <p:cNvSpPr>
                <a:spLocks noChangeShapeType="1"/>
              </p:cNvSpPr>
              <p:nvPr/>
            </p:nvSpPr>
            <p:spPr bwMode="auto">
              <a:xfrm flipH="1">
                <a:off x="477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5" name="Line 1971"/>
              <p:cNvSpPr>
                <a:spLocks noChangeShapeType="1"/>
              </p:cNvSpPr>
              <p:nvPr/>
            </p:nvSpPr>
            <p:spPr bwMode="auto">
              <a:xfrm flipH="1">
                <a:off x="475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6" name="Line 1972"/>
              <p:cNvSpPr>
                <a:spLocks noChangeShapeType="1"/>
              </p:cNvSpPr>
              <p:nvPr/>
            </p:nvSpPr>
            <p:spPr bwMode="auto">
              <a:xfrm flipH="1">
                <a:off x="472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7" name="Line 1973"/>
              <p:cNvSpPr>
                <a:spLocks noChangeShapeType="1"/>
              </p:cNvSpPr>
              <p:nvPr/>
            </p:nvSpPr>
            <p:spPr bwMode="auto">
              <a:xfrm flipH="1">
                <a:off x="470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8" name="Line 1974"/>
              <p:cNvSpPr>
                <a:spLocks noChangeShapeType="1"/>
              </p:cNvSpPr>
              <p:nvPr/>
            </p:nvSpPr>
            <p:spPr bwMode="auto">
              <a:xfrm flipH="1">
                <a:off x="468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9" name="Line 1975"/>
              <p:cNvSpPr>
                <a:spLocks noChangeShapeType="1"/>
              </p:cNvSpPr>
              <p:nvPr/>
            </p:nvSpPr>
            <p:spPr bwMode="auto">
              <a:xfrm flipH="1">
                <a:off x="465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0" name="Line 1976"/>
              <p:cNvSpPr>
                <a:spLocks noChangeShapeType="1"/>
              </p:cNvSpPr>
              <p:nvPr/>
            </p:nvSpPr>
            <p:spPr bwMode="auto">
              <a:xfrm flipH="1">
                <a:off x="463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1" name="Line 1977"/>
              <p:cNvSpPr>
                <a:spLocks noChangeShapeType="1"/>
              </p:cNvSpPr>
              <p:nvPr/>
            </p:nvSpPr>
            <p:spPr bwMode="auto">
              <a:xfrm flipH="1">
                <a:off x="460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2" name="Line 1978"/>
              <p:cNvSpPr>
                <a:spLocks noChangeShapeType="1"/>
              </p:cNvSpPr>
              <p:nvPr/>
            </p:nvSpPr>
            <p:spPr bwMode="auto">
              <a:xfrm flipH="1">
                <a:off x="458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3" name="Line 1979"/>
              <p:cNvSpPr>
                <a:spLocks noChangeShapeType="1"/>
              </p:cNvSpPr>
              <p:nvPr/>
            </p:nvSpPr>
            <p:spPr bwMode="auto">
              <a:xfrm flipH="1">
                <a:off x="456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4" name="Line 1980"/>
              <p:cNvSpPr>
                <a:spLocks noChangeShapeType="1"/>
              </p:cNvSpPr>
              <p:nvPr/>
            </p:nvSpPr>
            <p:spPr bwMode="auto">
              <a:xfrm flipH="1">
                <a:off x="453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5" name="Line 1981"/>
              <p:cNvSpPr>
                <a:spLocks noChangeShapeType="1"/>
              </p:cNvSpPr>
              <p:nvPr/>
            </p:nvSpPr>
            <p:spPr bwMode="auto">
              <a:xfrm flipH="1">
                <a:off x="451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6" name="Line 1982"/>
              <p:cNvSpPr>
                <a:spLocks noChangeShapeType="1"/>
              </p:cNvSpPr>
              <p:nvPr/>
            </p:nvSpPr>
            <p:spPr bwMode="auto">
              <a:xfrm flipH="1">
                <a:off x="448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7" name="Line 1983"/>
              <p:cNvSpPr>
                <a:spLocks noChangeShapeType="1"/>
              </p:cNvSpPr>
              <p:nvPr/>
            </p:nvSpPr>
            <p:spPr bwMode="auto">
              <a:xfrm flipH="1">
                <a:off x="446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8" name="Line 1984"/>
              <p:cNvSpPr>
                <a:spLocks noChangeShapeType="1"/>
              </p:cNvSpPr>
              <p:nvPr/>
            </p:nvSpPr>
            <p:spPr bwMode="auto">
              <a:xfrm flipH="1">
                <a:off x="444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9" name="Line 1985"/>
              <p:cNvSpPr>
                <a:spLocks noChangeShapeType="1"/>
              </p:cNvSpPr>
              <p:nvPr/>
            </p:nvSpPr>
            <p:spPr bwMode="auto">
              <a:xfrm flipH="1">
                <a:off x="441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0" name="Line 1986"/>
              <p:cNvSpPr>
                <a:spLocks noChangeShapeType="1"/>
              </p:cNvSpPr>
              <p:nvPr/>
            </p:nvSpPr>
            <p:spPr bwMode="auto">
              <a:xfrm flipH="1">
                <a:off x="439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1" name="Line 1987"/>
              <p:cNvSpPr>
                <a:spLocks noChangeShapeType="1"/>
              </p:cNvSpPr>
              <p:nvPr/>
            </p:nvSpPr>
            <p:spPr bwMode="auto">
              <a:xfrm flipH="1">
                <a:off x="436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" name="Line 1988"/>
              <p:cNvSpPr>
                <a:spLocks noChangeShapeType="1"/>
              </p:cNvSpPr>
              <p:nvPr/>
            </p:nvSpPr>
            <p:spPr bwMode="auto">
              <a:xfrm flipH="1">
                <a:off x="434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" name="Line 1989"/>
              <p:cNvSpPr>
                <a:spLocks noChangeShapeType="1"/>
              </p:cNvSpPr>
              <p:nvPr/>
            </p:nvSpPr>
            <p:spPr bwMode="auto">
              <a:xfrm flipH="1">
                <a:off x="432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4" name="Line 1990"/>
              <p:cNvSpPr>
                <a:spLocks noChangeShapeType="1"/>
              </p:cNvSpPr>
              <p:nvPr/>
            </p:nvSpPr>
            <p:spPr bwMode="auto">
              <a:xfrm flipH="1">
                <a:off x="429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5" name="Line 1991"/>
              <p:cNvSpPr>
                <a:spLocks noChangeShapeType="1"/>
              </p:cNvSpPr>
              <p:nvPr/>
            </p:nvSpPr>
            <p:spPr bwMode="auto">
              <a:xfrm flipH="1">
                <a:off x="427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6" name="Line 1992"/>
              <p:cNvSpPr>
                <a:spLocks noChangeShapeType="1"/>
              </p:cNvSpPr>
              <p:nvPr/>
            </p:nvSpPr>
            <p:spPr bwMode="auto">
              <a:xfrm flipH="1">
                <a:off x="424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7" name="Line 1993"/>
              <p:cNvSpPr>
                <a:spLocks noChangeShapeType="1"/>
              </p:cNvSpPr>
              <p:nvPr/>
            </p:nvSpPr>
            <p:spPr bwMode="auto">
              <a:xfrm flipH="1">
                <a:off x="422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8" name="Line 1994"/>
              <p:cNvSpPr>
                <a:spLocks noChangeShapeType="1"/>
              </p:cNvSpPr>
              <p:nvPr/>
            </p:nvSpPr>
            <p:spPr bwMode="auto">
              <a:xfrm flipH="1">
                <a:off x="420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9" name="Line 1995"/>
              <p:cNvSpPr>
                <a:spLocks noChangeShapeType="1"/>
              </p:cNvSpPr>
              <p:nvPr/>
            </p:nvSpPr>
            <p:spPr bwMode="auto">
              <a:xfrm flipH="1">
                <a:off x="417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0" name="Line 1996"/>
              <p:cNvSpPr>
                <a:spLocks noChangeShapeType="1"/>
              </p:cNvSpPr>
              <p:nvPr/>
            </p:nvSpPr>
            <p:spPr bwMode="auto">
              <a:xfrm flipH="1">
                <a:off x="415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1" name="Line 1997"/>
              <p:cNvSpPr>
                <a:spLocks noChangeShapeType="1"/>
              </p:cNvSpPr>
              <p:nvPr/>
            </p:nvSpPr>
            <p:spPr bwMode="auto">
              <a:xfrm flipH="1">
                <a:off x="412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2" name="Line 1998"/>
              <p:cNvSpPr>
                <a:spLocks noChangeShapeType="1"/>
              </p:cNvSpPr>
              <p:nvPr/>
            </p:nvSpPr>
            <p:spPr bwMode="auto">
              <a:xfrm flipH="1">
                <a:off x="410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3" name="Line 1999"/>
              <p:cNvSpPr>
                <a:spLocks noChangeShapeType="1"/>
              </p:cNvSpPr>
              <p:nvPr/>
            </p:nvSpPr>
            <p:spPr bwMode="auto">
              <a:xfrm flipH="1">
                <a:off x="408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4" name="Line 2000"/>
              <p:cNvSpPr>
                <a:spLocks noChangeShapeType="1"/>
              </p:cNvSpPr>
              <p:nvPr/>
            </p:nvSpPr>
            <p:spPr bwMode="auto">
              <a:xfrm flipH="1">
                <a:off x="405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5" name="Line 2001"/>
              <p:cNvSpPr>
                <a:spLocks noChangeShapeType="1"/>
              </p:cNvSpPr>
              <p:nvPr/>
            </p:nvSpPr>
            <p:spPr bwMode="auto">
              <a:xfrm flipH="1">
                <a:off x="403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6" name="Line 2002"/>
              <p:cNvSpPr>
                <a:spLocks noChangeShapeType="1"/>
              </p:cNvSpPr>
              <p:nvPr/>
            </p:nvSpPr>
            <p:spPr bwMode="auto">
              <a:xfrm flipH="1">
                <a:off x="400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7" name="Line 2003"/>
              <p:cNvSpPr>
                <a:spLocks noChangeShapeType="1"/>
              </p:cNvSpPr>
              <p:nvPr/>
            </p:nvSpPr>
            <p:spPr bwMode="auto">
              <a:xfrm flipH="1">
                <a:off x="398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8" name="Line 2004"/>
              <p:cNvSpPr>
                <a:spLocks noChangeShapeType="1"/>
              </p:cNvSpPr>
              <p:nvPr/>
            </p:nvSpPr>
            <p:spPr bwMode="auto">
              <a:xfrm flipH="1">
                <a:off x="396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9" name="Line 2005"/>
              <p:cNvSpPr>
                <a:spLocks noChangeShapeType="1"/>
              </p:cNvSpPr>
              <p:nvPr/>
            </p:nvSpPr>
            <p:spPr bwMode="auto">
              <a:xfrm flipH="1">
                <a:off x="393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0" name="Line 2006"/>
              <p:cNvSpPr>
                <a:spLocks noChangeShapeType="1"/>
              </p:cNvSpPr>
              <p:nvPr/>
            </p:nvSpPr>
            <p:spPr bwMode="auto">
              <a:xfrm flipH="1">
                <a:off x="391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1" name="Line 2007"/>
              <p:cNvSpPr>
                <a:spLocks noChangeShapeType="1"/>
              </p:cNvSpPr>
              <p:nvPr/>
            </p:nvSpPr>
            <p:spPr bwMode="auto">
              <a:xfrm flipH="1">
                <a:off x="388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2" name="Line 2008"/>
              <p:cNvSpPr>
                <a:spLocks noChangeShapeType="1"/>
              </p:cNvSpPr>
              <p:nvPr/>
            </p:nvSpPr>
            <p:spPr bwMode="auto">
              <a:xfrm flipH="1">
                <a:off x="386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3" name="Line 2009"/>
              <p:cNvSpPr>
                <a:spLocks noChangeShapeType="1"/>
              </p:cNvSpPr>
              <p:nvPr/>
            </p:nvSpPr>
            <p:spPr bwMode="auto">
              <a:xfrm flipH="1">
                <a:off x="384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4" name="Line 2010"/>
              <p:cNvSpPr>
                <a:spLocks noChangeShapeType="1"/>
              </p:cNvSpPr>
              <p:nvPr/>
            </p:nvSpPr>
            <p:spPr bwMode="auto">
              <a:xfrm flipH="1">
                <a:off x="381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5" name="Line 2011"/>
              <p:cNvSpPr>
                <a:spLocks noChangeShapeType="1"/>
              </p:cNvSpPr>
              <p:nvPr/>
            </p:nvSpPr>
            <p:spPr bwMode="auto">
              <a:xfrm flipH="1">
                <a:off x="379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6" name="Line 2012"/>
              <p:cNvSpPr>
                <a:spLocks noChangeShapeType="1"/>
              </p:cNvSpPr>
              <p:nvPr/>
            </p:nvSpPr>
            <p:spPr bwMode="auto">
              <a:xfrm flipH="1">
                <a:off x="376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7" name="Line 2013"/>
              <p:cNvSpPr>
                <a:spLocks noChangeShapeType="1"/>
              </p:cNvSpPr>
              <p:nvPr/>
            </p:nvSpPr>
            <p:spPr bwMode="auto">
              <a:xfrm flipH="1">
                <a:off x="374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39" name="Group 2215"/>
            <p:cNvGrpSpPr>
              <a:grpSpLocks/>
            </p:cNvGrpSpPr>
            <p:nvPr/>
          </p:nvGrpSpPr>
          <p:grpSpPr bwMode="auto">
            <a:xfrm>
              <a:off x="3221" y="812"/>
              <a:ext cx="1588" cy="471"/>
              <a:chOff x="3221" y="812"/>
              <a:chExt cx="1588" cy="471"/>
            </a:xfrm>
          </p:grpSpPr>
          <p:sp>
            <p:nvSpPr>
              <p:cNvPr id="3039" name="Line 2015"/>
              <p:cNvSpPr>
                <a:spLocks noChangeShapeType="1"/>
              </p:cNvSpPr>
              <p:nvPr/>
            </p:nvSpPr>
            <p:spPr bwMode="auto">
              <a:xfrm flipH="1">
                <a:off x="372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0" name="Line 2016"/>
              <p:cNvSpPr>
                <a:spLocks noChangeShapeType="1"/>
              </p:cNvSpPr>
              <p:nvPr/>
            </p:nvSpPr>
            <p:spPr bwMode="auto">
              <a:xfrm flipH="1">
                <a:off x="369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1" name="Line 2017"/>
              <p:cNvSpPr>
                <a:spLocks noChangeShapeType="1"/>
              </p:cNvSpPr>
              <p:nvPr/>
            </p:nvSpPr>
            <p:spPr bwMode="auto">
              <a:xfrm flipH="1">
                <a:off x="367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2" name="Line 2018"/>
              <p:cNvSpPr>
                <a:spLocks noChangeShapeType="1"/>
              </p:cNvSpPr>
              <p:nvPr/>
            </p:nvSpPr>
            <p:spPr bwMode="auto">
              <a:xfrm flipH="1">
                <a:off x="364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3" name="Line 2019"/>
              <p:cNvSpPr>
                <a:spLocks noChangeShapeType="1"/>
              </p:cNvSpPr>
              <p:nvPr/>
            </p:nvSpPr>
            <p:spPr bwMode="auto">
              <a:xfrm flipH="1">
                <a:off x="362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4" name="Line 2020"/>
              <p:cNvSpPr>
                <a:spLocks noChangeShapeType="1"/>
              </p:cNvSpPr>
              <p:nvPr/>
            </p:nvSpPr>
            <p:spPr bwMode="auto">
              <a:xfrm flipH="1">
                <a:off x="360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5" name="Line 2021"/>
              <p:cNvSpPr>
                <a:spLocks noChangeShapeType="1"/>
              </p:cNvSpPr>
              <p:nvPr/>
            </p:nvSpPr>
            <p:spPr bwMode="auto">
              <a:xfrm flipH="1">
                <a:off x="357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6" name="Line 2022"/>
              <p:cNvSpPr>
                <a:spLocks noChangeShapeType="1"/>
              </p:cNvSpPr>
              <p:nvPr/>
            </p:nvSpPr>
            <p:spPr bwMode="auto">
              <a:xfrm flipH="1">
                <a:off x="355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7" name="Line 2023"/>
              <p:cNvSpPr>
                <a:spLocks noChangeShapeType="1"/>
              </p:cNvSpPr>
              <p:nvPr/>
            </p:nvSpPr>
            <p:spPr bwMode="auto">
              <a:xfrm flipH="1">
                <a:off x="352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8" name="Line 2024"/>
              <p:cNvSpPr>
                <a:spLocks noChangeShapeType="1"/>
              </p:cNvSpPr>
              <p:nvPr/>
            </p:nvSpPr>
            <p:spPr bwMode="auto">
              <a:xfrm flipH="1">
                <a:off x="350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9" name="Line 2025"/>
              <p:cNvSpPr>
                <a:spLocks noChangeShapeType="1"/>
              </p:cNvSpPr>
              <p:nvPr/>
            </p:nvSpPr>
            <p:spPr bwMode="auto">
              <a:xfrm flipH="1">
                <a:off x="348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0" name="Line 2026"/>
              <p:cNvSpPr>
                <a:spLocks noChangeShapeType="1"/>
              </p:cNvSpPr>
              <p:nvPr/>
            </p:nvSpPr>
            <p:spPr bwMode="auto">
              <a:xfrm flipH="1">
                <a:off x="345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1" name="Line 2027"/>
              <p:cNvSpPr>
                <a:spLocks noChangeShapeType="1"/>
              </p:cNvSpPr>
              <p:nvPr/>
            </p:nvSpPr>
            <p:spPr bwMode="auto">
              <a:xfrm flipH="1">
                <a:off x="343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2" name="Line 2028"/>
              <p:cNvSpPr>
                <a:spLocks noChangeShapeType="1"/>
              </p:cNvSpPr>
              <p:nvPr/>
            </p:nvSpPr>
            <p:spPr bwMode="auto">
              <a:xfrm flipH="1">
                <a:off x="340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3" name="Line 2029"/>
              <p:cNvSpPr>
                <a:spLocks noChangeShapeType="1"/>
              </p:cNvSpPr>
              <p:nvPr/>
            </p:nvSpPr>
            <p:spPr bwMode="auto">
              <a:xfrm flipH="1">
                <a:off x="338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4" name="Line 2030"/>
              <p:cNvSpPr>
                <a:spLocks noChangeShapeType="1"/>
              </p:cNvSpPr>
              <p:nvPr/>
            </p:nvSpPr>
            <p:spPr bwMode="auto">
              <a:xfrm flipH="1">
                <a:off x="336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5" name="Line 2031"/>
              <p:cNvSpPr>
                <a:spLocks noChangeShapeType="1"/>
              </p:cNvSpPr>
              <p:nvPr/>
            </p:nvSpPr>
            <p:spPr bwMode="auto">
              <a:xfrm flipH="1">
                <a:off x="3337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6" name="Line 2032"/>
              <p:cNvSpPr>
                <a:spLocks noChangeShapeType="1"/>
              </p:cNvSpPr>
              <p:nvPr/>
            </p:nvSpPr>
            <p:spPr bwMode="auto">
              <a:xfrm flipH="1">
                <a:off x="3313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7" name="Line 2033"/>
              <p:cNvSpPr>
                <a:spLocks noChangeShapeType="1"/>
              </p:cNvSpPr>
              <p:nvPr/>
            </p:nvSpPr>
            <p:spPr bwMode="auto">
              <a:xfrm flipH="1">
                <a:off x="3289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8" name="Line 2034"/>
              <p:cNvSpPr>
                <a:spLocks noChangeShapeType="1"/>
              </p:cNvSpPr>
              <p:nvPr/>
            </p:nvSpPr>
            <p:spPr bwMode="auto">
              <a:xfrm flipH="1">
                <a:off x="3265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9" name="Line 2035"/>
              <p:cNvSpPr>
                <a:spLocks noChangeShapeType="1"/>
              </p:cNvSpPr>
              <p:nvPr/>
            </p:nvSpPr>
            <p:spPr bwMode="auto">
              <a:xfrm flipH="1">
                <a:off x="3241" y="128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0" name="Line 2036"/>
              <p:cNvSpPr>
                <a:spLocks noChangeShapeType="1"/>
              </p:cNvSpPr>
              <p:nvPr/>
            </p:nvSpPr>
            <p:spPr bwMode="auto">
              <a:xfrm flipH="1">
                <a:off x="3221" y="1282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1" name="Line 2037"/>
              <p:cNvSpPr>
                <a:spLocks noChangeShapeType="1"/>
              </p:cNvSpPr>
              <p:nvPr/>
            </p:nvSpPr>
            <p:spPr bwMode="auto">
              <a:xfrm flipH="1">
                <a:off x="3221" y="1251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2" name="Line 2038"/>
              <p:cNvSpPr>
                <a:spLocks noChangeShapeType="1"/>
              </p:cNvSpPr>
              <p:nvPr/>
            </p:nvSpPr>
            <p:spPr bwMode="auto">
              <a:xfrm flipH="1">
                <a:off x="3221" y="121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3" name="Line 2039"/>
              <p:cNvSpPr>
                <a:spLocks noChangeShapeType="1"/>
              </p:cNvSpPr>
              <p:nvPr/>
            </p:nvSpPr>
            <p:spPr bwMode="auto">
              <a:xfrm flipH="1">
                <a:off x="3221" y="118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4" name="Line 2040"/>
              <p:cNvSpPr>
                <a:spLocks noChangeShapeType="1"/>
              </p:cNvSpPr>
              <p:nvPr/>
            </p:nvSpPr>
            <p:spPr bwMode="auto">
              <a:xfrm flipH="1">
                <a:off x="3221" y="1157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5" name="Line 2041"/>
              <p:cNvSpPr>
                <a:spLocks noChangeShapeType="1"/>
              </p:cNvSpPr>
              <p:nvPr/>
            </p:nvSpPr>
            <p:spPr bwMode="auto">
              <a:xfrm flipH="1">
                <a:off x="3221" y="1126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6" name="Line 2042"/>
              <p:cNvSpPr>
                <a:spLocks noChangeShapeType="1"/>
              </p:cNvSpPr>
              <p:nvPr/>
            </p:nvSpPr>
            <p:spPr bwMode="auto">
              <a:xfrm flipH="1">
                <a:off x="480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7" name="Line 2043"/>
              <p:cNvSpPr>
                <a:spLocks noChangeShapeType="1"/>
              </p:cNvSpPr>
              <p:nvPr/>
            </p:nvSpPr>
            <p:spPr bwMode="auto">
              <a:xfrm flipH="1">
                <a:off x="477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8" name="Line 2044"/>
              <p:cNvSpPr>
                <a:spLocks noChangeShapeType="1"/>
              </p:cNvSpPr>
              <p:nvPr/>
            </p:nvSpPr>
            <p:spPr bwMode="auto">
              <a:xfrm flipH="1">
                <a:off x="475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9" name="Line 2045"/>
              <p:cNvSpPr>
                <a:spLocks noChangeShapeType="1"/>
              </p:cNvSpPr>
              <p:nvPr/>
            </p:nvSpPr>
            <p:spPr bwMode="auto">
              <a:xfrm flipH="1">
                <a:off x="472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0" name="Line 2046"/>
              <p:cNvSpPr>
                <a:spLocks noChangeShapeType="1"/>
              </p:cNvSpPr>
              <p:nvPr/>
            </p:nvSpPr>
            <p:spPr bwMode="auto">
              <a:xfrm flipH="1">
                <a:off x="470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1" name="Line 2047"/>
              <p:cNvSpPr>
                <a:spLocks noChangeShapeType="1"/>
              </p:cNvSpPr>
              <p:nvPr/>
            </p:nvSpPr>
            <p:spPr bwMode="auto">
              <a:xfrm flipH="1">
                <a:off x="468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" name="Line 2048"/>
              <p:cNvSpPr>
                <a:spLocks noChangeShapeType="1"/>
              </p:cNvSpPr>
              <p:nvPr/>
            </p:nvSpPr>
            <p:spPr bwMode="auto">
              <a:xfrm flipH="1">
                <a:off x="465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" name="Line 2049"/>
              <p:cNvSpPr>
                <a:spLocks noChangeShapeType="1"/>
              </p:cNvSpPr>
              <p:nvPr/>
            </p:nvSpPr>
            <p:spPr bwMode="auto">
              <a:xfrm flipH="1">
                <a:off x="463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" name="Line 2050"/>
              <p:cNvSpPr>
                <a:spLocks noChangeShapeType="1"/>
              </p:cNvSpPr>
              <p:nvPr/>
            </p:nvSpPr>
            <p:spPr bwMode="auto">
              <a:xfrm flipH="1">
                <a:off x="460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" name="Line 2051"/>
              <p:cNvSpPr>
                <a:spLocks noChangeShapeType="1"/>
              </p:cNvSpPr>
              <p:nvPr/>
            </p:nvSpPr>
            <p:spPr bwMode="auto">
              <a:xfrm flipH="1">
                <a:off x="458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" name="Line 2052"/>
              <p:cNvSpPr>
                <a:spLocks noChangeShapeType="1"/>
              </p:cNvSpPr>
              <p:nvPr/>
            </p:nvSpPr>
            <p:spPr bwMode="auto">
              <a:xfrm flipH="1">
                <a:off x="456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" name="Line 2053"/>
              <p:cNvSpPr>
                <a:spLocks noChangeShapeType="1"/>
              </p:cNvSpPr>
              <p:nvPr/>
            </p:nvSpPr>
            <p:spPr bwMode="auto">
              <a:xfrm flipH="1">
                <a:off x="453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" name="Line 2054"/>
              <p:cNvSpPr>
                <a:spLocks noChangeShapeType="1"/>
              </p:cNvSpPr>
              <p:nvPr/>
            </p:nvSpPr>
            <p:spPr bwMode="auto">
              <a:xfrm flipH="1">
                <a:off x="451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Line 2055"/>
              <p:cNvSpPr>
                <a:spLocks noChangeShapeType="1"/>
              </p:cNvSpPr>
              <p:nvPr/>
            </p:nvSpPr>
            <p:spPr bwMode="auto">
              <a:xfrm flipH="1">
                <a:off x="448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" name="Line 2056"/>
              <p:cNvSpPr>
                <a:spLocks noChangeShapeType="1"/>
              </p:cNvSpPr>
              <p:nvPr/>
            </p:nvSpPr>
            <p:spPr bwMode="auto">
              <a:xfrm flipH="1">
                <a:off x="446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" name="Line 2057"/>
              <p:cNvSpPr>
                <a:spLocks noChangeShapeType="1"/>
              </p:cNvSpPr>
              <p:nvPr/>
            </p:nvSpPr>
            <p:spPr bwMode="auto">
              <a:xfrm flipH="1">
                <a:off x="444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" name="Line 2058"/>
              <p:cNvSpPr>
                <a:spLocks noChangeShapeType="1"/>
              </p:cNvSpPr>
              <p:nvPr/>
            </p:nvSpPr>
            <p:spPr bwMode="auto">
              <a:xfrm flipH="1">
                <a:off x="441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" name="Line 2059"/>
              <p:cNvSpPr>
                <a:spLocks noChangeShapeType="1"/>
              </p:cNvSpPr>
              <p:nvPr/>
            </p:nvSpPr>
            <p:spPr bwMode="auto">
              <a:xfrm flipH="1">
                <a:off x="439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" name="Line 2060"/>
              <p:cNvSpPr>
                <a:spLocks noChangeShapeType="1"/>
              </p:cNvSpPr>
              <p:nvPr/>
            </p:nvSpPr>
            <p:spPr bwMode="auto">
              <a:xfrm flipH="1">
                <a:off x="436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" name="Line 2061"/>
              <p:cNvSpPr>
                <a:spLocks noChangeShapeType="1"/>
              </p:cNvSpPr>
              <p:nvPr/>
            </p:nvSpPr>
            <p:spPr bwMode="auto">
              <a:xfrm flipH="1">
                <a:off x="434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" name="Line 2062"/>
              <p:cNvSpPr>
                <a:spLocks noChangeShapeType="1"/>
              </p:cNvSpPr>
              <p:nvPr/>
            </p:nvSpPr>
            <p:spPr bwMode="auto">
              <a:xfrm flipH="1">
                <a:off x="432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" name="Line 2063"/>
              <p:cNvSpPr>
                <a:spLocks noChangeShapeType="1"/>
              </p:cNvSpPr>
              <p:nvPr/>
            </p:nvSpPr>
            <p:spPr bwMode="auto">
              <a:xfrm flipH="1">
                <a:off x="429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" name="Line 2064"/>
              <p:cNvSpPr>
                <a:spLocks noChangeShapeType="1"/>
              </p:cNvSpPr>
              <p:nvPr/>
            </p:nvSpPr>
            <p:spPr bwMode="auto">
              <a:xfrm flipH="1">
                <a:off x="427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" name="Line 2065"/>
              <p:cNvSpPr>
                <a:spLocks noChangeShapeType="1"/>
              </p:cNvSpPr>
              <p:nvPr/>
            </p:nvSpPr>
            <p:spPr bwMode="auto">
              <a:xfrm flipH="1">
                <a:off x="424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" name="Line 2066"/>
              <p:cNvSpPr>
                <a:spLocks noChangeShapeType="1"/>
              </p:cNvSpPr>
              <p:nvPr/>
            </p:nvSpPr>
            <p:spPr bwMode="auto">
              <a:xfrm flipH="1">
                <a:off x="422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" name="Line 2067"/>
              <p:cNvSpPr>
                <a:spLocks noChangeShapeType="1"/>
              </p:cNvSpPr>
              <p:nvPr/>
            </p:nvSpPr>
            <p:spPr bwMode="auto">
              <a:xfrm flipH="1">
                <a:off x="420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" name="Line 2068"/>
              <p:cNvSpPr>
                <a:spLocks noChangeShapeType="1"/>
              </p:cNvSpPr>
              <p:nvPr/>
            </p:nvSpPr>
            <p:spPr bwMode="auto">
              <a:xfrm flipH="1">
                <a:off x="417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" name="Line 2069"/>
              <p:cNvSpPr>
                <a:spLocks noChangeShapeType="1"/>
              </p:cNvSpPr>
              <p:nvPr/>
            </p:nvSpPr>
            <p:spPr bwMode="auto">
              <a:xfrm flipH="1">
                <a:off x="415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" name="Line 2070"/>
              <p:cNvSpPr>
                <a:spLocks noChangeShapeType="1"/>
              </p:cNvSpPr>
              <p:nvPr/>
            </p:nvSpPr>
            <p:spPr bwMode="auto">
              <a:xfrm flipH="1">
                <a:off x="412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" name="Line 2071"/>
              <p:cNvSpPr>
                <a:spLocks noChangeShapeType="1"/>
              </p:cNvSpPr>
              <p:nvPr/>
            </p:nvSpPr>
            <p:spPr bwMode="auto">
              <a:xfrm flipH="1">
                <a:off x="410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" name="Line 2072"/>
              <p:cNvSpPr>
                <a:spLocks noChangeShapeType="1"/>
              </p:cNvSpPr>
              <p:nvPr/>
            </p:nvSpPr>
            <p:spPr bwMode="auto">
              <a:xfrm flipH="1">
                <a:off x="408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" name="Line 2073"/>
              <p:cNvSpPr>
                <a:spLocks noChangeShapeType="1"/>
              </p:cNvSpPr>
              <p:nvPr/>
            </p:nvSpPr>
            <p:spPr bwMode="auto">
              <a:xfrm flipH="1">
                <a:off x="405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" name="Line 2074"/>
              <p:cNvSpPr>
                <a:spLocks noChangeShapeType="1"/>
              </p:cNvSpPr>
              <p:nvPr/>
            </p:nvSpPr>
            <p:spPr bwMode="auto">
              <a:xfrm flipH="1">
                <a:off x="403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" name="Line 2075"/>
              <p:cNvSpPr>
                <a:spLocks noChangeShapeType="1"/>
              </p:cNvSpPr>
              <p:nvPr/>
            </p:nvSpPr>
            <p:spPr bwMode="auto">
              <a:xfrm flipH="1">
                <a:off x="400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" name="Line 2076"/>
              <p:cNvSpPr>
                <a:spLocks noChangeShapeType="1"/>
              </p:cNvSpPr>
              <p:nvPr/>
            </p:nvSpPr>
            <p:spPr bwMode="auto">
              <a:xfrm flipH="1">
                <a:off x="398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" name="Line 2077"/>
              <p:cNvSpPr>
                <a:spLocks noChangeShapeType="1"/>
              </p:cNvSpPr>
              <p:nvPr/>
            </p:nvSpPr>
            <p:spPr bwMode="auto">
              <a:xfrm flipH="1">
                <a:off x="396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" name="Line 2078"/>
              <p:cNvSpPr>
                <a:spLocks noChangeShapeType="1"/>
              </p:cNvSpPr>
              <p:nvPr/>
            </p:nvSpPr>
            <p:spPr bwMode="auto">
              <a:xfrm flipH="1">
                <a:off x="393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" name="Line 2079"/>
              <p:cNvSpPr>
                <a:spLocks noChangeShapeType="1"/>
              </p:cNvSpPr>
              <p:nvPr/>
            </p:nvSpPr>
            <p:spPr bwMode="auto">
              <a:xfrm flipH="1">
                <a:off x="391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" name="Line 2080"/>
              <p:cNvSpPr>
                <a:spLocks noChangeShapeType="1"/>
              </p:cNvSpPr>
              <p:nvPr/>
            </p:nvSpPr>
            <p:spPr bwMode="auto">
              <a:xfrm flipH="1">
                <a:off x="388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" name="Line 2081"/>
              <p:cNvSpPr>
                <a:spLocks noChangeShapeType="1"/>
              </p:cNvSpPr>
              <p:nvPr/>
            </p:nvSpPr>
            <p:spPr bwMode="auto">
              <a:xfrm flipH="1">
                <a:off x="386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" name="Line 2082"/>
              <p:cNvSpPr>
                <a:spLocks noChangeShapeType="1"/>
              </p:cNvSpPr>
              <p:nvPr/>
            </p:nvSpPr>
            <p:spPr bwMode="auto">
              <a:xfrm flipH="1">
                <a:off x="384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" name="Line 2083"/>
              <p:cNvSpPr>
                <a:spLocks noChangeShapeType="1"/>
              </p:cNvSpPr>
              <p:nvPr/>
            </p:nvSpPr>
            <p:spPr bwMode="auto">
              <a:xfrm flipH="1">
                <a:off x="381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" name="Line 2084"/>
              <p:cNvSpPr>
                <a:spLocks noChangeShapeType="1"/>
              </p:cNvSpPr>
              <p:nvPr/>
            </p:nvSpPr>
            <p:spPr bwMode="auto">
              <a:xfrm flipH="1">
                <a:off x="379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" name="Line 2085"/>
              <p:cNvSpPr>
                <a:spLocks noChangeShapeType="1"/>
              </p:cNvSpPr>
              <p:nvPr/>
            </p:nvSpPr>
            <p:spPr bwMode="auto">
              <a:xfrm flipH="1">
                <a:off x="376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" name="Line 2086"/>
              <p:cNvSpPr>
                <a:spLocks noChangeShapeType="1"/>
              </p:cNvSpPr>
              <p:nvPr/>
            </p:nvSpPr>
            <p:spPr bwMode="auto">
              <a:xfrm flipH="1">
                <a:off x="374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" name="Line 2087"/>
              <p:cNvSpPr>
                <a:spLocks noChangeShapeType="1"/>
              </p:cNvSpPr>
              <p:nvPr/>
            </p:nvSpPr>
            <p:spPr bwMode="auto">
              <a:xfrm flipH="1">
                <a:off x="372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" name="Line 2088"/>
              <p:cNvSpPr>
                <a:spLocks noChangeShapeType="1"/>
              </p:cNvSpPr>
              <p:nvPr/>
            </p:nvSpPr>
            <p:spPr bwMode="auto">
              <a:xfrm flipH="1">
                <a:off x="369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" name="Line 2089"/>
              <p:cNvSpPr>
                <a:spLocks noChangeShapeType="1"/>
              </p:cNvSpPr>
              <p:nvPr/>
            </p:nvSpPr>
            <p:spPr bwMode="auto">
              <a:xfrm flipH="1">
                <a:off x="367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" name="Line 2090"/>
              <p:cNvSpPr>
                <a:spLocks noChangeShapeType="1"/>
              </p:cNvSpPr>
              <p:nvPr/>
            </p:nvSpPr>
            <p:spPr bwMode="auto">
              <a:xfrm flipH="1">
                <a:off x="364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" name="Line 2091"/>
              <p:cNvSpPr>
                <a:spLocks noChangeShapeType="1"/>
              </p:cNvSpPr>
              <p:nvPr/>
            </p:nvSpPr>
            <p:spPr bwMode="auto">
              <a:xfrm flipH="1">
                <a:off x="362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" name="Line 2092"/>
              <p:cNvSpPr>
                <a:spLocks noChangeShapeType="1"/>
              </p:cNvSpPr>
              <p:nvPr/>
            </p:nvSpPr>
            <p:spPr bwMode="auto">
              <a:xfrm flipH="1">
                <a:off x="360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" name="Line 2093"/>
              <p:cNvSpPr>
                <a:spLocks noChangeShapeType="1"/>
              </p:cNvSpPr>
              <p:nvPr/>
            </p:nvSpPr>
            <p:spPr bwMode="auto">
              <a:xfrm flipH="1">
                <a:off x="357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" name="Line 2094"/>
              <p:cNvSpPr>
                <a:spLocks noChangeShapeType="1"/>
              </p:cNvSpPr>
              <p:nvPr/>
            </p:nvSpPr>
            <p:spPr bwMode="auto">
              <a:xfrm flipH="1">
                <a:off x="355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" name="Line 2095"/>
              <p:cNvSpPr>
                <a:spLocks noChangeShapeType="1"/>
              </p:cNvSpPr>
              <p:nvPr/>
            </p:nvSpPr>
            <p:spPr bwMode="auto">
              <a:xfrm flipH="1">
                <a:off x="352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" name="Line 2096"/>
              <p:cNvSpPr>
                <a:spLocks noChangeShapeType="1"/>
              </p:cNvSpPr>
              <p:nvPr/>
            </p:nvSpPr>
            <p:spPr bwMode="auto">
              <a:xfrm flipH="1">
                <a:off x="350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" name="Line 2097"/>
              <p:cNvSpPr>
                <a:spLocks noChangeShapeType="1"/>
              </p:cNvSpPr>
              <p:nvPr/>
            </p:nvSpPr>
            <p:spPr bwMode="auto">
              <a:xfrm flipH="1">
                <a:off x="348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" name="Line 2098"/>
              <p:cNvSpPr>
                <a:spLocks noChangeShapeType="1"/>
              </p:cNvSpPr>
              <p:nvPr/>
            </p:nvSpPr>
            <p:spPr bwMode="auto">
              <a:xfrm flipH="1">
                <a:off x="345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" name="Line 2099"/>
              <p:cNvSpPr>
                <a:spLocks noChangeShapeType="1"/>
              </p:cNvSpPr>
              <p:nvPr/>
            </p:nvSpPr>
            <p:spPr bwMode="auto">
              <a:xfrm flipH="1">
                <a:off x="343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" name="Line 2100"/>
              <p:cNvSpPr>
                <a:spLocks noChangeShapeType="1"/>
              </p:cNvSpPr>
              <p:nvPr/>
            </p:nvSpPr>
            <p:spPr bwMode="auto">
              <a:xfrm flipH="1">
                <a:off x="340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" name="Line 2101"/>
              <p:cNvSpPr>
                <a:spLocks noChangeShapeType="1"/>
              </p:cNvSpPr>
              <p:nvPr/>
            </p:nvSpPr>
            <p:spPr bwMode="auto">
              <a:xfrm flipH="1">
                <a:off x="338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" name="Line 2102"/>
              <p:cNvSpPr>
                <a:spLocks noChangeShapeType="1"/>
              </p:cNvSpPr>
              <p:nvPr/>
            </p:nvSpPr>
            <p:spPr bwMode="auto">
              <a:xfrm flipH="1">
                <a:off x="336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" name="Line 2103"/>
              <p:cNvSpPr>
                <a:spLocks noChangeShapeType="1"/>
              </p:cNvSpPr>
              <p:nvPr/>
            </p:nvSpPr>
            <p:spPr bwMode="auto">
              <a:xfrm flipH="1">
                <a:off x="3337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" name="Line 2104"/>
              <p:cNvSpPr>
                <a:spLocks noChangeShapeType="1"/>
              </p:cNvSpPr>
              <p:nvPr/>
            </p:nvSpPr>
            <p:spPr bwMode="auto">
              <a:xfrm flipH="1">
                <a:off x="3313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" name="Line 2105"/>
              <p:cNvSpPr>
                <a:spLocks noChangeShapeType="1"/>
              </p:cNvSpPr>
              <p:nvPr/>
            </p:nvSpPr>
            <p:spPr bwMode="auto">
              <a:xfrm flipH="1">
                <a:off x="3289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" name="Line 2106"/>
              <p:cNvSpPr>
                <a:spLocks noChangeShapeType="1"/>
              </p:cNvSpPr>
              <p:nvPr/>
            </p:nvSpPr>
            <p:spPr bwMode="auto">
              <a:xfrm flipH="1">
                <a:off x="3265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" name="Line 2107"/>
              <p:cNvSpPr>
                <a:spLocks noChangeShapeType="1"/>
              </p:cNvSpPr>
              <p:nvPr/>
            </p:nvSpPr>
            <p:spPr bwMode="auto">
              <a:xfrm flipH="1">
                <a:off x="3241" y="112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" name="Line 2108"/>
              <p:cNvSpPr>
                <a:spLocks noChangeShapeType="1"/>
              </p:cNvSpPr>
              <p:nvPr/>
            </p:nvSpPr>
            <p:spPr bwMode="auto">
              <a:xfrm flipH="1">
                <a:off x="3221" y="1126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" name="Line 2109"/>
              <p:cNvSpPr>
                <a:spLocks noChangeShapeType="1"/>
              </p:cNvSpPr>
              <p:nvPr/>
            </p:nvSpPr>
            <p:spPr bwMode="auto">
              <a:xfrm flipH="1">
                <a:off x="3221" y="109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" name="Line 2110"/>
              <p:cNvSpPr>
                <a:spLocks noChangeShapeType="1"/>
              </p:cNvSpPr>
              <p:nvPr/>
            </p:nvSpPr>
            <p:spPr bwMode="auto">
              <a:xfrm flipH="1">
                <a:off x="3221" y="106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" name="Line 2111"/>
              <p:cNvSpPr>
                <a:spLocks noChangeShapeType="1"/>
              </p:cNvSpPr>
              <p:nvPr/>
            </p:nvSpPr>
            <p:spPr bwMode="auto">
              <a:xfrm flipH="1">
                <a:off x="3221" y="1031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" name="Line 2112"/>
              <p:cNvSpPr>
                <a:spLocks noChangeShapeType="1"/>
              </p:cNvSpPr>
              <p:nvPr/>
            </p:nvSpPr>
            <p:spPr bwMode="auto">
              <a:xfrm flipH="1">
                <a:off x="3221" y="1000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" name="Line 2113"/>
              <p:cNvSpPr>
                <a:spLocks noChangeShapeType="1"/>
              </p:cNvSpPr>
              <p:nvPr/>
            </p:nvSpPr>
            <p:spPr bwMode="auto">
              <a:xfrm flipH="1">
                <a:off x="3221" y="968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8" name="Line 2114"/>
              <p:cNvSpPr>
                <a:spLocks noChangeShapeType="1"/>
              </p:cNvSpPr>
              <p:nvPr/>
            </p:nvSpPr>
            <p:spPr bwMode="auto">
              <a:xfrm flipH="1">
                <a:off x="480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9" name="Line 2115"/>
              <p:cNvSpPr>
                <a:spLocks noChangeShapeType="1"/>
              </p:cNvSpPr>
              <p:nvPr/>
            </p:nvSpPr>
            <p:spPr bwMode="auto">
              <a:xfrm flipH="1">
                <a:off x="477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0" name="Line 2116"/>
              <p:cNvSpPr>
                <a:spLocks noChangeShapeType="1"/>
              </p:cNvSpPr>
              <p:nvPr/>
            </p:nvSpPr>
            <p:spPr bwMode="auto">
              <a:xfrm flipH="1">
                <a:off x="475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1" name="Line 2117"/>
              <p:cNvSpPr>
                <a:spLocks noChangeShapeType="1"/>
              </p:cNvSpPr>
              <p:nvPr/>
            </p:nvSpPr>
            <p:spPr bwMode="auto">
              <a:xfrm flipH="1">
                <a:off x="472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2" name="Line 2118"/>
              <p:cNvSpPr>
                <a:spLocks noChangeShapeType="1"/>
              </p:cNvSpPr>
              <p:nvPr/>
            </p:nvSpPr>
            <p:spPr bwMode="auto">
              <a:xfrm flipH="1">
                <a:off x="470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3" name="Line 2119"/>
              <p:cNvSpPr>
                <a:spLocks noChangeShapeType="1"/>
              </p:cNvSpPr>
              <p:nvPr/>
            </p:nvSpPr>
            <p:spPr bwMode="auto">
              <a:xfrm flipH="1">
                <a:off x="468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4" name="Line 2120"/>
              <p:cNvSpPr>
                <a:spLocks noChangeShapeType="1"/>
              </p:cNvSpPr>
              <p:nvPr/>
            </p:nvSpPr>
            <p:spPr bwMode="auto">
              <a:xfrm flipH="1">
                <a:off x="465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5" name="Line 2121"/>
              <p:cNvSpPr>
                <a:spLocks noChangeShapeType="1"/>
              </p:cNvSpPr>
              <p:nvPr/>
            </p:nvSpPr>
            <p:spPr bwMode="auto">
              <a:xfrm flipH="1">
                <a:off x="463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6" name="Line 2122"/>
              <p:cNvSpPr>
                <a:spLocks noChangeShapeType="1"/>
              </p:cNvSpPr>
              <p:nvPr/>
            </p:nvSpPr>
            <p:spPr bwMode="auto">
              <a:xfrm flipH="1">
                <a:off x="460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7" name="Line 2123"/>
              <p:cNvSpPr>
                <a:spLocks noChangeShapeType="1"/>
              </p:cNvSpPr>
              <p:nvPr/>
            </p:nvSpPr>
            <p:spPr bwMode="auto">
              <a:xfrm flipH="1">
                <a:off x="458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8" name="Line 2124"/>
              <p:cNvSpPr>
                <a:spLocks noChangeShapeType="1"/>
              </p:cNvSpPr>
              <p:nvPr/>
            </p:nvSpPr>
            <p:spPr bwMode="auto">
              <a:xfrm flipH="1">
                <a:off x="456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9" name="Line 2125"/>
              <p:cNvSpPr>
                <a:spLocks noChangeShapeType="1"/>
              </p:cNvSpPr>
              <p:nvPr/>
            </p:nvSpPr>
            <p:spPr bwMode="auto">
              <a:xfrm flipH="1">
                <a:off x="453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0" name="Line 2126"/>
              <p:cNvSpPr>
                <a:spLocks noChangeShapeType="1"/>
              </p:cNvSpPr>
              <p:nvPr/>
            </p:nvSpPr>
            <p:spPr bwMode="auto">
              <a:xfrm flipH="1">
                <a:off x="451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1" name="Line 2127"/>
              <p:cNvSpPr>
                <a:spLocks noChangeShapeType="1"/>
              </p:cNvSpPr>
              <p:nvPr/>
            </p:nvSpPr>
            <p:spPr bwMode="auto">
              <a:xfrm flipH="1">
                <a:off x="448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2" name="Line 2128"/>
              <p:cNvSpPr>
                <a:spLocks noChangeShapeType="1"/>
              </p:cNvSpPr>
              <p:nvPr/>
            </p:nvSpPr>
            <p:spPr bwMode="auto">
              <a:xfrm flipH="1">
                <a:off x="446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3" name="Line 2129"/>
              <p:cNvSpPr>
                <a:spLocks noChangeShapeType="1"/>
              </p:cNvSpPr>
              <p:nvPr/>
            </p:nvSpPr>
            <p:spPr bwMode="auto">
              <a:xfrm flipH="1">
                <a:off x="444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4" name="Line 2130"/>
              <p:cNvSpPr>
                <a:spLocks noChangeShapeType="1"/>
              </p:cNvSpPr>
              <p:nvPr/>
            </p:nvSpPr>
            <p:spPr bwMode="auto">
              <a:xfrm flipH="1">
                <a:off x="441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5" name="Line 2131"/>
              <p:cNvSpPr>
                <a:spLocks noChangeShapeType="1"/>
              </p:cNvSpPr>
              <p:nvPr/>
            </p:nvSpPr>
            <p:spPr bwMode="auto">
              <a:xfrm flipH="1">
                <a:off x="439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6" name="Line 2132"/>
              <p:cNvSpPr>
                <a:spLocks noChangeShapeType="1"/>
              </p:cNvSpPr>
              <p:nvPr/>
            </p:nvSpPr>
            <p:spPr bwMode="auto">
              <a:xfrm flipH="1">
                <a:off x="436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7" name="Line 2133"/>
              <p:cNvSpPr>
                <a:spLocks noChangeShapeType="1"/>
              </p:cNvSpPr>
              <p:nvPr/>
            </p:nvSpPr>
            <p:spPr bwMode="auto">
              <a:xfrm flipH="1">
                <a:off x="434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8" name="Line 2134"/>
              <p:cNvSpPr>
                <a:spLocks noChangeShapeType="1"/>
              </p:cNvSpPr>
              <p:nvPr/>
            </p:nvSpPr>
            <p:spPr bwMode="auto">
              <a:xfrm flipH="1">
                <a:off x="432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9" name="Line 2135"/>
              <p:cNvSpPr>
                <a:spLocks noChangeShapeType="1"/>
              </p:cNvSpPr>
              <p:nvPr/>
            </p:nvSpPr>
            <p:spPr bwMode="auto">
              <a:xfrm flipH="1">
                <a:off x="429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0" name="Line 2136"/>
              <p:cNvSpPr>
                <a:spLocks noChangeShapeType="1"/>
              </p:cNvSpPr>
              <p:nvPr/>
            </p:nvSpPr>
            <p:spPr bwMode="auto">
              <a:xfrm flipH="1">
                <a:off x="427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1" name="Line 2137"/>
              <p:cNvSpPr>
                <a:spLocks noChangeShapeType="1"/>
              </p:cNvSpPr>
              <p:nvPr/>
            </p:nvSpPr>
            <p:spPr bwMode="auto">
              <a:xfrm flipH="1">
                <a:off x="424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2" name="Line 2138"/>
              <p:cNvSpPr>
                <a:spLocks noChangeShapeType="1"/>
              </p:cNvSpPr>
              <p:nvPr/>
            </p:nvSpPr>
            <p:spPr bwMode="auto">
              <a:xfrm flipH="1">
                <a:off x="422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3" name="Line 2139"/>
              <p:cNvSpPr>
                <a:spLocks noChangeShapeType="1"/>
              </p:cNvSpPr>
              <p:nvPr/>
            </p:nvSpPr>
            <p:spPr bwMode="auto">
              <a:xfrm flipH="1">
                <a:off x="420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4" name="Line 2140"/>
              <p:cNvSpPr>
                <a:spLocks noChangeShapeType="1"/>
              </p:cNvSpPr>
              <p:nvPr/>
            </p:nvSpPr>
            <p:spPr bwMode="auto">
              <a:xfrm flipH="1">
                <a:off x="417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5" name="Line 2141"/>
              <p:cNvSpPr>
                <a:spLocks noChangeShapeType="1"/>
              </p:cNvSpPr>
              <p:nvPr/>
            </p:nvSpPr>
            <p:spPr bwMode="auto">
              <a:xfrm flipH="1">
                <a:off x="415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6" name="Line 2142"/>
              <p:cNvSpPr>
                <a:spLocks noChangeShapeType="1"/>
              </p:cNvSpPr>
              <p:nvPr/>
            </p:nvSpPr>
            <p:spPr bwMode="auto">
              <a:xfrm flipH="1">
                <a:off x="412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7" name="Line 2143"/>
              <p:cNvSpPr>
                <a:spLocks noChangeShapeType="1"/>
              </p:cNvSpPr>
              <p:nvPr/>
            </p:nvSpPr>
            <p:spPr bwMode="auto">
              <a:xfrm flipH="1">
                <a:off x="410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8" name="Line 2144"/>
              <p:cNvSpPr>
                <a:spLocks noChangeShapeType="1"/>
              </p:cNvSpPr>
              <p:nvPr/>
            </p:nvSpPr>
            <p:spPr bwMode="auto">
              <a:xfrm flipH="1">
                <a:off x="408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9" name="Line 2145"/>
              <p:cNvSpPr>
                <a:spLocks noChangeShapeType="1"/>
              </p:cNvSpPr>
              <p:nvPr/>
            </p:nvSpPr>
            <p:spPr bwMode="auto">
              <a:xfrm flipH="1">
                <a:off x="405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0" name="Line 2146"/>
              <p:cNvSpPr>
                <a:spLocks noChangeShapeType="1"/>
              </p:cNvSpPr>
              <p:nvPr/>
            </p:nvSpPr>
            <p:spPr bwMode="auto">
              <a:xfrm flipH="1">
                <a:off x="403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1" name="Line 2147"/>
              <p:cNvSpPr>
                <a:spLocks noChangeShapeType="1"/>
              </p:cNvSpPr>
              <p:nvPr/>
            </p:nvSpPr>
            <p:spPr bwMode="auto">
              <a:xfrm flipH="1">
                <a:off x="400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2" name="Line 2148"/>
              <p:cNvSpPr>
                <a:spLocks noChangeShapeType="1"/>
              </p:cNvSpPr>
              <p:nvPr/>
            </p:nvSpPr>
            <p:spPr bwMode="auto">
              <a:xfrm flipH="1">
                <a:off x="398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3" name="Line 2149"/>
              <p:cNvSpPr>
                <a:spLocks noChangeShapeType="1"/>
              </p:cNvSpPr>
              <p:nvPr/>
            </p:nvSpPr>
            <p:spPr bwMode="auto">
              <a:xfrm flipH="1">
                <a:off x="396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4" name="Line 2150"/>
              <p:cNvSpPr>
                <a:spLocks noChangeShapeType="1"/>
              </p:cNvSpPr>
              <p:nvPr/>
            </p:nvSpPr>
            <p:spPr bwMode="auto">
              <a:xfrm flipH="1">
                <a:off x="393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" name="Line 2151"/>
              <p:cNvSpPr>
                <a:spLocks noChangeShapeType="1"/>
              </p:cNvSpPr>
              <p:nvPr/>
            </p:nvSpPr>
            <p:spPr bwMode="auto">
              <a:xfrm flipH="1">
                <a:off x="391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" name="Line 2152"/>
              <p:cNvSpPr>
                <a:spLocks noChangeShapeType="1"/>
              </p:cNvSpPr>
              <p:nvPr/>
            </p:nvSpPr>
            <p:spPr bwMode="auto">
              <a:xfrm flipH="1">
                <a:off x="388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" name="Line 2153"/>
              <p:cNvSpPr>
                <a:spLocks noChangeShapeType="1"/>
              </p:cNvSpPr>
              <p:nvPr/>
            </p:nvSpPr>
            <p:spPr bwMode="auto">
              <a:xfrm flipH="1">
                <a:off x="386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" name="Line 2154"/>
              <p:cNvSpPr>
                <a:spLocks noChangeShapeType="1"/>
              </p:cNvSpPr>
              <p:nvPr/>
            </p:nvSpPr>
            <p:spPr bwMode="auto">
              <a:xfrm flipH="1">
                <a:off x="384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" name="Line 2155"/>
              <p:cNvSpPr>
                <a:spLocks noChangeShapeType="1"/>
              </p:cNvSpPr>
              <p:nvPr/>
            </p:nvSpPr>
            <p:spPr bwMode="auto">
              <a:xfrm flipH="1">
                <a:off x="381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0" name="Line 2156"/>
              <p:cNvSpPr>
                <a:spLocks noChangeShapeType="1"/>
              </p:cNvSpPr>
              <p:nvPr/>
            </p:nvSpPr>
            <p:spPr bwMode="auto">
              <a:xfrm flipH="1">
                <a:off x="379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1" name="Line 2157"/>
              <p:cNvSpPr>
                <a:spLocks noChangeShapeType="1"/>
              </p:cNvSpPr>
              <p:nvPr/>
            </p:nvSpPr>
            <p:spPr bwMode="auto">
              <a:xfrm flipH="1">
                <a:off x="376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2" name="Line 2158"/>
              <p:cNvSpPr>
                <a:spLocks noChangeShapeType="1"/>
              </p:cNvSpPr>
              <p:nvPr/>
            </p:nvSpPr>
            <p:spPr bwMode="auto">
              <a:xfrm flipH="1">
                <a:off x="374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3" name="Line 2159"/>
              <p:cNvSpPr>
                <a:spLocks noChangeShapeType="1"/>
              </p:cNvSpPr>
              <p:nvPr/>
            </p:nvSpPr>
            <p:spPr bwMode="auto">
              <a:xfrm flipH="1">
                <a:off x="372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" name="Line 2160"/>
              <p:cNvSpPr>
                <a:spLocks noChangeShapeType="1"/>
              </p:cNvSpPr>
              <p:nvPr/>
            </p:nvSpPr>
            <p:spPr bwMode="auto">
              <a:xfrm flipH="1">
                <a:off x="369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" name="Line 2161"/>
              <p:cNvSpPr>
                <a:spLocks noChangeShapeType="1"/>
              </p:cNvSpPr>
              <p:nvPr/>
            </p:nvSpPr>
            <p:spPr bwMode="auto">
              <a:xfrm flipH="1">
                <a:off x="367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" name="Line 2162"/>
              <p:cNvSpPr>
                <a:spLocks noChangeShapeType="1"/>
              </p:cNvSpPr>
              <p:nvPr/>
            </p:nvSpPr>
            <p:spPr bwMode="auto">
              <a:xfrm flipH="1">
                <a:off x="364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7" name="Line 2163"/>
              <p:cNvSpPr>
                <a:spLocks noChangeShapeType="1"/>
              </p:cNvSpPr>
              <p:nvPr/>
            </p:nvSpPr>
            <p:spPr bwMode="auto">
              <a:xfrm flipH="1">
                <a:off x="362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8" name="Line 2164"/>
              <p:cNvSpPr>
                <a:spLocks noChangeShapeType="1"/>
              </p:cNvSpPr>
              <p:nvPr/>
            </p:nvSpPr>
            <p:spPr bwMode="auto">
              <a:xfrm flipH="1">
                <a:off x="360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9" name="Line 2165"/>
              <p:cNvSpPr>
                <a:spLocks noChangeShapeType="1"/>
              </p:cNvSpPr>
              <p:nvPr/>
            </p:nvSpPr>
            <p:spPr bwMode="auto">
              <a:xfrm flipH="1">
                <a:off x="357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0" name="Line 2166"/>
              <p:cNvSpPr>
                <a:spLocks noChangeShapeType="1"/>
              </p:cNvSpPr>
              <p:nvPr/>
            </p:nvSpPr>
            <p:spPr bwMode="auto">
              <a:xfrm flipH="1">
                <a:off x="355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1" name="Line 2167"/>
              <p:cNvSpPr>
                <a:spLocks noChangeShapeType="1"/>
              </p:cNvSpPr>
              <p:nvPr/>
            </p:nvSpPr>
            <p:spPr bwMode="auto">
              <a:xfrm flipH="1">
                <a:off x="352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2" name="Line 2168"/>
              <p:cNvSpPr>
                <a:spLocks noChangeShapeType="1"/>
              </p:cNvSpPr>
              <p:nvPr/>
            </p:nvSpPr>
            <p:spPr bwMode="auto">
              <a:xfrm flipH="1">
                <a:off x="350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3" name="Line 2169"/>
              <p:cNvSpPr>
                <a:spLocks noChangeShapeType="1"/>
              </p:cNvSpPr>
              <p:nvPr/>
            </p:nvSpPr>
            <p:spPr bwMode="auto">
              <a:xfrm flipH="1">
                <a:off x="348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4" name="Line 2170"/>
              <p:cNvSpPr>
                <a:spLocks noChangeShapeType="1"/>
              </p:cNvSpPr>
              <p:nvPr/>
            </p:nvSpPr>
            <p:spPr bwMode="auto">
              <a:xfrm flipH="1">
                <a:off x="345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5" name="Line 2171"/>
              <p:cNvSpPr>
                <a:spLocks noChangeShapeType="1"/>
              </p:cNvSpPr>
              <p:nvPr/>
            </p:nvSpPr>
            <p:spPr bwMode="auto">
              <a:xfrm flipH="1">
                <a:off x="343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6" name="Line 2172"/>
              <p:cNvSpPr>
                <a:spLocks noChangeShapeType="1"/>
              </p:cNvSpPr>
              <p:nvPr/>
            </p:nvSpPr>
            <p:spPr bwMode="auto">
              <a:xfrm flipH="1">
                <a:off x="340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7" name="Line 2173"/>
              <p:cNvSpPr>
                <a:spLocks noChangeShapeType="1"/>
              </p:cNvSpPr>
              <p:nvPr/>
            </p:nvSpPr>
            <p:spPr bwMode="auto">
              <a:xfrm flipH="1">
                <a:off x="338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8" name="Line 2174"/>
              <p:cNvSpPr>
                <a:spLocks noChangeShapeType="1"/>
              </p:cNvSpPr>
              <p:nvPr/>
            </p:nvSpPr>
            <p:spPr bwMode="auto">
              <a:xfrm flipH="1">
                <a:off x="336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9" name="Line 2175"/>
              <p:cNvSpPr>
                <a:spLocks noChangeShapeType="1"/>
              </p:cNvSpPr>
              <p:nvPr/>
            </p:nvSpPr>
            <p:spPr bwMode="auto">
              <a:xfrm flipH="1">
                <a:off x="3337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0" name="Line 2176"/>
              <p:cNvSpPr>
                <a:spLocks noChangeShapeType="1"/>
              </p:cNvSpPr>
              <p:nvPr/>
            </p:nvSpPr>
            <p:spPr bwMode="auto">
              <a:xfrm flipH="1">
                <a:off x="3313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1" name="Line 2177"/>
              <p:cNvSpPr>
                <a:spLocks noChangeShapeType="1"/>
              </p:cNvSpPr>
              <p:nvPr/>
            </p:nvSpPr>
            <p:spPr bwMode="auto">
              <a:xfrm flipH="1">
                <a:off x="3289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2" name="Line 2178"/>
              <p:cNvSpPr>
                <a:spLocks noChangeShapeType="1"/>
              </p:cNvSpPr>
              <p:nvPr/>
            </p:nvSpPr>
            <p:spPr bwMode="auto">
              <a:xfrm flipH="1">
                <a:off x="3265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3" name="Line 2179"/>
              <p:cNvSpPr>
                <a:spLocks noChangeShapeType="1"/>
              </p:cNvSpPr>
              <p:nvPr/>
            </p:nvSpPr>
            <p:spPr bwMode="auto">
              <a:xfrm flipH="1">
                <a:off x="3241" y="96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4" name="Line 2180"/>
              <p:cNvSpPr>
                <a:spLocks noChangeShapeType="1"/>
              </p:cNvSpPr>
              <p:nvPr/>
            </p:nvSpPr>
            <p:spPr bwMode="auto">
              <a:xfrm flipH="1">
                <a:off x="3221" y="968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5" name="Line 2181"/>
              <p:cNvSpPr>
                <a:spLocks noChangeShapeType="1"/>
              </p:cNvSpPr>
              <p:nvPr/>
            </p:nvSpPr>
            <p:spPr bwMode="auto">
              <a:xfrm flipH="1">
                <a:off x="3221" y="938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6" name="Line 2182"/>
              <p:cNvSpPr>
                <a:spLocks noChangeShapeType="1"/>
              </p:cNvSpPr>
              <p:nvPr/>
            </p:nvSpPr>
            <p:spPr bwMode="auto">
              <a:xfrm flipH="1">
                <a:off x="3221" y="906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7" name="Line 2183"/>
              <p:cNvSpPr>
                <a:spLocks noChangeShapeType="1"/>
              </p:cNvSpPr>
              <p:nvPr/>
            </p:nvSpPr>
            <p:spPr bwMode="auto">
              <a:xfrm flipH="1">
                <a:off x="3221" y="875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8" name="Line 2184"/>
              <p:cNvSpPr>
                <a:spLocks noChangeShapeType="1"/>
              </p:cNvSpPr>
              <p:nvPr/>
            </p:nvSpPr>
            <p:spPr bwMode="auto">
              <a:xfrm flipH="1">
                <a:off x="3221" y="84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" name="Line 2185"/>
              <p:cNvSpPr>
                <a:spLocks noChangeShapeType="1"/>
              </p:cNvSpPr>
              <p:nvPr/>
            </p:nvSpPr>
            <p:spPr bwMode="auto">
              <a:xfrm flipH="1">
                <a:off x="3221" y="812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" name="Line 2186"/>
              <p:cNvSpPr>
                <a:spLocks noChangeShapeType="1"/>
              </p:cNvSpPr>
              <p:nvPr/>
            </p:nvSpPr>
            <p:spPr bwMode="auto">
              <a:xfrm flipH="1">
                <a:off x="480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" name="Line 2187"/>
              <p:cNvSpPr>
                <a:spLocks noChangeShapeType="1"/>
              </p:cNvSpPr>
              <p:nvPr/>
            </p:nvSpPr>
            <p:spPr bwMode="auto">
              <a:xfrm flipH="1">
                <a:off x="477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" name="Line 2188"/>
              <p:cNvSpPr>
                <a:spLocks noChangeShapeType="1"/>
              </p:cNvSpPr>
              <p:nvPr/>
            </p:nvSpPr>
            <p:spPr bwMode="auto">
              <a:xfrm flipH="1">
                <a:off x="475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" name="Line 2189"/>
              <p:cNvSpPr>
                <a:spLocks noChangeShapeType="1"/>
              </p:cNvSpPr>
              <p:nvPr/>
            </p:nvSpPr>
            <p:spPr bwMode="auto">
              <a:xfrm flipH="1">
                <a:off x="472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" name="Line 2190"/>
              <p:cNvSpPr>
                <a:spLocks noChangeShapeType="1"/>
              </p:cNvSpPr>
              <p:nvPr/>
            </p:nvSpPr>
            <p:spPr bwMode="auto">
              <a:xfrm flipH="1">
                <a:off x="470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" name="Line 2191"/>
              <p:cNvSpPr>
                <a:spLocks noChangeShapeType="1"/>
              </p:cNvSpPr>
              <p:nvPr/>
            </p:nvSpPr>
            <p:spPr bwMode="auto">
              <a:xfrm flipH="1">
                <a:off x="468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" name="Line 2192"/>
              <p:cNvSpPr>
                <a:spLocks noChangeShapeType="1"/>
              </p:cNvSpPr>
              <p:nvPr/>
            </p:nvSpPr>
            <p:spPr bwMode="auto">
              <a:xfrm flipH="1">
                <a:off x="465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" name="Line 2193"/>
              <p:cNvSpPr>
                <a:spLocks noChangeShapeType="1"/>
              </p:cNvSpPr>
              <p:nvPr/>
            </p:nvSpPr>
            <p:spPr bwMode="auto">
              <a:xfrm flipH="1">
                <a:off x="463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8" name="Line 2194"/>
              <p:cNvSpPr>
                <a:spLocks noChangeShapeType="1"/>
              </p:cNvSpPr>
              <p:nvPr/>
            </p:nvSpPr>
            <p:spPr bwMode="auto">
              <a:xfrm flipH="1">
                <a:off x="460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9" name="Line 2195"/>
              <p:cNvSpPr>
                <a:spLocks noChangeShapeType="1"/>
              </p:cNvSpPr>
              <p:nvPr/>
            </p:nvSpPr>
            <p:spPr bwMode="auto">
              <a:xfrm flipH="1">
                <a:off x="458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0" name="Line 2196"/>
              <p:cNvSpPr>
                <a:spLocks noChangeShapeType="1"/>
              </p:cNvSpPr>
              <p:nvPr/>
            </p:nvSpPr>
            <p:spPr bwMode="auto">
              <a:xfrm flipH="1">
                <a:off x="456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1" name="Line 2197"/>
              <p:cNvSpPr>
                <a:spLocks noChangeShapeType="1"/>
              </p:cNvSpPr>
              <p:nvPr/>
            </p:nvSpPr>
            <p:spPr bwMode="auto">
              <a:xfrm flipH="1">
                <a:off x="453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2" name="Line 2198"/>
              <p:cNvSpPr>
                <a:spLocks noChangeShapeType="1"/>
              </p:cNvSpPr>
              <p:nvPr/>
            </p:nvSpPr>
            <p:spPr bwMode="auto">
              <a:xfrm flipH="1">
                <a:off x="451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3" name="Line 2199"/>
              <p:cNvSpPr>
                <a:spLocks noChangeShapeType="1"/>
              </p:cNvSpPr>
              <p:nvPr/>
            </p:nvSpPr>
            <p:spPr bwMode="auto">
              <a:xfrm flipH="1">
                <a:off x="448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4" name="Line 2200"/>
              <p:cNvSpPr>
                <a:spLocks noChangeShapeType="1"/>
              </p:cNvSpPr>
              <p:nvPr/>
            </p:nvSpPr>
            <p:spPr bwMode="auto">
              <a:xfrm flipH="1">
                <a:off x="446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5" name="Line 2201"/>
              <p:cNvSpPr>
                <a:spLocks noChangeShapeType="1"/>
              </p:cNvSpPr>
              <p:nvPr/>
            </p:nvSpPr>
            <p:spPr bwMode="auto">
              <a:xfrm flipH="1">
                <a:off x="444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6" name="Line 2202"/>
              <p:cNvSpPr>
                <a:spLocks noChangeShapeType="1"/>
              </p:cNvSpPr>
              <p:nvPr/>
            </p:nvSpPr>
            <p:spPr bwMode="auto">
              <a:xfrm flipH="1">
                <a:off x="441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7" name="Line 2203"/>
              <p:cNvSpPr>
                <a:spLocks noChangeShapeType="1"/>
              </p:cNvSpPr>
              <p:nvPr/>
            </p:nvSpPr>
            <p:spPr bwMode="auto">
              <a:xfrm flipH="1">
                <a:off x="439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8" name="Line 2204"/>
              <p:cNvSpPr>
                <a:spLocks noChangeShapeType="1"/>
              </p:cNvSpPr>
              <p:nvPr/>
            </p:nvSpPr>
            <p:spPr bwMode="auto">
              <a:xfrm flipH="1">
                <a:off x="436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9" name="Line 2205"/>
              <p:cNvSpPr>
                <a:spLocks noChangeShapeType="1"/>
              </p:cNvSpPr>
              <p:nvPr/>
            </p:nvSpPr>
            <p:spPr bwMode="auto">
              <a:xfrm flipH="1">
                <a:off x="434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0" name="Line 2206"/>
              <p:cNvSpPr>
                <a:spLocks noChangeShapeType="1"/>
              </p:cNvSpPr>
              <p:nvPr/>
            </p:nvSpPr>
            <p:spPr bwMode="auto">
              <a:xfrm flipH="1">
                <a:off x="432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1" name="Line 2207"/>
              <p:cNvSpPr>
                <a:spLocks noChangeShapeType="1"/>
              </p:cNvSpPr>
              <p:nvPr/>
            </p:nvSpPr>
            <p:spPr bwMode="auto">
              <a:xfrm flipH="1">
                <a:off x="429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" name="Line 2208"/>
              <p:cNvSpPr>
                <a:spLocks noChangeShapeType="1"/>
              </p:cNvSpPr>
              <p:nvPr/>
            </p:nvSpPr>
            <p:spPr bwMode="auto">
              <a:xfrm flipH="1">
                <a:off x="427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" name="Line 2209"/>
              <p:cNvSpPr>
                <a:spLocks noChangeShapeType="1"/>
              </p:cNvSpPr>
              <p:nvPr/>
            </p:nvSpPr>
            <p:spPr bwMode="auto">
              <a:xfrm flipH="1">
                <a:off x="424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" name="Line 2210"/>
              <p:cNvSpPr>
                <a:spLocks noChangeShapeType="1"/>
              </p:cNvSpPr>
              <p:nvPr/>
            </p:nvSpPr>
            <p:spPr bwMode="auto">
              <a:xfrm flipH="1">
                <a:off x="422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" name="Line 2211"/>
              <p:cNvSpPr>
                <a:spLocks noChangeShapeType="1"/>
              </p:cNvSpPr>
              <p:nvPr/>
            </p:nvSpPr>
            <p:spPr bwMode="auto">
              <a:xfrm flipH="1">
                <a:off x="420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" name="Line 2212"/>
              <p:cNvSpPr>
                <a:spLocks noChangeShapeType="1"/>
              </p:cNvSpPr>
              <p:nvPr/>
            </p:nvSpPr>
            <p:spPr bwMode="auto">
              <a:xfrm flipH="1">
                <a:off x="417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" name="Line 2213"/>
              <p:cNvSpPr>
                <a:spLocks noChangeShapeType="1"/>
              </p:cNvSpPr>
              <p:nvPr/>
            </p:nvSpPr>
            <p:spPr bwMode="auto">
              <a:xfrm flipH="1">
                <a:off x="415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8" name="Line 2214"/>
              <p:cNvSpPr>
                <a:spLocks noChangeShapeType="1"/>
              </p:cNvSpPr>
              <p:nvPr/>
            </p:nvSpPr>
            <p:spPr bwMode="auto">
              <a:xfrm flipH="1">
                <a:off x="412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40" name="Group 2416"/>
            <p:cNvGrpSpPr>
              <a:grpSpLocks/>
            </p:cNvGrpSpPr>
            <p:nvPr/>
          </p:nvGrpSpPr>
          <p:grpSpPr bwMode="auto">
            <a:xfrm>
              <a:off x="2973" y="639"/>
              <a:ext cx="1836" cy="1445"/>
              <a:chOff x="2973" y="639"/>
              <a:chExt cx="1836" cy="1445"/>
            </a:xfrm>
          </p:grpSpPr>
          <p:sp>
            <p:nvSpPr>
              <p:cNvPr id="3240" name="Line 2216"/>
              <p:cNvSpPr>
                <a:spLocks noChangeShapeType="1"/>
              </p:cNvSpPr>
              <p:nvPr/>
            </p:nvSpPr>
            <p:spPr bwMode="auto">
              <a:xfrm flipH="1">
                <a:off x="410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1" name="Line 2217"/>
              <p:cNvSpPr>
                <a:spLocks noChangeShapeType="1"/>
              </p:cNvSpPr>
              <p:nvPr/>
            </p:nvSpPr>
            <p:spPr bwMode="auto">
              <a:xfrm flipH="1">
                <a:off x="408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2" name="Line 2218"/>
              <p:cNvSpPr>
                <a:spLocks noChangeShapeType="1"/>
              </p:cNvSpPr>
              <p:nvPr/>
            </p:nvSpPr>
            <p:spPr bwMode="auto">
              <a:xfrm flipH="1">
                <a:off x="405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3" name="Line 2219"/>
              <p:cNvSpPr>
                <a:spLocks noChangeShapeType="1"/>
              </p:cNvSpPr>
              <p:nvPr/>
            </p:nvSpPr>
            <p:spPr bwMode="auto">
              <a:xfrm flipH="1">
                <a:off x="403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4" name="Line 2220"/>
              <p:cNvSpPr>
                <a:spLocks noChangeShapeType="1"/>
              </p:cNvSpPr>
              <p:nvPr/>
            </p:nvSpPr>
            <p:spPr bwMode="auto">
              <a:xfrm flipH="1">
                <a:off x="400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5" name="Line 2221"/>
              <p:cNvSpPr>
                <a:spLocks noChangeShapeType="1"/>
              </p:cNvSpPr>
              <p:nvPr/>
            </p:nvSpPr>
            <p:spPr bwMode="auto">
              <a:xfrm flipH="1">
                <a:off x="398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6" name="Line 2222"/>
              <p:cNvSpPr>
                <a:spLocks noChangeShapeType="1"/>
              </p:cNvSpPr>
              <p:nvPr/>
            </p:nvSpPr>
            <p:spPr bwMode="auto">
              <a:xfrm flipH="1">
                <a:off x="396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7" name="Line 2223"/>
              <p:cNvSpPr>
                <a:spLocks noChangeShapeType="1"/>
              </p:cNvSpPr>
              <p:nvPr/>
            </p:nvSpPr>
            <p:spPr bwMode="auto">
              <a:xfrm flipH="1">
                <a:off x="393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8" name="Line 2224"/>
              <p:cNvSpPr>
                <a:spLocks noChangeShapeType="1"/>
              </p:cNvSpPr>
              <p:nvPr/>
            </p:nvSpPr>
            <p:spPr bwMode="auto">
              <a:xfrm flipH="1">
                <a:off x="391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9" name="Line 2225"/>
              <p:cNvSpPr>
                <a:spLocks noChangeShapeType="1"/>
              </p:cNvSpPr>
              <p:nvPr/>
            </p:nvSpPr>
            <p:spPr bwMode="auto">
              <a:xfrm flipH="1">
                <a:off x="388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0" name="Line 2226"/>
              <p:cNvSpPr>
                <a:spLocks noChangeShapeType="1"/>
              </p:cNvSpPr>
              <p:nvPr/>
            </p:nvSpPr>
            <p:spPr bwMode="auto">
              <a:xfrm flipH="1">
                <a:off x="386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1" name="Line 2227"/>
              <p:cNvSpPr>
                <a:spLocks noChangeShapeType="1"/>
              </p:cNvSpPr>
              <p:nvPr/>
            </p:nvSpPr>
            <p:spPr bwMode="auto">
              <a:xfrm flipH="1">
                <a:off x="384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2" name="Line 2228"/>
              <p:cNvSpPr>
                <a:spLocks noChangeShapeType="1"/>
              </p:cNvSpPr>
              <p:nvPr/>
            </p:nvSpPr>
            <p:spPr bwMode="auto">
              <a:xfrm flipH="1">
                <a:off x="381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3" name="Line 2229"/>
              <p:cNvSpPr>
                <a:spLocks noChangeShapeType="1"/>
              </p:cNvSpPr>
              <p:nvPr/>
            </p:nvSpPr>
            <p:spPr bwMode="auto">
              <a:xfrm flipH="1">
                <a:off x="379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4" name="Line 2230"/>
              <p:cNvSpPr>
                <a:spLocks noChangeShapeType="1"/>
              </p:cNvSpPr>
              <p:nvPr/>
            </p:nvSpPr>
            <p:spPr bwMode="auto">
              <a:xfrm flipH="1">
                <a:off x="376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5" name="Line 2231"/>
              <p:cNvSpPr>
                <a:spLocks noChangeShapeType="1"/>
              </p:cNvSpPr>
              <p:nvPr/>
            </p:nvSpPr>
            <p:spPr bwMode="auto">
              <a:xfrm flipH="1">
                <a:off x="374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6" name="Line 2232"/>
              <p:cNvSpPr>
                <a:spLocks noChangeShapeType="1"/>
              </p:cNvSpPr>
              <p:nvPr/>
            </p:nvSpPr>
            <p:spPr bwMode="auto">
              <a:xfrm flipH="1">
                <a:off x="372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7" name="Line 2233"/>
              <p:cNvSpPr>
                <a:spLocks noChangeShapeType="1"/>
              </p:cNvSpPr>
              <p:nvPr/>
            </p:nvSpPr>
            <p:spPr bwMode="auto">
              <a:xfrm flipH="1">
                <a:off x="369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8" name="Line 2234"/>
              <p:cNvSpPr>
                <a:spLocks noChangeShapeType="1"/>
              </p:cNvSpPr>
              <p:nvPr/>
            </p:nvSpPr>
            <p:spPr bwMode="auto">
              <a:xfrm flipH="1">
                <a:off x="367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9" name="Line 2235"/>
              <p:cNvSpPr>
                <a:spLocks noChangeShapeType="1"/>
              </p:cNvSpPr>
              <p:nvPr/>
            </p:nvSpPr>
            <p:spPr bwMode="auto">
              <a:xfrm flipH="1">
                <a:off x="364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0" name="Line 2236"/>
              <p:cNvSpPr>
                <a:spLocks noChangeShapeType="1"/>
              </p:cNvSpPr>
              <p:nvPr/>
            </p:nvSpPr>
            <p:spPr bwMode="auto">
              <a:xfrm flipH="1">
                <a:off x="362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1" name="Line 2237"/>
              <p:cNvSpPr>
                <a:spLocks noChangeShapeType="1"/>
              </p:cNvSpPr>
              <p:nvPr/>
            </p:nvSpPr>
            <p:spPr bwMode="auto">
              <a:xfrm flipH="1">
                <a:off x="360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2" name="Line 2238"/>
              <p:cNvSpPr>
                <a:spLocks noChangeShapeType="1"/>
              </p:cNvSpPr>
              <p:nvPr/>
            </p:nvSpPr>
            <p:spPr bwMode="auto">
              <a:xfrm flipH="1">
                <a:off x="357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3" name="Line 2239"/>
              <p:cNvSpPr>
                <a:spLocks noChangeShapeType="1"/>
              </p:cNvSpPr>
              <p:nvPr/>
            </p:nvSpPr>
            <p:spPr bwMode="auto">
              <a:xfrm flipH="1">
                <a:off x="355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4" name="Line 2240"/>
              <p:cNvSpPr>
                <a:spLocks noChangeShapeType="1"/>
              </p:cNvSpPr>
              <p:nvPr/>
            </p:nvSpPr>
            <p:spPr bwMode="auto">
              <a:xfrm flipH="1">
                <a:off x="352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5" name="Line 2241"/>
              <p:cNvSpPr>
                <a:spLocks noChangeShapeType="1"/>
              </p:cNvSpPr>
              <p:nvPr/>
            </p:nvSpPr>
            <p:spPr bwMode="auto">
              <a:xfrm flipH="1">
                <a:off x="350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6" name="Line 2242"/>
              <p:cNvSpPr>
                <a:spLocks noChangeShapeType="1"/>
              </p:cNvSpPr>
              <p:nvPr/>
            </p:nvSpPr>
            <p:spPr bwMode="auto">
              <a:xfrm flipH="1">
                <a:off x="348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7" name="Line 2243"/>
              <p:cNvSpPr>
                <a:spLocks noChangeShapeType="1"/>
              </p:cNvSpPr>
              <p:nvPr/>
            </p:nvSpPr>
            <p:spPr bwMode="auto">
              <a:xfrm flipH="1">
                <a:off x="345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8" name="Line 2244"/>
              <p:cNvSpPr>
                <a:spLocks noChangeShapeType="1"/>
              </p:cNvSpPr>
              <p:nvPr/>
            </p:nvSpPr>
            <p:spPr bwMode="auto">
              <a:xfrm flipH="1">
                <a:off x="343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9" name="Line 2245"/>
              <p:cNvSpPr>
                <a:spLocks noChangeShapeType="1"/>
              </p:cNvSpPr>
              <p:nvPr/>
            </p:nvSpPr>
            <p:spPr bwMode="auto">
              <a:xfrm flipH="1">
                <a:off x="340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0" name="Line 2246"/>
              <p:cNvSpPr>
                <a:spLocks noChangeShapeType="1"/>
              </p:cNvSpPr>
              <p:nvPr/>
            </p:nvSpPr>
            <p:spPr bwMode="auto">
              <a:xfrm flipH="1">
                <a:off x="338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1" name="Line 2247"/>
              <p:cNvSpPr>
                <a:spLocks noChangeShapeType="1"/>
              </p:cNvSpPr>
              <p:nvPr/>
            </p:nvSpPr>
            <p:spPr bwMode="auto">
              <a:xfrm flipH="1">
                <a:off x="336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2" name="Line 2248"/>
              <p:cNvSpPr>
                <a:spLocks noChangeShapeType="1"/>
              </p:cNvSpPr>
              <p:nvPr/>
            </p:nvSpPr>
            <p:spPr bwMode="auto">
              <a:xfrm flipH="1">
                <a:off x="3337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3" name="Line 2249"/>
              <p:cNvSpPr>
                <a:spLocks noChangeShapeType="1"/>
              </p:cNvSpPr>
              <p:nvPr/>
            </p:nvSpPr>
            <p:spPr bwMode="auto">
              <a:xfrm flipH="1">
                <a:off x="3313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4" name="Line 2250"/>
              <p:cNvSpPr>
                <a:spLocks noChangeShapeType="1"/>
              </p:cNvSpPr>
              <p:nvPr/>
            </p:nvSpPr>
            <p:spPr bwMode="auto">
              <a:xfrm flipH="1">
                <a:off x="3289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5" name="Line 2251"/>
              <p:cNvSpPr>
                <a:spLocks noChangeShapeType="1"/>
              </p:cNvSpPr>
              <p:nvPr/>
            </p:nvSpPr>
            <p:spPr bwMode="auto">
              <a:xfrm flipH="1">
                <a:off x="3265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6" name="Line 2252"/>
              <p:cNvSpPr>
                <a:spLocks noChangeShapeType="1"/>
              </p:cNvSpPr>
              <p:nvPr/>
            </p:nvSpPr>
            <p:spPr bwMode="auto">
              <a:xfrm flipH="1">
                <a:off x="3241" y="81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" name="Line 2253"/>
              <p:cNvSpPr>
                <a:spLocks noChangeShapeType="1"/>
              </p:cNvSpPr>
              <p:nvPr/>
            </p:nvSpPr>
            <p:spPr bwMode="auto">
              <a:xfrm flipH="1">
                <a:off x="3221" y="812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" name="Line 2254"/>
              <p:cNvSpPr>
                <a:spLocks noChangeShapeType="1"/>
              </p:cNvSpPr>
              <p:nvPr/>
            </p:nvSpPr>
            <p:spPr bwMode="auto">
              <a:xfrm flipH="1">
                <a:off x="3221" y="780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" name="Line 2255"/>
              <p:cNvSpPr>
                <a:spLocks noChangeShapeType="1"/>
              </p:cNvSpPr>
              <p:nvPr/>
            </p:nvSpPr>
            <p:spPr bwMode="auto">
              <a:xfrm flipH="1">
                <a:off x="3221" y="74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" name="Line 2256"/>
              <p:cNvSpPr>
                <a:spLocks noChangeShapeType="1"/>
              </p:cNvSpPr>
              <p:nvPr/>
            </p:nvSpPr>
            <p:spPr bwMode="auto">
              <a:xfrm flipH="1">
                <a:off x="3221" y="717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" name="Line 2257"/>
              <p:cNvSpPr>
                <a:spLocks noChangeShapeType="1"/>
              </p:cNvSpPr>
              <p:nvPr/>
            </p:nvSpPr>
            <p:spPr bwMode="auto">
              <a:xfrm flipH="1">
                <a:off x="3221" y="687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" name="Line 2258"/>
              <p:cNvSpPr>
                <a:spLocks noChangeShapeType="1"/>
              </p:cNvSpPr>
              <p:nvPr/>
            </p:nvSpPr>
            <p:spPr bwMode="auto">
              <a:xfrm flipH="1">
                <a:off x="3221" y="656"/>
                <a:ext cx="6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" name="Line 2259"/>
              <p:cNvSpPr>
                <a:spLocks noChangeShapeType="1"/>
              </p:cNvSpPr>
              <p:nvPr/>
            </p:nvSpPr>
            <p:spPr bwMode="auto">
              <a:xfrm flipH="1">
                <a:off x="480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" name="Line 2260"/>
              <p:cNvSpPr>
                <a:spLocks noChangeShapeType="1"/>
              </p:cNvSpPr>
              <p:nvPr/>
            </p:nvSpPr>
            <p:spPr bwMode="auto">
              <a:xfrm flipH="1">
                <a:off x="477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" name="Line 2261"/>
              <p:cNvSpPr>
                <a:spLocks noChangeShapeType="1"/>
              </p:cNvSpPr>
              <p:nvPr/>
            </p:nvSpPr>
            <p:spPr bwMode="auto">
              <a:xfrm flipH="1">
                <a:off x="475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6" name="Line 2262"/>
              <p:cNvSpPr>
                <a:spLocks noChangeShapeType="1"/>
              </p:cNvSpPr>
              <p:nvPr/>
            </p:nvSpPr>
            <p:spPr bwMode="auto">
              <a:xfrm flipH="1">
                <a:off x="472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7" name="Line 2263"/>
              <p:cNvSpPr>
                <a:spLocks noChangeShapeType="1"/>
              </p:cNvSpPr>
              <p:nvPr/>
            </p:nvSpPr>
            <p:spPr bwMode="auto">
              <a:xfrm flipH="1">
                <a:off x="470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8" name="Line 2264"/>
              <p:cNvSpPr>
                <a:spLocks noChangeShapeType="1"/>
              </p:cNvSpPr>
              <p:nvPr/>
            </p:nvSpPr>
            <p:spPr bwMode="auto">
              <a:xfrm flipH="1">
                <a:off x="468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" name="Line 2265"/>
              <p:cNvSpPr>
                <a:spLocks noChangeShapeType="1"/>
              </p:cNvSpPr>
              <p:nvPr/>
            </p:nvSpPr>
            <p:spPr bwMode="auto">
              <a:xfrm flipH="1">
                <a:off x="465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" name="Line 2266"/>
              <p:cNvSpPr>
                <a:spLocks noChangeShapeType="1"/>
              </p:cNvSpPr>
              <p:nvPr/>
            </p:nvSpPr>
            <p:spPr bwMode="auto">
              <a:xfrm flipH="1">
                <a:off x="463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" name="Line 2267"/>
              <p:cNvSpPr>
                <a:spLocks noChangeShapeType="1"/>
              </p:cNvSpPr>
              <p:nvPr/>
            </p:nvSpPr>
            <p:spPr bwMode="auto">
              <a:xfrm flipH="1">
                <a:off x="460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" name="Line 2268"/>
              <p:cNvSpPr>
                <a:spLocks noChangeShapeType="1"/>
              </p:cNvSpPr>
              <p:nvPr/>
            </p:nvSpPr>
            <p:spPr bwMode="auto">
              <a:xfrm flipH="1">
                <a:off x="458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" name="Line 2269"/>
              <p:cNvSpPr>
                <a:spLocks noChangeShapeType="1"/>
              </p:cNvSpPr>
              <p:nvPr/>
            </p:nvSpPr>
            <p:spPr bwMode="auto">
              <a:xfrm flipH="1">
                <a:off x="456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4" name="Line 2270"/>
              <p:cNvSpPr>
                <a:spLocks noChangeShapeType="1"/>
              </p:cNvSpPr>
              <p:nvPr/>
            </p:nvSpPr>
            <p:spPr bwMode="auto">
              <a:xfrm flipH="1">
                <a:off x="453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" name="Line 2271"/>
              <p:cNvSpPr>
                <a:spLocks noChangeShapeType="1"/>
              </p:cNvSpPr>
              <p:nvPr/>
            </p:nvSpPr>
            <p:spPr bwMode="auto">
              <a:xfrm flipH="1">
                <a:off x="451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" name="Line 2272"/>
              <p:cNvSpPr>
                <a:spLocks noChangeShapeType="1"/>
              </p:cNvSpPr>
              <p:nvPr/>
            </p:nvSpPr>
            <p:spPr bwMode="auto">
              <a:xfrm flipH="1">
                <a:off x="448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" name="Line 2273"/>
              <p:cNvSpPr>
                <a:spLocks noChangeShapeType="1"/>
              </p:cNvSpPr>
              <p:nvPr/>
            </p:nvSpPr>
            <p:spPr bwMode="auto">
              <a:xfrm flipH="1">
                <a:off x="446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8" name="Line 2274"/>
              <p:cNvSpPr>
                <a:spLocks noChangeShapeType="1"/>
              </p:cNvSpPr>
              <p:nvPr/>
            </p:nvSpPr>
            <p:spPr bwMode="auto">
              <a:xfrm flipH="1">
                <a:off x="444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" name="Line 2275"/>
              <p:cNvSpPr>
                <a:spLocks noChangeShapeType="1"/>
              </p:cNvSpPr>
              <p:nvPr/>
            </p:nvSpPr>
            <p:spPr bwMode="auto">
              <a:xfrm flipH="1">
                <a:off x="441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" name="Line 2276"/>
              <p:cNvSpPr>
                <a:spLocks noChangeShapeType="1"/>
              </p:cNvSpPr>
              <p:nvPr/>
            </p:nvSpPr>
            <p:spPr bwMode="auto">
              <a:xfrm flipH="1">
                <a:off x="439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1" name="Line 2277"/>
              <p:cNvSpPr>
                <a:spLocks noChangeShapeType="1"/>
              </p:cNvSpPr>
              <p:nvPr/>
            </p:nvSpPr>
            <p:spPr bwMode="auto">
              <a:xfrm flipH="1">
                <a:off x="436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2" name="Line 2278"/>
              <p:cNvSpPr>
                <a:spLocks noChangeShapeType="1"/>
              </p:cNvSpPr>
              <p:nvPr/>
            </p:nvSpPr>
            <p:spPr bwMode="auto">
              <a:xfrm flipH="1">
                <a:off x="434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3" name="Line 2279"/>
              <p:cNvSpPr>
                <a:spLocks noChangeShapeType="1"/>
              </p:cNvSpPr>
              <p:nvPr/>
            </p:nvSpPr>
            <p:spPr bwMode="auto">
              <a:xfrm flipH="1">
                <a:off x="432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4" name="Line 2280"/>
              <p:cNvSpPr>
                <a:spLocks noChangeShapeType="1"/>
              </p:cNvSpPr>
              <p:nvPr/>
            </p:nvSpPr>
            <p:spPr bwMode="auto">
              <a:xfrm flipH="1">
                <a:off x="429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5" name="Line 2281"/>
              <p:cNvSpPr>
                <a:spLocks noChangeShapeType="1"/>
              </p:cNvSpPr>
              <p:nvPr/>
            </p:nvSpPr>
            <p:spPr bwMode="auto">
              <a:xfrm flipH="1">
                <a:off x="427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6" name="Line 2282"/>
              <p:cNvSpPr>
                <a:spLocks noChangeShapeType="1"/>
              </p:cNvSpPr>
              <p:nvPr/>
            </p:nvSpPr>
            <p:spPr bwMode="auto">
              <a:xfrm flipH="1">
                <a:off x="424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" name="Line 2283"/>
              <p:cNvSpPr>
                <a:spLocks noChangeShapeType="1"/>
              </p:cNvSpPr>
              <p:nvPr/>
            </p:nvSpPr>
            <p:spPr bwMode="auto">
              <a:xfrm flipH="1">
                <a:off x="422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" name="Line 2284"/>
              <p:cNvSpPr>
                <a:spLocks noChangeShapeType="1"/>
              </p:cNvSpPr>
              <p:nvPr/>
            </p:nvSpPr>
            <p:spPr bwMode="auto">
              <a:xfrm flipH="1">
                <a:off x="420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" name="Line 2285"/>
              <p:cNvSpPr>
                <a:spLocks noChangeShapeType="1"/>
              </p:cNvSpPr>
              <p:nvPr/>
            </p:nvSpPr>
            <p:spPr bwMode="auto">
              <a:xfrm flipH="1">
                <a:off x="417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" name="Line 2286"/>
              <p:cNvSpPr>
                <a:spLocks noChangeShapeType="1"/>
              </p:cNvSpPr>
              <p:nvPr/>
            </p:nvSpPr>
            <p:spPr bwMode="auto">
              <a:xfrm flipH="1">
                <a:off x="415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1" name="Line 2287"/>
              <p:cNvSpPr>
                <a:spLocks noChangeShapeType="1"/>
              </p:cNvSpPr>
              <p:nvPr/>
            </p:nvSpPr>
            <p:spPr bwMode="auto">
              <a:xfrm flipH="1">
                <a:off x="412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2" name="Line 2288"/>
              <p:cNvSpPr>
                <a:spLocks noChangeShapeType="1"/>
              </p:cNvSpPr>
              <p:nvPr/>
            </p:nvSpPr>
            <p:spPr bwMode="auto">
              <a:xfrm flipH="1">
                <a:off x="410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3" name="Line 2289"/>
              <p:cNvSpPr>
                <a:spLocks noChangeShapeType="1"/>
              </p:cNvSpPr>
              <p:nvPr/>
            </p:nvSpPr>
            <p:spPr bwMode="auto">
              <a:xfrm flipH="1">
                <a:off x="408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4" name="Line 2290"/>
              <p:cNvSpPr>
                <a:spLocks noChangeShapeType="1"/>
              </p:cNvSpPr>
              <p:nvPr/>
            </p:nvSpPr>
            <p:spPr bwMode="auto">
              <a:xfrm flipH="1">
                <a:off x="405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5" name="Line 2291"/>
              <p:cNvSpPr>
                <a:spLocks noChangeShapeType="1"/>
              </p:cNvSpPr>
              <p:nvPr/>
            </p:nvSpPr>
            <p:spPr bwMode="auto">
              <a:xfrm flipH="1">
                <a:off x="403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6" name="Line 2292"/>
              <p:cNvSpPr>
                <a:spLocks noChangeShapeType="1"/>
              </p:cNvSpPr>
              <p:nvPr/>
            </p:nvSpPr>
            <p:spPr bwMode="auto">
              <a:xfrm flipH="1">
                <a:off x="400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" name="Line 2293"/>
              <p:cNvSpPr>
                <a:spLocks noChangeShapeType="1"/>
              </p:cNvSpPr>
              <p:nvPr/>
            </p:nvSpPr>
            <p:spPr bwMode="auto">
              <a:xfrm flipH="1">
                <a:off x="398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" name="Line 2294"/>
              <p:cNvSpPr>
                <a:spLocks noChangeShapeType="1"/>
              </p:cNvSpPr>
              <p:nvPr/>
            </p:nvSpPr>
            <p:spPr bwMode="auto">
              <a:xfrm flipH="1">
                <a:off x="396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" name="Line 2295"/>
              <p:cNvSpPr>
                <a:spLocks noChangeShapeType="1"/>
              </p:cNvSpPr>
              <p:nvPr/>
            </p:nvSpPr>
            <p:spPr bwMode="auto">
              <a:xfrm flipH="1">
                <a:off x="393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" name="Line 2296"/>
              <p:cNvSpPr>
                <a:spLocks noChangeShapeType="1"/>
              </p:cNvSpPr>
              <p:nvPr/>
            </p:nvSpPr>
            <p:spPr bwMode="auto">
              <a:xfrm flipH="1">
                <a:off x="391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1" name="Line 2297"/>
              <p:cNvSpPr>
                <a:spLocks noChangeShapeType="1"/>
              </p:cNvSpPr>
              <p:nvPr/>
            </p:nvSpPr>
            <p:spPr bwMode="auto">
              <a:xfrm flipH="1">
                <a:off x="388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2" name="Line 2298"/>
              <p:cNvSpPr>
                <a:spLocks noChangeShapeType="1"/>
              </p:cNvSpPr>
              <p:nvPr/>
            </p:nvSpPr>
            <p:spPr bwMode="auto">
              <a:xfrm flipH="1">
                <a:off x="386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3" name="Line 2299"/>
              <p:cNvSpPr>
                <a:spLocks noChangeShapeType="1"/>
              </p:cNvSpPr>
              <p:nvPr/>
            </p:nvSpPr>
            <p:spPr bwMode="auto">
              <a:xfrm flipH="1">
                <a:off x="384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4" name="Line 2300"/>
              <p:cNvSpPr>
                <a:spLocks noChangeShapeType="1"/>
              </p:cNvSpPr>
              <p:nvPr/>
            </p:nvSpPr>
            <p:spPr bwMode="auto">
              <a:xfrm flipH="1">
                <a:off x="381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5" name="Line 2301"/>
              <p:cNvSpPr>
                <a:spLocks noChangeShapeType="1"/>
              </p:cNvSpPr>
              <p:nvPr/>
            </p:nvSpPr>
            <p:spPr bwMode="auto">
              <a:xfrm flipH="1">
                <a:off x="379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6" name="Line 2302"/>
              <p:cNvSpPr>
                <a:spLocks noChangeShapeType="1"/>
              </p:cNvSpPr>
              <p:nvPr/>
            </p:nvSpPr>
            <p:spPr bwMode="auto">
              <a:xfrm flipH="1">
                <a:off x="376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7" name="Line 2303"/>
              <p:cNvSpPr>
                <a:spLocks noChangeShapeType="1"/>
              </p:cNvSpPr>
              <p:nvPr/>
            </p:nvSpPr>
            <p:spPr bwMode="auto">
              <a:xfrm flipH="1">
                <a:off x="374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" name="Line 2304"/>
              <p:cNvSpPr>
                <a:spLocks noChangeShapeType="1"/>
              </p:cNvSpPr>
              <p:nvPr/>
            </p:nvSpPr>
            <p:spPr bwMode="auto">
              <a:xfrm flipH="1">
                <a:off x="372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9" name="Line 2305"/>
              <p:cNvSpPr>
                <a:spLocks noChangeShapeType="1"/>
              </p:cNvSpPr>
              <p:nvPr/>
            </p:nvSpPr>
            <p:spPr bwMode="auto">
              <a:xfrm flipH="1">
                <a:off x="369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0" name="Line 2306"/>
              <p:cNvSpPr>
                <a:spLocks noChangeShapeType="1"/>
              </p:cNvSpPr>
              <p:nvPr/>
            </p:nvSpPr>
            <p:spPr bwMode="auto">
              <a:xfrm flipH="1">
                <a:off x="367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1" name="Line 2307"/>
              <p:cNvSpPr>
                <a:spLocks noChangeShapeType="1"/>
              </p:cNvSpPr>
              <p:nvPr/>
            </p:nvSpPr>
            <p:spPr bwMode="auto">
              <a:xfrm flipH="1">
                <a:off x="364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2" name="Line 2308"/>
              <p:cNvSpPr>
                <a:spLocks noChangeShapeType="1"/>
              </p:cNvSpPr>
              <p:nvPr/>
            </p:nvSpPr>
            <p:spPr bwMode="auto">
              <a:xfrm flipH="1">
                <a:off x="362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3" name="Line 2309"/>
              <p:cNvSpPr>
                <a:spLocks noChangeShapeType="1"/>
              </p:cNvSpPr>
              <p:nvPr/>
            </p:nvSpPr>
            <p:spPr bwMode="auto">
              <a:xfrm flipH="1">
                <a:off x="360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4" name="Line 2310"/>
              <p:cNvSpPr>
                <a:spLocks noChangeShapeType="1"/>
              </p:cNvSpPr>
              <p:nvPr/>
            </p:nvSpPr>
            <p:spPr bwMode="auto">
              <a:xfrm flipH="1">
                <a:off x="357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5" name="Line 2311"/>
              <p:cNvSpPr>
                <a:spLocks noChangeShapeType="1"/>
              </p:cNvSpPr>
              <p:nvPr/>
            </p:nvSpPr>
            <p:spPr bwMode="auto">
              <a:xfrm flipH="1">
                <a:off x="355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6" name="Line 2312"/>
              <p:cNvSpPr>
                <a:spLocks noChangeShapeType="1"/>
              </p:cNvSpPr>
              <p:nvPr/>
            </p:nvSpPr>
            <p:spPr bwMode="auto">
              <a:xfrm flipH="1">
                <a:off x="352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" name="Line 2313"/>
              <p:cNvSpPr>
                <a:spLocks noChangeShapeType="1"/>
              </p:cNvSpPr>
              <p:nvPr/>
            </p:nvSpPr>
            <p:spPr bwMode="auto">
              <a:xfrm flipH="1">
                <a:off x="350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" name="Line 2314"/>
              <p:cNvSpPr>
                <a:spLocks noChangeShapeType="1"/>
              </p:cNvSpPr>
              <p:nvPr/>
            </p:nvSpPr>
            <p:spPr bwMode="auto">
              <a:xfrm flipH="1">
                <a:off x="348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" name="Line 2315"/>
              <p:cNvSpPr>
                <a:spLocks noChangeShapeType="1"/>
              </p:cNvSpPr>
              <p:nvPr/>
            </p:nvSpPr>
            <p:spPr bwMode="auto">
              <a:xfrm flipH="1">
                <a:off x="345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0" name="Line 2316"/>
              <p:cNvSpPr>
                <a:spLocks noChangeShapeType="1"/>
              </p:cNvSpPr>
              <p:nvPr/>
            </p:nvSpPr>
            <p:spPr bwMode="auto">
              <a:xfrm flipH="1">
                <a:off x="343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1" name="Line 2317"/>
              <p:cNvSpPr>
                <a:spLocks noChangeShapeType="1"/>
              </p:cNvSpPr>
              <p:nvPr/>
            </p:nvSpPr>
            <p:spPr bwMode="auto">
              <a:xfrm flipH="1">
                <a:off x="340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" name="Line 2318"/>
              <p:cNvSpPr>
                <a:spLocks noChangeShapeType="1"/>
              </p:cNvSpPr>
              <p:nvPr/>
            </p:nvSpPr>
            <p:spPr bwMode="auto">
              <a:xfrm flipH="1">
                <a:off x="338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3" name="Line 2319"/>
              <p:cNvSpPr>
                <a:spLocks noChangeShapeType="1"/>
              </p:cNvSpPr>
              <p:nvPr/>
            </p:nvSpPr>
            <p:spPr bwMode="auto">
              <a:xfrm flipH="1">
                <a:off x="336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" name="Line 2320"/>
              <p:cNvSpPr>
                <a:spLocks noChangeShapeType="1"/>
              </p:cNvSpPr>
              <p:nvPr/>
            </p:nvSpPr>
            <p:spPr bwMode="auto">
              <a:xfrm flipH="1">
                <a:off x="3337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" name="Line 2321"/>
              <p:cNvSpPr>
                <a:spLocks noChangeShapeType="1"/>
              </p:cNvSpPr>
              <p:nvPr/>
            </p:nvSpPr>
            <p:spPr bwMode="auto">
              <a:xfrm flipH="1">
                <a:off x="3313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6" name="Line 2322"/>
              <p:cNvSpPr>
                <a:spLocks noChangeShapeType="1"/>
              </p:cNvSpPr>
              <p:nvPr/>
            </p:nvSpPr>
            <p:spPr bwMode="auto">
              <a:xfrm flipH="1">
                <a:off x="3289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" name="Line 2323"/>
              <p:cNvSpPr>
                <a:spLocks noChangeShapeType="1"/>
              </p:cNvSpPr>
              <p:nvPr/>
            </p:nvSpPr>
            <p:spPr bwMode="auto">
              <a:xfrm flipH="1">
                <a:off x="3265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8" name="Line 2324"/>
              <p:cNvSpPr>
                <a:spLocks noChangeShapeType="1"/>
              </p:cNvSpPr>
              <p:nvPr/>
            </p:nvSpPr>
            <p:spPr bwMode="auto">
              <a:xfrm flipH="1">
                <a:off x="3241" y="6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" name="Line 2325"/>
              <p:cNvSpPr>
                <a:spLocks noChangeShapeType="1"/>
              </p:cNvSpPr>
              <p:nvPr/>
            </p:nvSpPr>
            <p:spPr bwMode="auto">
              <a:xfrm flipH="1">
                <a:off x="3221" y="656"/>
                <a:ext cx="4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" name="Freeform 2326"/>
              <p:cNvSpPr>
                <a:spLocks noEditPoints="1"/>
              </p:cNvSpPr>
              <p:nvPr/>
            </p:nvSpPr>
            <p:spPr bwMode="auto">
              <a:xfrm>
                <a:off x="3093" y="2049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9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9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9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9"/>
                  </a:cxn>
                  <a:cxn ang="0">
                    <a:pos x="26" y="29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8" y="11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9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1" name="Freeform 2327"/>
              <p:cNvSpPr>
                <a:spLocks noEditPoints="1"/>
              </p:cNvSpPr>
              <p:nvPr/>
            </p:nvSpPr>
            <p:spPr bwMode="auto">
              <a:xfrm>
                <a:off x="2973" y="1893"/>
                <a:ext cx="42" cy="3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6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2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2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4" y="28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8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2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4" y="26"/>
                  </a:cxn>
                  <a:cxn ang="0">
                    <a:pos x="16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2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30" y="23"/>
                  </a:cxn>
                  <a:cxn ang="0">
                    <a:pos x="30" y="18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2" y="6"/>
                  </a:cxn>
                </a:cxnLst>
                <a:rect l="0" t="0" r="r" b="b"/>
                <a:pathLst>
                  <a:path w="42" h="35">
                    <a:moveTo>
                      <a:pt x="22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6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2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2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0"/>
                    </a:lnTo>
                    <a:close/>
                    <a:moveTo>
                      <a:pt x="22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30" y="23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" name="Rectangle 2328"/>
              <p:cNvSpPr>
                <a:spLocks noChangeArrowheads="1"/>
              </p:cNvSpPr>
              <p:nvPr/>
            </p:nvSpPr>
            <p:spPr bwMode="auto">
              <a:xfrm>
                <a:off x="3025" y="1921"/>
                <a:ext cx="10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" name="Freeform 2329"/>
              <p:cNvSpPr>
                <a:spLocks noEditPoints="1"/>
              </p:cNvSpPr>
              <p:nvPr/>
            </p:nvSpPr>
            <p:spPr bwMode="auto">
              <a:xfrm>
                <a:off x="3045" y="1893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4" y="28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" name="Freeform 2330"/>
              <p:cNvSpPr>
                <a:spLocks/>
              </p:cNvSpPr>
              <p:nvPr/>
            </p:nvSpPr>
            <p:spPr bwMode="auto">
              <a:xfrm>
                <a:off x="3093" y="1894"/>
                <a:ext cx="42" cy="3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0" y="24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4" y="28"/>
                  </a:cxn>
                  <a:cxn ang="0">
                    <a:pos x="26" y="27"/>
                  </a:cxn>
                  <a:cxn ang="0">
                    <a:pos x="28" y="25"/>
                  </a:cxn>
                  <a:cxn ang="0">
                    <a:pos x="30" y="23"/>
                  </a:cxn>
                  <a:cxn ang="0">
                    <a:pos x="30" y="20"/>
                  </a:cxn>
                  <a:cxn ang="0">
                    <a:pos x="28" y="18"/>
                  </a:cxn>
                  <a:cxn ang="0">
                    <a:pos x="24" y="17"/>
                  </a:cxn>
                  <a:cxn ang="0">
                    <a:pos x="20" y="17"/>
                  </a:cxn>
                  <a:cxn ang="0">
                    <a:pos x="16" y="17"/>
                  </a:cxn>
                  <a:cxn ang="0">
                    <a:pos x="12" y="19"/>
                  </a:cxn>
                  <a:cxn ang="0">
                    <a:pos x="2" y="18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18" y="6"/>
                  </a:cxn>
                  <a:cxn ang="0">
                    <a:pos x="16" y="13"/>
                  </a:cxn>
                  <a:cxn ang="0">
                    <a:pos x="20" y="11"/>
                  </a:cxn>
                  <a:cxn ang="0">
                    <a:pos x="24" y="10"/>
                  </a:cxn>
                  <a:cxn ang="0">
                    <a:pos x="28" y="11"/>
                  </a:cxn>
                  <a:cxn ang="0">
                    <a:pos x="32" y="13"/>
                  </a:cxn>
                  <a:cxn ang="0">
                    <a:pos x="36" y="14"/>
                  </a:cxn>
                  <a:cxn ang="0">
                    <a:pos x="38" y="16"/>
                  </a:cxn>
                  <a:cxn ang="0">
                    <a:pos x="40" y="19"/>
                  </a:cxn>
                  <a:cxn ang="0">
                    <a:pos x="42" y="23"/>
                  </a:cxn>
                  <a:cxn ang="0">
                    <a:pos x="40" y="26"/>
                  </a:cxn>
                  <a:cxn ang="0">
                    <a:pos x="36" y="29"/>
                  </a:cxn>
                  <a:cxn ang="0">
                    <a:pos x="32" y="33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</a:cxnLst>
                <a:rect l="0" t="0" r="r" b="b"/>
                <a:pathLst>
                  <a:path w="42" h="34">
                    <a:moveTo>
                      <a:pt x="0" y="24"/>
                    </a:moveTo>
                    <a:lnTo>
                      <a:pt x="10" y="24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20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8" y="2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28" y="18"/>
                    </a:lnTo>
                    <a:lnTo>
                      <a:pt x="24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2" y="19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6"/>
                    </a:lnTo>
                    <a:lnTo>
                      <a:pt x="18" y="6"/>
                    </a:lnTo>
                    <a:lnTo>
                      <a:pt x="16" y="13"/>
                    </a:lnTo>
                    <a:lnTo>
                      <a:pt x="20" y="11"/>
                    </a:lnTo>
                    <a:lnTo>
                      <a:pt x="24" y="10"/>
                    </a:lnTo>
                    <a:lnTo>
                      <a:pt x="28" y="11"/>
                    </a:lnTo>
                    <a:lnTo>
                      <a:pt x="32" y="13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42" y="23"/>
                    </a:lnTo>
                    <a:lnTo>
                      <a:pt x="40" y="26"/>
                    </a:lnTo>
                    <a:lnTo>
                      <a:pt x="36" y="29"/>
                    </a:lnTo>
                    <a:lnTo>
                      <a:pt x="32" y="33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" name="Freeform 2331"/>
              <p:cNvSpPr>
                <a:spLocks noEditPoints="1"/>
              </p:cNvSpPr>
              <p:nvPr/>
            </p:nvSpPr>
            <p:spPr bwMode="auto">
              <a:xfrm>
                <a:off x="3021" y="1736"/>
                <a:ext cx="40" cy="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6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0" y="33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14" y="34"/>
                  </a:cxn>
                  <a:cxn ang="0">
                    <a:pos x="10" y="33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4" y="25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5"/>
                  </a:cxn>
                  <a:cxn ang="0">
                    <a:pos x="28" y="22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7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0" y="5"/>
                  </a:cxn>
                </a:cxnLst>
                <a:rect l="0" t="0" r="r" b="b"/>
                <a:pathLst>
                  <a:path w="40" h="34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0" y="33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4" y="34"/>
                    </a:lnTo>
                    <a:lnTo>
                      <a:pt x="10" y="33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5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6" name="Rectangle 2332"/>
              <p:cNvSpPr>
                <a:spLocks noChangeArrowheads="1"/>
              </p:cNvSpPr>
              <p:nvPr/>
            </p:nvSpPr>
            <p:spPr bwMode="auto">
              <a:xfrm>
                <a:off x="3071" y="1764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7" name="Freeform 2333"/>
              <p:cNvSpPr>
                <a:spLocks/>
              </p:cNvSpPr>
              <p:nvPr/>
            </p:nvSpPr>
            <p:spPr bwMode="auto">
              <a:xfrm>
                <a:off x="3095" y="1736"/>
                <a:ext cx="28" cy="34"/>
              </a:xfrm>
              <a:custGeom>
                <a:avLst/>
                <a:gdLst/>
                <a:ahLst/>
                <a:cxnLst>
                  <a:cxn ang="0">
                    <a:pos x="28" y="34"/>
                  </a:cxn>
                  <a:cxn ang="0">
                    <a:pos x="16" y="34"/>
                  </a:cxn>
                  <a:cxn ang="0">
                    <a:pos x="16" y="10"/>
                  </a:cxn>
                  <a:cxn ang="0">
                    <a:pos x="8" y="13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28" y="34"/>
                  </a:cxn>
                </a:cxnLst>
                <a:rect l="0" t="0" r="r" b="b"/>
                <a:pathLst>
                  <a:path w="28" h="34">
                    <a:moveTo>
                      <a:pt x="28" y="34"/>
                    </a:moveTo>
                    <a:lnTo>
                      <a:pt x="16" y="34"/>
                    </a:lnTo>
                    <a:lnTo>
                      <a:pt x="16" y="10"/>
                    </a:lnTo>
                    <a:lnTo>
                      <a:pt x="8" y="13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" name="Freeform 2334"/>
              <p:cNvSpPr>
                <a:spLocks noEditPoints="1"/>
              </p:cNvSpPr>
              <p:nvPr/>
            </p:nvSpPr>
            <p:spPr bwMode="auto">
              <a:xfrm>
                <a:off x="2973" y="1579"/>
                <a:ext cx="42" cy="3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2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2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4" y="28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2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4" y="26"/>
                  </a:cxn>
                  <a:cxn ang="0">
                    <a:pos x="16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2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30" y="23"/>
                  </a:cxn>
                  <a:cxn ang="0">
                    <a:pos x="30" y="18"/>
                  </a:cxn>
                  <a:cxn ang="0">
                    <a:pos x="30" y="13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2" y="6"/>
                  </a:cxn>
                </a:cxnLst>
                <a:rect l="0" t="0" r="r" b="b"/>
                <a:pathLst>
                  <a:path w="42" h="35">
                    <a:moveTo>
                      <a:pt x="22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2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0"/>
                    </a:lnTo>
                    <a:close/>
                    <a:moveTo>
                      <a:pt x="22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30" y="23"/>
                    </a:lnTo>
                    <a:lnTo>
                      <a:pt x="30" y="18"/>
                    </a:lnTo>
                    <a:lnTo>
                      <a:pt x="30" y="13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" name="Rectangle 2335"/>
              <p:cNvSpPr>
                <a:spLocks noChangeArrowheads="1"/>
              </p:cNvSpPr>
              <p:nvPr/>
            </p:nvSpPr>
            <p:spPr bwMode="auto">
              <a:xfrm>
                <a:off x="3025" y="1607"/>
                <a:ext cx="10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" name="Freeform 2336"/>
              <p:cNvSpPr>
                <a:spLocks/>
              </p:cNvSpPr>
              <p:nvPr/>
            </p:nvSpPr>
            <p:spPr bwMode="auto">
              <a:xfrm>
                <a:off x="3049" y="1579"/>
                <a:ext cx="26" cy="35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4" y="35"/>
                  </a:cxn>
                  <a:cxn ang="0">
                    <a:pos x="14" y="10"/>
                  </a:cxn>
                  <a:cxn ang="0">
                    <a:pos x="8" y="14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4" y="8"/>
                  </a:cxn>
                  <a:cxn ang="0">
                    <a:pos x="10" y="6"/>
                  </a:cxn>
                  <a:cxn ang="0">
                    <a:pos x="14" y="4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26" y="35"/>
                  </a:cxn>
                </a:cxnLst>
                <a:rect l="0" t="0" r="r" b="b"/>
                <a:pathLst>
                  <a:path w="26" h="35">
                    <a:moveTo>
                      <a:pt x="26" y="35"/>
                    </a:moveTo>
                    <a:lnTo>
                      <a:pt x="14" y="35"/>
                    </a:lnTo>
                    <a:lnTo>
                      <a:pt x="14" y="10"/>
                    </a:lnTo>
                    <a:lnTo>
                      <a:pt x="8" y="14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" name="Freeform 2337"/>
              <p:cNvSpPr>
                <a:spLocks/>
              </p:cNvSpPr>
              <p:nvPr/>
            </p:nvSpPr>
            <p:spPr bwMode="auto">
              <a:xfrm>
                <a:off x="3093" y="1580"/>
                <a:ext cx="42" cy="3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0" y="24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4" y="28"/>
                  </a:cxn>
                  <a:cxn ang="0">
                    <a:pos x="26" y="27"/>
                  </a:cxn>
                  <a:cxn ang="0">
                    <a:pos x="28" y="25"/>
                  </a:cxn>
                  <a:cxn ang="0">
                    <a:pos x="30" y="23"/>
                  </a:cxn>
                  <a:cxn ang="0">
                    <a:pos x="30" y="21"/>
                  </a:cxn>
                  <a:cxn ang="0">
                    <a:pos x="28" y="18"/>
                  </a:cxn>
                  <a:cxn ang="0">
                    <a:pos x="24" y="17"/>
                  </a:cxn>
                  <a:cxn ang="0">
                    <a:pos x="20" y="17"/>
                  </a:cxn>
                  <a:cxn ang="0">
                    <a:pos x="16" y="17"/>
                  </a:cxn>
                  <a:cxn ang="0">
                    <a:pos x="12" y="19"/>
                  </a:cxn>
                  <a:cxn ang="0">
                    <a:pos x="2" y="18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18" y="6"/>
                  </a:cxn>
                  <a:cxn ang="0">
                    <a:pos x="16" y="13"/>
                  </a:cxn>
                  <a:cxn ang="0">
                    <a:pos x="20" y="12"/>
                  </a:cxn>
                  <a:cxn ang="0">
                    <a:pos x="24" y="10"/>
                  </a:cxn>
                  <a:cxn ang="0">
                    <a:pos x="28" y="12"/>
                  </a:cxn>
                  <a:cxn ang="0">
                    <a:pos x="32" y="13"/>
                  </a:cxn>
                  <a:cxn ang="0">
                    <a:pos x="36" y="14"/>
                  </a:cxn>
                  <a:cxn ang="0">
                    <a:pos x="38" y="16"/>
                  </a:cxn>
                  <a:cxn ang="0">
                    <a:pos x="40" y="19"/>
                  </a:cxn>
                  <a:cxn ang="0">
                    <a:pos x="42" y="23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2" y="33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</a:cxnLst>
                <a:rect l="0" t="0" r="r" b="b"/>
                <a:pathLst>
                  <a:path w="42" h="34">
                    <a:moveTo>
                      <a:pt x="0" y="24"/>
                    </a:moveTo>
                    <a:lnTo>
                      <a:pt x="10" y="24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20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8" y="25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28" y="18"/>
                    </a:lnTo>
                    <a:lnTo>
                      <a:pt x="24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2" y="19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6"/>
                    </a:lnTo>
                    <a:lnTo>
                      <a:pt x="18" y="6"/>
                    </a:lnTo>
                    <a:lnTo>
                      <a:pt x="16" y="13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3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42" y="23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2" y="33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2" name="Freeform 2338"/>
              <p:cNvSpPr>
                <a:spLocks noEditPoints="1"/>
              </p:cNvSpPr>
              <p:nvPr/>
            </p:nvSpPr>
            <p:spPr bwMode="auto">
              <a:xfrm>
                <a:off x="3021" y="1423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2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3" name="Rectangle 2339"/>
              <p:cNvSpPr>
                <a:spLocks noChangeArrowheads="1"/>
              </p:cNvSpPr>
              <p:nvPr/>
            </p:nvSpPr>
            <p:spPr bwMode="auto">
              <a:xfrm>
                <a:off x="3071" y="1451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4" name="Freeform 2340"/>
              <p:cNvSpPr>
                <a:spLocks/>
              </p:cNvSpPr>
              <p:nvPr/>
            </p:nvSpPr>
            <p:spPr bwMode="auto">
              <a:xfrm>
                <a:off x="3093" y="1423"/>
                <a:ext cx="40" cy="35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35"/>
                  </a:cxn>
                  <a:cxn ang="0">
                    <a:pos x="0" y="35"/>
                  </a:cxn>
                  <a:cxn ang="0">
                    <a:pos x="2" y="31"/>
                  </a:cxn>
                  <a:cxn ang="0">
                    <a:pos x="4" y="28"/>
                  </a:cxn>
                  <a:cxn ang="0">
                    <a:pos x="6" y="26"/>
                  </a:cxn>
                  <a:cxn ang="0">
                    <a:pos x="12" y="23"/>
                  </a:cxn>
                  <a:cxn ang="0">
                    <a:pos x="16" y="20"/>
                  </a:cxn>
                  <a:cxn ang="0">
                    <a:pos x="22" y="18"/>
                  </a:cxn>
                  <a:cxn ang="0">
                    <a:pos x="24" y="16"/>
                  </a:cxn>
                  <a:cxn ang="0">
                    <a:pos x="26" y="14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0" y="5"/>
                  </a:cxn>
                  <a:cxn ang="0">
                    <a:pos x="18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5"/>
                  </a:cxn>
                  <a:cxn ang="0">
                    <a:pos x="40" y="10"/>
                  </a:cxn>
                  <a:cxn ang="0">
                    <a:pos x="40" y="12"/>
                  </a:cxn>
                  <a:cxn ang="0">
                    <a:pos x="38" y="13"/>
                  </a:cxn>
                  <a:cxn ang="0">
                    <a:pos x="38" y="16"/>
                  </a:cxn>
                  <a:cxn ang="0">
                    <a:pos x="34" y="18"/>
                  </a:cxn>
                  <a:cxn ang="0">
                    <a:pos x="32" y="20"/>
                  </a:cxn>
                  <a:cxn ang="0">
                    <a:pos x="26" y="22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8"/>
                  </a:cxn>
                  <a:cxn ang="0">
                    <a:pos x="40" y="28"/>
                  </a:cxn>
                </a:cxnLst>
                <a:rect l="0" t="0" r="r" b="b"/>
                <a:pathLst>
                  <a:path w="40" h="35">
                    <a:moveTo>
                      <a:pt x="40" y="28"/>
                    </a:moveTo>
                    <a:lnTo>
                      <a:pt x="40" y="35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12" y="23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38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26" y="22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5" name="Freeform 2341"/>
              <p:cNvSpPr>
                <a:spLocks noEditPoints="1"/>
              </p:cNvSpPr>
              <p:nvPr/>
            </p:nvSpPr>
            <p:spPr bwMode="auto">
              <a:xfrm>
                <a:off x="2973" y="1265"/>
                <a:ext cx="42" cy="3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6" y="0"/>
                  </a:cxn>
                  <a:cxn ang="0">
                    <a:pos x="32" y="3"/>
                  </a:cxn>
                  <a:cxn ang="0">
                    <a:pos x="36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2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2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4" y="28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2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4" y="26"/>
                  </a:cxn>
                  <a:cxn ang="0">
                    <a:pos x="16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2" y="30"/>
                  </a:cxn>
                  <a:cxn ang="0">
                    <a:pos x="24" y="30"/>
                  </a:cxn>
                  <a:cxn ang="0">
                    <a:pos x="26" y="28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30" y="23"/>
                  </a:cxn>
                  <a:cxn ang="0">
                    <a:pos x="30" y="18"/>
                  </a:cxn>
                  <a:cxn ang="0">
                    <a:pos x="30" y="13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2" y="6"/>
                  </a:cxn>
                </a:cxnLst>
                <a:rect l="0" t="0" r="r" b="b"/>
                <a:pathLst>
                  <a:path w="42" h="35">
                    <a:moveTo>
                      <a:pt x="22" y="0"/>
                    </a:moveTo>
                    <a:lnTo>
                      <a:pt x="26" y="0"/>
                    </a:lnTo>
                    <a:lnTo>
                      <a:pt x="32" y="3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2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0"/>
                    </a:lnTo>
                    <a:close/>
                    <a:moveTo>
                      <a:pt x="22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30" y="23"/>
                    </a:lnTo>
                    <a:lnTo>
                      <a:pt x="30" y="18"/>
                    </a:lnTo>
                    <a:lnTo>
                      <a:pt x="30" y="13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6" name="Rectangle 2342"/>
              <p:cNvSpPr>
                <a:spLocks noChangeArrowheads="1"/>
              </p:cNvSpPr>
              <p:nvPr/>
            </p:nvSpPr>
            <p:spPr bwMode="auto">
              <a:xfrm>
                <a:off x="3025" y="1293"/>
                <a:ext cx="10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7" name="Freeform 2343"/>
              <p:cNvSpPr>
                <a:spLocks/>
              </p:cNvSpPr>
              <p:nvPr/>
            </p:nvSpPr>
            <p:spPr bwMode="auto">
              <a:xfrm>
                <a:off x="3045" y="1265"/>
                <a:ext cx="40" cy="35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35"/>
                  </a:cxn>
                  <a:cxn ang="0">
                    <a:pos x="0" y="35"/>
                  </a:cxn>
                  <a:cxn ang="0">
                    <a:pos x="2" y="32"/>
                  </a:cxn>
                  <a:cxn ang="0">
                    <a:pos x="4" y="28"/>
                  </a:cxn>
                  <a:cxn ang="0">
                    <a:pos x="8" y="26"/>
                  </a:cxn>
                  <a:cxn ang="0">
                    <a:pos x="12" y="24"/>
                  </a:cxn>
                  <a:cxn ang="0">
                    <a:pos x="18" y="21"/>
                  </a:cxn>
                  <a:cxn ang="0">
                    <a:pos x="22" y="18"/>
                  </a:cxn>
                  <a:cxn ang="0">
                    <a:pos x="26" y="16"/>
                  </a:cxn>
                  <a:cxn ang="0">
                    <a:pos x="26" y="15"/>
                  </a:cxn>
                  <a:cxn ang="0">
                    <a:pos x="28" y="13"/>
                  </a:cxn>
                  <a:cxn ang="0">
                    <a:pos x="30" y="10"/>
                  </a:cxn>
                  <a:cxn ang="0">
                    <a:pos x="28" y="9"/>
                  </a:cxn>
                  <a:cxn ang="0">
                    <a:pos x="28" y="8"/>
                  </a:cxn>
                  <a:cxn ang="0">
                    <a:pos x="24" y="7"/>
                  </a:cxn>
                  <a:cxn ang="0">
                    <a:pos x="22" y="6"/>
                  </a:cxn>
                  <a:cxn ang="0">
                    <a:pos x="18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4" y="12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32" y="1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10"/>
                  </a:cxn>
                  <a:cxn ang="0">
                    <a:pos x="40" y="13"/>
                  </a:cxn>
                  <a:cxn ang="0">
                    <a:pos x="40" y="14"/>
                  </a:cxn>
                  <a:cxn ang="0">
                    <a:pos x="38" y="16"/>
                  </a:cxn>
                  <a:cxn ang="0">
                    <a:pos x="36" y="18"/>
                  </a:cxn>
                  <a:cxn ang="0">
                    <a:pos x="32" y="21"/>
                  </a:cxn>
                  <a:cxn ang="0">
                    <a:pos x="28" y="23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20" y="27"/>
                  </a:cxn>
                  <a:cxn ang="0">
                    <a:pos x="18" y="28"/>
                  </a:cxn>
                  <a:cxn ang="0">
                    <a:pos x="40" y="28"/>
                  </a:cxn>
                </a:cxnLst>
                <a:rect l="0" t="0" r="r" b="b"/>
                <a:pathLst>
                  <a:path w="40" h="35">
                    <a:moveTo>
                      <a:pt x="40" y="28"/>
                    </a:moveTo>
                    <a:lnTo>
                      <a:pt x="40" y="35"/>
                    </a:lnTo>
                    <a:lnTo>
                      <a:pt x="0" y="35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18" y="21"/>
                    </a:lnTo>
                    <a:lnTo>
                      <a:pt x="22" y="18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8" y="13"/>
                    </a:lnTo>
                    <a:lnTo>
                      <a:pt x="30" y="10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6" y="18"/>
                    </a:lnTo>
                    <a:lnTo>
                      <a:pt x="32" y="21"/>
                    </a:lnTo>
                    <a:lnTo>
                      <a:pt x="28" y="23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8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8" name="Freeform 2344"/>
              <p:cNvSpPr>
                <a:spLocks/>
              </p:cNvSpPr>
              <p:nvPr/>
            </p:nvSpPr>
            <p:spPr bwMode="auto">
              <a:xfrm>
                <a:off x="3093" y="1266"/>
                <a:ext cx="42" cy="3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0" y="24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7"/>
                  </a:cxn>
                  <a:cxn ang="0">
                    <a:pos x="28" y="25"/>
                  </a:cxn>
                  <a:cxn ang="0">
                    <a:pos x="30" y="23"/>
                  </a:cxn>
                  <a:cxn ang="0">
                    <a:pos x="30" y="21"/>
                  </a:cxn>
                  <a:cxn ang="0">
                    <a:pos x="28" y="18"/>
                  </a:cxn>
                  <a:cxn ang="0">
                    <a:pos x="24" y="17"/>
                  </a:cxn>
                  <a:cxn ang="0">
                    <a:pos x="20" y="17"/>
                  </a:cxn>
                  <a:cxn ang="0">
                    <a:pos x="16" y="17"/>
                  </a:cxn>
                  <a:cxn ang="0">
                    <a:pos x="12" y="20"/>
                  </a:cxn>
                  <a:cxn ang="0">
                    <a:pos x="2" y="18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18" y="6"/>
                  </a:cxn>
                  <a:cxn ang="0">
                    <a:pos x="16" y="13"/>
                  </a:cxn>
                  <a:cxn ang="0">
                    <a:pos x="20" y="12"/>
                  </a:cxn>
                  <a:cxn ang="0">
                    <a:pos x="24" y="11"/>
                  </a:cxn>
                  <a:cxn ang="0">
                    <a:pos x="28" y="12"/>
                  </a:cxn>
                  <a:cxn ang="0">
                    <a:pos x="32" y="13"/>
                  </a:cxn>
                  <a:cxn ang="0">
                    <a:pos x="36" y="14"/>
                  </a:cxn>
                  <a:cxn ang="0">
                    <a:pos x="38" y="16"/>
                  </a:cxn>
                  <a:cxn ang="0">
                    <a:pos x="40" y="20"/>
                  </a:cxn>
                  <a:cxn ang="0">
                    <a:pos x="42" y="23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2" y="33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6" y="32"/>
                  </a:cxn>
                  <a:cxn ang="0">
                    <a:pos x="2" y="29"/>
                  </a:cxn>
                  <a:cxn ang="0">
                    <a:pos x="0" y="24"/>
                  </a:cxn>
                </a:cxnLst>
                <a:rect l="0" t="0" r="r" b="b"/>
                <a:pathLst>
                  <a:path w="42" h="34">
                    <a:moveTo>
                      <a:pt x="0" y="24"/>
                    </a:moveTo>
                    <a:lnTo>
                      <a:pt x="10" y="24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7"/>
                    </a:lnTo>
                    <a:lnTo>
                      <a:pt x="28" y="25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28" y="18"/>
                    </a:lnTo>
                    <a:lnTo>
                      <a:pt x="24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2" y="20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6"/>
                    </a:lnTo>
                    <a:lnTo>
                      <a:pt x="18" y="6"/>
                    </a:lnTo>
                    <a:lnTo>
                      <a:pt x="16" y="13"/>
                    </a:lnTo>
                    <a:lnTo>
                      <a:pt x="20" y="12"/>
                    </a:lnTo>
                    <a:lnTo>
                      <a:pt x="24" y="11"/>
                    </a:lnTo>
                    <a:lnTo>
                      <a:pt x="28" y="12"/>
                    </a:lnTo>
                    <a:lnTo>
                      <a:pt x="32" y="13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0" y="20"/>
                    </a:lnTo>
                    <a:lnTo>
                      <a:pt x="42" y="23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2" y="33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6" y="32"/>
                    </a:lnTo>
                    <a:lnTo>
                      <a:pt x="2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9" name="Freeform 2345"/>
              <p:cNvSpPr>
                <a:spLocks noEditPoints="1"/>
              </p:cNvSpPr>
              <p:nvPr/>
            </p:nvSpPr>
            <p:spPr bwMode="auto">
              <a:xfrm>
                <a:off x="3021" y="1109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2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2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0" name="Rectangle 2346"/>
              <p:cNvSpPr>
                <a:spLocks noChangeArrowheads="1"/>
              </p:cNvSpPr>
              <p:nvPr/>
            </p:nvSpPr>
            <p:spPr bwMode="auto">
              <a:xfrm>
                <a:off x="3071" y="1137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1" name="Freeform 2347"/>
              <p:cNvSpPr>
                <a:spLocks/>
              </p:cNvSpPr>
              <p:nvPr/>
            </p:nvSpPr>
            <p:spPr bwMode="auto">
              <a:xfrm>
                <a:off x="3093" y="1109"/>
                <a:ext cx="40" cy="3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" y="25"/>
                  </a:cxn>
                  <a:cxn ang="0">
                    <a:pos x="12" y="27"/>
                  </a:cxn>
                  <a:cxn ang="0">
                    <a:pos x="14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4"/>
                  </a:cxn>
                  <a:cxn ang="0">
                    <a:pos x="28" y="22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2" y="19"/>
                  </a:cxn>
                  <a:cxn ang="0">
                    <a:pos x="18" y="19"/>
                  </a:cxn>
                  <a:cxn ang="0">
                    <a:pos x="16" y="20"/>
                  </a:cxn>
                  <a:cxn ang="0">
                    <a:pos x="18" y="15"/>
                  </a:cxn>
                  <a:cxn ang="0">
                    <a:pos x="22" y="13"/>
                  </a:cxn>
                  <a:cxn ang="0">
                    <a:pos x="24" y="13"/>
                  </a:cxn>
                  <a:cxn ang="0">
                    <a:pos x="26" y="11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2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0" y="1"/>
                  </a:cxn>
                  <a:cxn ang="0">
                    <a:pos x="34" y="3"/>
                  </a:cxn>
                  <a:cxn ang="0">
                    <a:pos x="36" y="6"/>
                  </a:cxn>
                  <a:cxn ang="0">
                    <a:pos x="38" y="9"/>
                  </a:cxn>
                  <a:cxn ang="0">
                    <a:pos x="36" y="12"/>
                  </a:cxn>
                  <a:cxn ang="0">
                    <a:pos x="34" y="15"/>
                  </a:cxn>
                  <a:cxn ang="0">
                    <a:pos x="30" y="17"/>
                  </a:cxn>
                  <a:cxn ang="0">
                    <a:pos x="34" y="18"/>
                  </a:cxn>
                  <a:cxn ang="0">
                    <a:pos x="38" y="19"/>
                  </a:cxn>
                  <a:cxn ang="0">
                    <a:pos x="40" y="21"/>
                  </a:cxn>
                  <a:cxn ang="0">
                    <a:pos x="40" y="25"/>
                  </a:cxn>
                  <a:cxn ang="0">
                    <a:pos x="40" y="27"/>
                  </a:cxn>
                  <a:cxn ang="0">
                    <a:pos x="38" y="30"/>
                  </a:cxn>
                  <a:cxn ang="0">
                    <a:pos x="34" y="33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2" y="35"/>
                  </a:cxn>
                  <a:cxn ang="0">
                    <a:pos x="6" y="33"/>
                  </a:cxn>
                  <a:cxn ang="0">
                    <a:pos x="2" y="29"/>
                  </a:cxn>
                  <a:cxn ang="0">
                    <a:pos x="0" y="25"/>
                  </a:cxn>
                </a:cxnLst>
                <a:rect l="0" t="0" r="r" b="b"/>
                <a:pathLst>
                  <a:path w="40" h="35">
                    <a:moveTo>
                      <a:pt x="0" y="25"/>
                    </a:moveTo>
                    <a:lnTo>
                      <a:pt x="12" y="25"/>
                    </a:lnTo>
                    <a:lnTo>
                      <a:pt x="12" y="27"/>
                    </a:lnTo>
                    <a:lnTo>
                      <a:pt x="14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8" y="19"/>
                    </a:lnTo>
                    <a:lnTo>
                      <a:pt x="16" y="20"/>
                    </a:lnTo>
                    <a:lnTo>
                      <a:pt x="18" y="15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6" y="6"/>
                    </a:lnTo>
                    <a:lnTo>
                      <a:pt x="38" y="9"/>
                    </a:lnTo>
                    <a:lnTo>
                      <a:pt x="36" y="12"/>
                    </a:lnTo>
                    <a:lnTo>
                      <a:pt x="34" y="15"/>
                    </a:lnTo>
                    <a:lnTo>
                      <a:pt x="30" y="17"/>
                    </a:lnTo>
                    <a:lnTo>
                      <a:pt x="34" y="18"/>
                    </a:lnTo>
                    <a:lnTo>
                      <a:pt x="38" y="19"/>
                    </a:lnTo>
                    <a:lnTo>
                      <a:pt x="40" y="21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8" y="30"/>
                    </a:lnTo>
                    <a:lnTo>
                      <a:pt x="34" y="33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2" y="35"/>
                    </a:lnTo>
                    <a:lnTo>
                      <a:pt x="6" y="33"/>
                    </a:lnTo>
                    <a:lnTo>
                      <a:pt x="2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2" name="Freeform 2348"/>
              <p:cNvSpPr>
                <a:spLocks noEditPoints="1"/>
              </p:cNvSpPr>
              <p:nvPr/>
            </p:nvSpPr>
            <p:spPr bwMode="auto">
              <a:xfrm>
                <a:off x="2973" y="951"/>
                <a:ext cx="42" cy="3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6" y="0"/>
                  </a:cxn>
                  <a:cxn ang="0">
                    <a:pos x="32" y="3"/>
                  </a:cxn>
                  <a:cxn ang="0">
                    <a:pos x="36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2" y="18"/>
                  </a:cxn>
                  <a:cxn ang="0">
                    <a:pos x="40" y="24"/>
                  </a:cxn>
                  <a:cxn ang="0">
                    <a:pos x="38" y="29"/>
                  </a:cxn>
                  <a:cxn ang="0">
                    <a:pos x="36" y="32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4" y="29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2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4" y="26"/>
                  </a:cxn>
                  <a:cxn ang="0">
                    <a:pos x="16" y="27"/>
                  </a:cxn>
                  <a:cxn ang="0">
                    <a:pos x="16" y="29"/>
                  </a:cxn>
                  <a:cxn ang="0">
                    <a:pos x="18" y="30"/>
                  </a:cxn>
                  <a:cxn ang="0">
                    <a:pos x="22" y="30"/>
                  </a:cxn>
                  <a:cxn ang="0">
                    <a:pos x="24" y="30"/>
                  </a:cxn>
                  <a:cxn ang="0">
                    <a:pos x="26" y="29"/>
                  </a:cxn>
                  <a:cxn ang="0">
                    <a:pos x="28" y="29"/>
                  </a:cxn>
                  <a:cxn ang="0">
                    <a:pos x="28" y="26"/>
                  </a:cxn>
                  <a:cxn ang="0">
                    <a:pos x="30" y="23"/>
                  </a:cxn>
                  <a:cxn ang="0">
                    <a:pos x="30" y="18"/>
                  </a:cxn>
                  <a:cxn ang="0">
                    <a:pos x="30" y="13"/>
                  </a:cxn>
                  <a:cxn ang="0">
                    <a:pos x="28" y="11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2" y="6"/>
                  </a:cxn>
                </a:cxnLst>
                <a:rect l="0" t="0" r="r" b="b"/>
                <a:pathLst>
                  <a:path w="42" h="35">
                    <a:moveTo>
                      <a:pt x="22" y="0"/>
                    </a:moveTo>
                    <a:lnTo>
                      <a:pt x="26" y="0"/>
                    </a:lnTo>
                    <a:lnTo>
                      <a:pt x="32" y="3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0" y="24"/>
                    </a:lnTo>
                    <a:lnTo>
                      <a:pt x="38" y="29"/>
                    </a:lnTo>
                    <a:lnTo>
                      <a:pt x="36" y="32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4" y="29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0"/>
                    </a:lnTo>
                    <a:close/>
                    <a:moveTo>
                      <a:pt x="22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6" y="29"/>
                    </a:lnTo>
                    <a:lnTo>
                      <a:pt x="28" y="29"/>
                    </a:lnTo>
                    <a:lnTo>
                      <a:pt x="28" y="26"/>
                    </a:lnTo>
                    <a:lnTo>
                      <a:pt x="30" y="23"/>
                    </a:lnTo>
                    <a:lnTo>
                      <a:pt x="30" y="18"/>
                    </a:lnTo>
                    <a:lnTo>
                      <a:pt x="30" y="13"/>
                    </a:lnTo>
                    <a:lnTo>
                      <a:pt x="28" y="11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3" name="Rectangle 2349"/>
              <p:cNvSpPr>
                <a:spLocks noChangeArrowheads="1"/>
              </p:cNvSpPr>
              <p:nvPr/>
            </p:nvSpPr>
            <p:spPr bwMode="auto">
              <a:xfrm>
                <a:off x="3025" y="980"/>
                <a:ext cx="10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4" name="Freeform 2350"/>
              <p:cNvSpPr>
                <a:spLocks/>
              </p:cNvSpPr>
              <p:nvPr/>
            </p:nvSpPr>
            <p:spPr bwMode="auto">
              <a:xfrm>
                <a:off x="3045" y="951"/>
                <a:ext cx="40" cy="3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9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4" y="30"/>
                  </a:cxn>
                  <a:cxn ang="0">
                    <a:pos x="26" y="29"/>
                  </a:cxn>
                  <a:cxn ang="0">
                    <a:pos x="28" y="26"/>
                  </a:cxn>
                  <a:cxn ang="0">
                    <a:pos x="30" y="24"/>
                  </a:cxn>
                  <a:cxn ang="0">
                    <a:pos x="28" y="23"/>
                  </a:cxn>
                  <a:cxn ang="0">
                    <a:pos x="28" y="21"/>
                  </a:cxn>
                  <a:cxn ang="0">
                    <a:pos x="24" y="20"/>
                  </a:cxn>
                  <a:cxn ang="0">
                    <a:pos x="22" y="20"/>
                  </a:cxn>
                  <a:cxn ang="0">
                    <a:pos x="20" y="20"/>
                  </a:cxn>
                  <a:cxn ang="0">
                    <a:pos x="16" y="21"/>
                  </a:cxn>
                  <a:cxn ang="0">
                    <a:pos x="18" y="15"/>
                  </a:cxn>
                  <a:cxn ang="0">
                    <a:pos x="22" y="14"/>
                  </a:cxn>
                  <a:cxn ang="0">
                    <a:pos x="24" y="14"/>
                  </a:cxn>
                  <a:cxn ang="0">
                    <a:pos x="26" y="12"/>
                  </a:cxn>
                  <a:cxn ang="0">
                    <a:pos x="26" y="11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4" y="11"/>
                  </a:cxn>
                  <a:cxn ang="0">
                    <a:pos x="2" y="11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38" y="9"/>
                  </a:cxn>
                  <a:cxn ang="0">
                    <a:pos x="38" y="13"/>
                  </a:cxn>
                  <a:cxn ang="0">
                    <a:pos x="34" y="15"/>
                  </a:cxn>
                  <a:cxn ang="0">
                    <a:pos x="30" y="17"/>
                  </a:cxn>
                  <a:cxn ang="0">
                    <a:pos x="34" y="18"/>
                  </a:cxn>
                  <a:cxn ang="0">
                    <a:pos x="38" y="20"/>
                  </a:cxn>
                  <a:cxn ang="0">
                    <a:pos x="40" y="22"/>
                  </a:cxn>
                  <a:cxn ang="0">
                    <a:pos x="40" y="25"/>
                  </a:cxn>
                  <a:cxn ang="0">
                    <a:pos x="40" y="27"/>
                  </a:cxn>
                  <a:cxn ang="0">
                    <a:pos x="38" y="31"/>
                  </a:cxn>
                  <a:cxn ang="0">
                    <a:pos x="36" y="33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6" y="33"/>
                  </a:cxn>
                  <a:cxn ang="0">
                    <a:pos x="2" y="30"/>
                  </a:cxn>
                  <a:cxn ang="0">
                    <a:pos x="0" y="25"/>
                  </a:cxn>
                </a:cxnLst>
                <a:rect l="0" t="0" r="r" b="b"/>
                <a:pathLst>
                  <a:path w="40" h="35">
                    <a:moveTo>
                      <a:pt x="0" y="25"/>
                    </a:moveTo>
                    <a:lnTo>
                      <a:pt x="12" y="25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30" y="24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6" y="21"/>
                    </a:lnTo>
                    <a:lnTo>
                      <a:pt x="18" y="15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13"/>
                    </a:lnTo>
                    <a:lnTo>
                      <a:pt x="34" y="15"/>
                    </a:lnTo>
                    <a:lnTo>
                      <a:pt x="30" y="17"/>
                    </a:lnTo>
                    <a:lnTo>
                      <a:pt x="34" y="18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8" y="31"/>
                    </a:lnTo>
                    <a:lnTo>
                      <a:pt x="36" y="33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6" y="33"/>
                    </a:lnTo>
                    <a:lnTo>
                      <a:pt x="2" y="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5" name="Freeform 2351"/>
              <p:cNvSpPr>
                <a:spLocks/>
              </p:cNvSpPr>
              <p:nvPr/>
            </p:nvSpPr>
            <p:spPr bwMode="auto">
              <a:xfrm>
                <a:off x="3093" y="953"/>
                <a:ext cx="42" cy="3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0" y="23"/>
                  </a:cxn>
                  <a:cxn ang="0">
                    <a:pos x="12" y="24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4" y="28"/>
                  </a:cxn>
                  <a:cxn ang="0">
                    <a:pos x="26" y="27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0" y="20"/>
                  </a:cxn>
                  <a:cxn ang="0">
                    <a:pos x="28" y="18"/>
                  </a:cxn>
                  <a:cxn ang="0">
                    <a:pos x="24" y="16"/>
                  </a:cxn>
                  <a:cxn ang="0">
                    <a:pos x="20" y="16"/>
                  </a:cxn>
                  <a:cxn ang="0">
                    <a:pos x="16" y="16"/>
                  </a:cxn>
                  <a:cxn ang="0">
                    <a:pos x="12" y="19"/>
                  </a:cxn>
                  <a:cxn ang="0">
                    <a:pos x="2" y="18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18" y="5"/>
                  </a:cxn>
                  <a:cxn ang="0">
                    <a:pos x="16" y="12"/>
                  </a:cxn>
                  <a:cxn ang="0">
                    <a:pos x="20" y="11"/>
                  </a:cxn>
                  <a:cxn ang="0">
                    <a:pos x="24" y="10"/>
                  </a:cxn>
                  <a:cxn ang="0">
                    <a:pos x="28" y="11"/>
                  </a:cxn>
                  <a:cxn ang="0">
                    <a:pos x="32" y="12"/>
                  </a:cxn>
                  <a:cxn ang="0">
                    <a:pos x="36" y="13"/>
                  </a:cxn>
                  <a:cxn ang="0">
                    <a:pos x="38" y="15"/>
                  </a:cxn>
                  <a:cxn ang="0">
                    <a:pos x="40" y="19"/>
                  </a:cxn>
                  <a:cxn ang="0">
                    <a:pos x="42" y="22"/>
                  </a:cxn>
                  <a:cxn ang="0">
                    <a:pos x="40" y="25"/>
                  </a:cxn>
                  <a:cxn ang="0">
                    <a:pos x="36" y="29"/>
                  </a:cxn>
                  <a:cxn ang="0">
                    <a:pos x="32" y="32"/>
                  </a:cxn>
                  <a:cxn ang="0">
                    <a:pos x="26" y="33"/>
                  </a:cxn>
                  <a:cxn ang="0">
                    <a:pos x="20" y="33"/>
                  </a:cxn>
                  <a:cxn ang="0">
                    <a:pos x="16" y="33"/>
                  </a:cxn>
                  <a:cxn ang="0">
                    <a:pos x="10" y="32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0" y="23"/>
                  </a:cxn>
                </a:cxnLst>
                <a:rect l="0" t="0" r="r" b="b"/>
                <a:pathLst>
                  <a:path w="42" h="33">
                    <a:moveTo>
                      <a:pt x="0" y="23"/>
                    </a:moveTo>
                    <a:lnTo>
                      <a:pt x="10" y="23"/>
                    </a:lnTo>
                    <a:lnTo>
                      <a:pt x="12" y="24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20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18" y="5"/>
                    </a:lnTo>
                    <a:lnTo>
                      <a:pt x="16" y="12"/>
                    </a:lnTo>
                    <a:lnTo>
                      <a:pt x="20" y="11"/>
                    </a:lnTo>
                    <a:lnTo>
                      <a:pt x="24" y="10"/>
                    </a:lnTo>
                    <a:lnTo>
                      <a:pt x="28" y="11"/>
                    </a:lnTo>
                    <a:lnTo>
                      <a:pt x="32" y="12"/>
                    </a:lnTo>
                    <a:lnTo>
                      <a:pt x="36" y="13"/>
                    </a:lnTo>
                    <a:lnTo>
                      <a:pt x="38" y="15"/>
                    </a:lnTo>
                    <a:lnTo>
                      <a:pt x="40" y="19"/>
                    </a:lnTo>
                    <a:lnTo>
                      <a:pt x="42" y="22"/>
                    </a:lnTo>
                    <a:lnTo>
                      <a:pt x="40" y="25"/>
                    </a:lnTo>
                    <a:lnTo>
                      <a:pt x="36" y="29"/>
                    </a:lnTo>
                    <a:lnTo>
                      <a:pt x="32" y="32"/>
                    </a:lnTo>
                    <a:lnTo>
                      <a:pt x="26" y="33"/>
                    </a:lnTo>
                    <a:lnTo>
                      <a:pt x="20" y="33"/>
                    </a:lnTo>
                    <a:lnTo>
                      <a:pt x="16" y="33"/>
                    </a:lnTo>
                    <a:lnTo>
                      <a:pt x="10" y="32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6" name="Freeform 2352"/>
              <p:cNvSpPr>
                <a:spLocks noEditPoints="1"/>
              </p:cNvSpPr>
              <p:nvPr/>
            </p:nvSpPr>
            <p:spPr bwMode="auto">
              <a:xfrm>
                <a:off x="3021" y="795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4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30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7" name="Rectangle 2353"/>
              <p:cNvSpPr>
                <a:spLocks noChangeArrowheads="1"/>
              </p:cNvSpPr>
              <p:nvPr/>
            </p:nvSpPr>
            <p:spPr bwMode="auto">
              <a:xfrm>
                <a:off x="3071" y="823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8" name="Freeform 2354"/>
              <p:cNvSpPr>
                <a:spLocks noEditPoints="1"/>
              </p:cNvSpPr>
              <p:nvPr/>
            </p:nvSpPr>
            <p:spPr bwMode="auto">
              <a:xfrm>
                <a:off x="3091" y="796"/>
                <a:ext cx="44" cy="34"/>
              </a:xfrm>
              <a:custGeom>
                <a:avLst/>
                <a:gdLst/>
                <a:ahLst/>
                <a:cxnLst>
                  <a:cxn ang="0">
                    <a:pos x="24" y="34"/>
                  </a:cxn>
                  <a:cxn ang="0">
                    <a:pos x="24" y="27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36" y="20"/>
                  </a:cxn>
                  <a:cxn ang="0">
                    <a:pos x="44" y="20"/>
                  </a:cxn>
                  <a:cxn ang="0">
                    <a:pos x="44" y="27"/>
                  </a:cxn>
                  <a:cxn ang="0">
                    <a:pos x="36" y="27"/>
                  </a:cxn>
                  <a:cxn ang="0">
                    <a:pos x="36" y="34"/>
                  </a:cxn>
                  <a:cxn ang="0">
                    <a:pos x="24" y="34"/>
                  </a:cxn>
                  <a:cxn ang="0">
                    <a:pos x="24" y="20"/>
                  </a:cxn>
                  <a:cxn ang="0">
                    <a:pos x="24" y="9"/>
                  </a:cxn>
                  <a:cxn ang="0">
                    <a:pos x="10" y="20"/>
                  </a:cxn>
                  <a:cxn ang="0">
                    <a:pos x="24" y="20"/>
                  </a:cxn>
                </a:cxnLst>
                <a:rect l="0" t="0" r="r" b="b"/>
                <a:pathLst>
                  <a:path w="44" h="34">
                    <a:moveTo>
                      <a:pt x="24" y="34"/>
                    </a:moveTo>
                    <a:lnTo>
                      <a:pt x="24" y="27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36" y="20"/>
                    </a:lnTo>
                    <a:lnTo>
                      <a:pt x="44" y="20"/>
                    </a:lnTo>
                    <a:lnTo>
                      <a:pt x="44" y="27"/>
                    </a:lnTo>
                    <a:lnTo>
                      <a:pt x="36" y="27"/>
                    </a:lnTo>
                    <a:lnTo>
                      <a:pt x="36" y="34"/>
                    </a:lnTo>
                    <a:lnTo>
                      <a:pt x="24" y="34"/>
                    </a:lnTo>
                    <a:close/>
                    <a:moveTo>
                      <a:pt x="24" y="20"/>
                    </a:moveTo>
                    <a:lnTo>
                      <a:pt x="24" y="9"/>
                    </a:lnTo>
                    <a:lnTo>
                      <a:pt x="10" y="2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" name="Freeform 2355"/>
              <p:cNvSpPr>
                <a:spLocks noEditPoints="1"/>
              </p:cNvSpPr>
              <p:nvPr/>
            </p:nvSpPr>
            <p:spPr bwMode="auto">
              <a:xfrm>
                <a:off x="2973" y="639"/>
                <a:ext cx="42" cy="3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6" y="3"/>
                  </a:cxn>
                  <a:cxn ang="0">
                    <a:pos x="38" y="6"/>
                  </a:cxn>
                  <a:cxn ang="0">
                    <a:pos x="40" y="12"/>
                  </a:cxn>
                  <a:cxn ang="0">
                    <a:pos x="42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6" y="31"/>
                  </a:cxn>
                  <a:cxn ang="0">
                    <a:pos x="32" y="33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3"/>
                  </a:cxn>
                  <a:cxn ang="0">
                    <a:pos x="6" y="31"/>
                  </a:cxn>
                  <a:cxn ang="0">
                    <a:pos x="4" y="28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4" y="6"/>
                  </a:cxn>
                  <a:cxn ang="0">
                    <a:pos x="8" y="3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4" y="26"/>
                  </a:cxn>
                  <a:cxn ang="0">
                    <a:pos x="16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2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30" y="22"/>
                  </a:cxn>
                  <a:cxn ang="0">
                    <a:pos x="30" y="18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5"/>
                  </a:cxn>
                </a:cxnLst>
                <a:rect l="0" t="0" r="r" b="b"/>
                <a:pathLst>
                  <a:path w="42" h="35">
                    <a:moveTo>
                      <a:pt x="22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2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6" y="31"/>
                    </a:lnTo>
                    <a:lnTo>
                      <a:pt x="32" y="33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3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0"/>
                    </a:lnTo>
                    <a:close/>
                    <a:moveTo>
                      <a:pt x="22" y="5"/>
                    </a:moveTo>
                    <a:lnTo>
                      <a:pt x="18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30" y="22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" name="Rectangle 2356"/>
              <p:cNvSpPr>
                <a:spLocks noChangeArrowheads="1"/>
              </p:cNvSpPr>
              <p:nvPr/>
            </p:nvSpPr>
            <p:spPr bwMode="auto">
              <a:xfrm>
                <a:off x="3025" y="667"/>
                <a:ext cx="10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" name="Freeform 2357"/>
              <p:cNvSpPr>
                <a:spLocks noEditPoints="1"/>
              </p:cNvSpPr>
              <p:nvPr/>
            </p:nvSpPr>
            <p:spPr bwMode="auto">
              <a:xfrm>
                <a:off x="3043" y="640"/>
                <a:ext cx="44" cy="34"/>
              </a:xfrm>
              <a:custGeom>
                <a:avLst/>
                <a:gdLst/>
                <a:ahLst/>
                <a:cxnLst>
                  <a:cxn ang="0">
                    <a:pos x="26" y="34"/>
                  </a:cxn>
                  <a:cxn ang="0">
                    <a:pos x="26" y="27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36" y="20"/>
                  </a:cxn>
                  <a:cxn ang="0">
                    <a:pos x="44" y="20"/>
                  </a:cxn>
                  <a:cxn ang="0">
                    <a:pos x="44" y="27"/>
                  </a:cxn>
                  <a:cxn ang="0">
                    <a:pos x="36" y="27"/>
                  </a:cxn>
                  <a:cxn ang="0">
                    <a:pos x="36" y="34"/>
                  </a:cxn>
                  <a:cxn ang="0">
                    <a:pos x="26" y="34"/>
                  </a:cxn>
                  <a:cxn ang="0">
                    <a:pos x="26" y="20"/>
                  </a:cxn>
                  <a:cxn ang="0">
                    <a:pos x="26" y="9"/>
                  </a:cxn>
                  <a:cxn ang="0">
                    <a:pos x="12" y="20"/>
                  </a:cxn>
                  <a:cxn ang="0">
                    <a:pos x="26" y="20"/>
                  </a:cxn>
                </a:cxnLst>
                <a:rect l="0" t="0" r="r" b="b"/>
                <a:pathLst>
                  <a:path w="44" h="34">
                    <a:moveTo>
                      <a:pt x="26" y="34"/>
                    </a:moveTo>
                    <a:lnTo>
                      <a:pt x="26" y="27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36" y="20"/>
                    </a:lnTo>
                    <a:lnTo>
                      <a:pt x="44" y="20"/>
                    </a:lnTo>
                    <a:lnTo>
                      <a:pt x="44" y="27"/>
                    </a:lnTo>
                    <a:lnTo>
                      <a:pt x="36" y="27"/>
                    </a:lnTo>
                    <a:lnTo>
                      <a:pt x="36" y="34"/>
                    </a:lnTo>
                    <a:lnTo>
                      <a:pt x="26" y="34"/>
                    </a:lnTo>
                    <a:close/>
                    <a:moveTo>
                      <a:pt x="26" y="20"/>
                    </a:moveTo>
                    <a:lnTo>
                      <a:pt x="26" y="9"/>
                    </a:lnTo>
                    <a:lnTo>
                      <a:pt x="12" y="20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" name="Freeform 2358"/>
              <p:cNvSpPr>
                <a:spLocks/>
              </p:cNvSpPr>
              <p:nvPr/>
            </p:nvSpPr>
            <p:spPr bwMode="auto">
              <a:xfrm>
                <a:off x="3093" y="640"/>
                <a:ext cx="42" cy="3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0" y="23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4" y="28"/>
                  </a:cxn>
                  <a:cxn ang="0">
                    <a:pos x="26" y="27"/>
                  </a:cxn>
                  <a:cxn ang="0">
                    <a:pos x="28" y="25"/>
                  </a:cxn>
                  <a:cxn ang="0">
                    <a:pos x="30" y="22"/>
                  </a:cxn>
                  <a:cxn ang="0">
                    <a:pos x="30" y="20"/>
                  </a:cxn>
                  <a:cxn ang="0">
                    <a:pos x="28" y="18"/>
                  </a:cxn>
                  <a:cxn ang="0">
                    <a:pos x="24" y="17"/>
                  </a:cxn>
                  <a:cxn ang="0">
                    <a:pos x="20" y="17"/>
                  </a:cxn>
                  <a:cxn ang="0">
                    <a:pos x="16" y="17"/>
                  </a:cxn>
                  <a:cxn ang="0">
                    <a:pos x="12" y="19"/>
                  </a:cxn>
                  <a:cxn ang="0">
                    <a:pos x="2" y="18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18" y="5"/>
                  </a:cxn>
                  <a:cxn ang="0">
                    <a:pos x="16" y="12"/>
                  </a:cxn>
                  <a:cxn ang="0">
                    <a:pos x="20" y="11"/>
                  </a:cxn>
                  <a:cxn ang="0">
                    <a:pos x="24" y="10"/>
                  </a:cxn>
                  <a:cxn ang="0">
                    <a:pos x="28" y="11"/>
                  </a:cxn>
                  <a:cxn ang="0">
                    <a:pos x="32" y="12"/>
                  </a:cxn>
                  <a:cxn ang="0">
                    <a:pos x="36" y="13"/>
                  </a:cxn>
                  <a:cxn ang="0">
                    <a:pos x="38" y="16"/>
                  </a:cxn>
                  <a:cxn ang="0">
                    <a:pos x="40" y="19"/>
                  </a:cxn>
                  <a:cxn ang="0">
                    <a:pos x="42" y="22"/>
                  </a:cxn>
                  <a:cxn ang="0">
                    <a:pos x="40" y="26"/>
                  </a:cxn>
                  <a:cxn ang="0">
                    <a:pos x="36" y="29"/>
                  </a:cxn>
                  <a:cxn ang="0">
                    <a:pos x="32" y="32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0" y="32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0" y="23"/>
                  </a:cxn>
                </a:cxnLst>
                <a:rect l="0" t="0" r="r" b="b"/>
                <a:pathLst>
                  <a:path w="42" h="34">
                    <a:moveTo>
                      <a:pt x="0" y="23"/>
                    </a:moveTo>
                    <a:lnTo>
                      <a:pt x="10" y="23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20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8" y="25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28" y="18"/>
                    </a:lnTo>
                    <a:lnTo>
                      <a:pt x="24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2" y="19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18" y="5"/>
                    </a:lnTo>
                    <a:lnTo>
                      <a:pt x="16" y="12"/>
                    </a:lnTo>
                    <a:lnTo>
                      <a:pt x="20" y="11"/>
                    </a:lnTo>
                    <a:lnTo>
                      <a:pt x="24" y="10"/>
                    </a:lnTo>
                    <a:lnTo>
                      <a:pt x="28" y="11"/>
                    </a:lnTo>
                    <a:lnTo>
                      <a:pt x="32" y="12"/>
                    </a:lnTo>
                    <a:lnTo>
                      <a:pt x="36" y="13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6" y="29"/>
                    </a:lnTo>
                    <a:lnTo>
                      <a:pt x="32" y="32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" name="Line 2359"/>
              <p:cNvSpPr>
                <a:spLocks noChangeShapeType="1"/>
              </p:cNvSpPr>
              <p:nvPr/>
            </p:nvSpPr>
            <p:spPr bwMode="auto">
              <a:xfrm>
                <a:off x="3221" y="2066"/>
                <a:ext cx="158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" name="Line 2360"/>
              <p:cNvSpPr>
                <a:spLocks noChangeShapeType="1"/>
              </p:cNvSpPr>
              <p:nvPr/>
            </p:nvSpPr>
            <p:spPr bwMode="auto">
              <a:xfrm>
                <a:off x="3221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" name="Line 2361"/>
              <p:cNvSpPr>
                <a:spLocks noChangeShapeType="1"/>
              </p:cNvSpPr>
              <p:nvPr/>
            </p:nvSpPr>
            <p:spPr bwMode="auto">
              <a:xfrm>
                <a:off x="3221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" name="Line 2362"/>
              <p:cNvSpPr>
                <a:spLocks noChangeShapeType="1"/>
              </p:cNvSpPr>
              <p:nvPr/>
            </p:nvSpPr>
            <p:spPr bwMode="auto">
              <a:xfrm>
                <a:off x="3221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" name="Line 2363"/>
              <p:cNvSpPr>
                <a:spLocks noChangeShapeType="1"/>
              </p:cNvSpPr>
              <p:nvPr/>
            </p:nvSpPr>
            <p:spPr bwMode="auto">
              <a:xfrm>
                <a:off x="3221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" name="Line 2364"/>
              <p:cNvSpPr>
                <a:spLocks noChangeShapeType="1"/>
              </p:cNvSpPr>
              <p:nvPr/>
            </p:nvSpPr>
            <p:spPr bwMode="auto">
              <a:xfrm>
                <a:off x="3221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" name="Line 2365"/>
              <p:cNvSpPr>
                <a:spLocks noChangeShapeType="1"/>
              </p:cNvSpPr>
              <p:nvPr/>
            </p:nvSpPr>
            <p:spPr bwMode="auto">
              <a:xfrm>
                <a:off x="3221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" name="Line 2366"/>
              <p:cNvSpPr>
                <a:spLocks noChangeShapeType="1"/>
              </p:cNvSpPr>
              <p:nvPr/>
            </p:nvSpPr>
            <p:spPr bwMode="auto">
              <a:xfrm>
                <a:off x="3221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" name="Line 2367"/>
              <p:cNvSpPr>
                <a:spLocks noChangeShapeType="1"/>
              </p:cNvSpPr>
              <p:nvPr/>
            </p:nvSpPr>
            <p:spPr bwMode="auto">
              <a:xfrm>
                <a:off x="3221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" name="Line 2368"/>
              <p:cNvSpPr>
                <a:spLocks noChangeShapeType="1"/>
              </p:cNvSpPr>
              <p:nvPr/>
            </p:nvSpPr>
            <p:spPr bwMode="auto">
              <a:xfrm>
                <a:off x="3221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" name="Line 2369"/>
              <p:cNvSpPr>
                <a:spLocks noChangeShapeType="1"/>
              </p:cNvSpPr>
              <p:nvPr/>
            </p:nvSpPr>
            <p:spPr bwMode="auto">
              <a:xfrm>
                <a:off x="3221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" name="Line 2370"/>
              <p:cNvSpPr>
                <a:spLocks noChangeShapeType="1"/>
              </p:cNvSpPr>
              <p:nvPr/>
            </p:nvSpPr>
            <p:spPr bwMode="auto">
              <a:xfrm>
                <a:off x="3221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" name="Line 2371"/>
              <p:cNvSpPr>
                <a:spLocks noChangeShapeType="1"/>
              </p:cNvSpPr>
              <p:nvPr/>
            </p:nvSpPr>
            <p:spPr bwMode="auto">
              <a:xfrm>
                <a:off x="3221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" name="Line 2372"/>
              <p:cNvSpPr>
                <a:spLocks noChangeShapeType="1"/>
              </p:cNvSpPr>
              <p:nvPr/>
            </p:nvSpPr>
            <p:spPr bwMode="auto">
              <a:xfrm>
                <a:off x="3221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" name="Line 2373"/>
              <p:cNvSpPr>
                <a:spLocks noChangeShapeType="1"/>
              </p:cNvSpPr>
              <p:nvPr/>
            </p:nvSpPr>
            <p:spPr bwMode="auto">
              <a:xfrm>
                <a:off x="3221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" name="Line 2374"/>
              <p:cNvSpPr>
                <a:spLocks noChangeShapeType="1"/>
              </p:cNvSpPr>
              <p:nvPr/>
            </p:nvSpPr>
            <p:spPr bwMode="auto">
              <a:xfrm>
                <a:off x="3221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" name="Line 2375"/>
              <p:cNvSpPr>
                <a:spLocks noChangeShapeType="1"/>
              </p:cNvSpPr>
              <p:nvPr/>
            </p:nvSpPr>
            <p:spPr bwMode="auto">
              <a:xfrm>
                <a:off x="3221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" name="Line 2376"/>
              <p:cNvSpPr>
                <a:spLocks noChangeShapeType="1"/>
              </p:cNvSpPr>
              <p:nvPr/>
            </p:nvSpPr>
            <p:spPr bwMode="auto">
              <a:xfrm>
                <a:off x="3221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" name="Line 2377"/>
              <p:cNvSpPr>
                <a:spLocks noChangeShapeType="1"/>
              </p:cNvSpPr>
              <p:nvPr/>
            </p:nvSpPr>
            <p:spPr bwMode="auto">
              <a:xfrm>
                <a:off x="3221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" name="Line 2378"/>
              <p:cNvSpPr>
                <a:spLocks noChangeShapeType="1"/>
              </p:cNvSpPr>
              <p:nvPr/>
            </p:nvSpPr>
            <p:spPr bwMode="auto">
              <a:xfrm>
                <a:off x="3221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" name="Line 2379"/>
              <p:cNvSpPr>
                <a:spLocks noChangeShapeType="1"/>
              </p:cNvSpPr>
              <p:nvPr/>
            </p:nvSpPr>
            <p:spPr bwMode="auto">
              <a:xfrm>
                <a:off x="3221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" name="Line 2380"/>
              <p:cNvSpPr>
                <a:spLocks noChangeShapeType="1"/>
              </p:cNvSpPr>
              <p:nvPr/>
            </p:nvSpPr>
            <p:spPr bwMode="auto">
              <a:xfrm>
                <a:off x="3221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" name="Line 2381"/>
              <p:cNvSpPr>
                <a:spLocks noChangeShapeType="1"/>
              </p:cNvSpPr>
              <p:nvPr/>
            </p:nvSpPr>
            <p:spPr bwMode="auto">
              <a:xfrm>
                <a:off x="3221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" name="Line 2382"/>
              <p:cNvSpPr>
                <a:spLocks noChangeShapeType="1"/>
              </p:cNvSpPr>
              <p:nvPr/>
            </p:nvSpPr>
            <p:spPr bwMode="auto">
              <a:xfrm>
                <a:off x="3221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" name="Line 2383"/>
              <p:cNvSpPr>
                <a:spLocks noChangeShapeType="1"/>
              </p:cNvSpPr>
              <p:nvPr/>
            </p:nvSpPr>
            <p:spPr bwMode="auto">
              <a:xfrm>
                <a:off x="3221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" name="Line 2384"/>
              <p:cNvSpPr>
                <a:spLocks noChangeShapeType="1"/>
              </p:cNvSpPr>
              <p:nvPr/>
            </p:nvSpPr>
            <p:spPr bwMode="auto">
              <a:xfrm>
                <a:off x="3221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" name="Line 2385"/>
              <p:cNvSpPr>
                <a:spLocks noChangeShapeType="1"/>
              </p:cNvSpPr>
              <p:nvPr/>
            </p:nvSpPr>
            <p:spPr bwMode="auto">
              <a:xfrm>
                <a:off x="3221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" name="Line 2386"/>
              <p:cNvSpPr>
                <a:spLocks noChangeShapeType="1"/>
              </p:cNvSpPr>
              <p:nvPr/>
            </p:nvSpPr>
            <p:spPr bwMode="auto">
              <a:xfrm>
                <a:off x="3221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" name="Line 2387"/>
              <p:cNvSpPr>
                <a:spLocks noChangeShapeType="1"/>
              </p:cNvSpPr>
              <p:nvPr/>
            </p:nvSpPr>
            <p:spPr bwMode="auto">
              <a:xfrm>
                <a:off x="3221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" name="Line 2388"/>
              <p:cNvSpPr>
                <a:spLocks noChangeShapeType="1"/>
              </p:cNvSpPr>
              <p:nvPr/>
            </p:nvSpPr>
            <p:spPr bwMode="auto">
              <a:xfrm>
                <a:off x="3221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" name="Line 2389"/>
              <p:cNvSpPr>
                <a:spLocks noChangeShapeType="1"/>
              </p:cNvSpPr>
              <p:nvPr/>
            </p:nvSpPr>
            <p:spPr bwMode="auto">
              <a:xfrm>
                <a:off x="3221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" name="Line 2390"/>
              <p:cNvSpPr>
                <a:spLocks noChangeShapeType="1"/>
              </p:cNvSpPr>
              <p:nvPr/>
            </p:nvSpPr>
            <p:spPr bwMode="auto">
              <a:xfrm>
                <a:off x="3221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" name="Line 2391"/>
              <p:cNvSpPr>
                <a:spLocks noChangeShapeType="1"/>
              </p:cNvSpPr>
              <p:nvPr/>
            </p:nvSpPr>
            <p:spPr bwMode="auto">
              <a:xfrm>
                <a:off x="3221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" name="Line 2392"/>
              <p:cNvSpPr>
                <a:spLocks noChangeShapeType="1"/>
              </p:cNvSpPr>
              <p:nvPr/>
            </p:nvSpPr>
            <p:spPr bwMode="auto">
              <a:xfrm>
                <a:off x="3221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" name="Line 2393"/>
              <p:cNvSpPr>
                <a:spLocks noChangeShapeType="1"/>
              </p:cNvSpPr>
              <p:nvPr/>
            </p:nvSpPr>
            <p:spPr bwMode="auto">
              <a:xfrm>
                <a:off x="3221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" name="Line 2394"/>
              <p:cNvSpPr>
                <a:spLocks noChangeShapeType="1"/>
              </p:cNvSpPr>
              <p:nvPr/>
            </p:nvSpPr>
            <p:spPr bwMode="auto">
              <a:xfrm>
                <a:off x="3221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" name="Line 2395"/>
              <p:cNvSpPr>
                <a:spLocks noChangeShapeType="1"/>
              </p:cNvSpPr>
              <p:nvPr/>
            </p:nvSpPr>
            <p:spPr bwMode="auto">
              <a:xfrm>
                <a:off x="3221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" name="Line 2396"/>
              <p:cNvSpPr>
                <a:spLocks noChangeShapeType="1"/>
              </p:cNvSpPr>
              <p:nvPr/>
            </p:nvSpPr>
            <p:spPr bwMode="auto">
              <a:xfrm>
                <a:off x="3221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" name="Line 2397"/>
              <p:cNvSpPr>
                <a:spLocks noChangeShapeType="1"/>
              </p:cNvSpPr>
              <p:nvPr/>
            </p:nvSpPr>
            <p:spPr bwMode="auto">
              <a:xfrm>
                <a:off x="3221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" name="Line 2398"/>
              <p:cNvSpPr>
                <a:spLocks noChangeShapeType="1"/>
              </p:cNvSpPr>
              <p:nvPr/>
            </p:nvSpPr>
            <p:spPr bwMode="auto">
              <a:xfrm>
                <a:off x="3221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" name="Line 2399"/>
              <p:cNvSpPr>
                <a:spLocks noChangeShapeType="1"/>
              </p:cNvSpPr>
              <p:nvPr/>
            </p:nvSpPr>
            <p:spPr bwMode="auto">
              <a:xfrm>
                <a:off x="3221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" name="Line 2400"/>
              <p:cNvSpPr>
                <a:spLocks noChangeShapeType="1"/>
              </p:cNvSpPr>
              <p:nvPr/>
            </p:nvSpPr>
            <p:spPr bwMode="auto">
              <a:xfrm>
                <a:off x="3221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5" name="Line 2401"/>
              <p:cNvSpPr>
                <a:spLocks noChangeShapeType="1"/>
              </p:cNvSpPr>
              <p:nvPr/>
            </p:nvSpPr>
            <p:spPr bwMode="auto">
              <a:xfrm>
                <a:off x="3221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6" name="Line 2402"/>
              <p:cNvSpPr>
                <a:spLocks noChangeShapeType="1"/>
              </p:cNvSpPr>
              <p:nvPr/>
            </p:nvSpPr>
            <p:spPr bwMode="auto">
              <a:xfrm>
                <a:off x="3221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7" name="Line 2403"/>
              <p:cNvSpPr>
                <a:spLocks noChangeShapeType="1"/>
              </p:cNvSpPr>
              <p:nvPr/>
            </p:nvSpPr>
            <p:spPr bwMode="auto">
              <a:xfrm>
                <a:off x="3221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8" name="Line 2404"/>
              <p:cNvSpPr>
                <a:spLocks noChangeShapeType="1"/>
              </p:cNvSpPr>
              <p:nvPr/>
            </p:nvSpPr>
            <p:spPr bwMode="auto">
              <a:xfrm>
                <a:off x="3221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9" name="Line 2405"/>
              <p:cNvSpPr>
                <a:spLocks noChangeShapeType="1"/>
              </p:cNvSpPr>
              <p:nvPr/>
            </p:nvSpPr>
            <p:spPr bwMode="auto">
              <a:xfrm>
                <a:off x="3221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0" name="Line 2406"/>
              <p:cNvSpPr>
                <a:spLocks noChangeShapeType="1"/>
              </p:cNvSpPr>
              <p:nvPr/>
            </p:nvSpPr>
            <p:spPr bwMode="auto">
              <a:xfrm>
                <a:off x="3221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1" name="Line 2407"/>
              <p:cNvSpPr>
                <a:spLocks noChangeShapeType="1"/>
              </p:cNvSpPr>
              <p:nvPr/>
            </p:nvSpPr>
            <p:spPr bwMode="auto">
              <a:xfrm>
                <a:off x="3221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2" name="Line 2408"/>
              <p:cNvSpPr>
                <a:spLocks noChangeShapeType="1"/>
              </p:cNvSpPr>
              <p:nvPr/>
            </p:nvSpPr>
            <p:spPr bwMode="auto">
              <a:xfrm>
                <a:off x="3221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3" name="Line 2409"/>
              <p:cNvSpPr>
                <a:spLocks noChangeShapeType="1"/>
              </p:cNvSpPr>
              <p:nvPr/>
            </p:nvSpPr>
            <p:spPr bwMode="auto">
              <a:xfrm>
                <a:off x="3221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4" name="Line 2410"/>
              <p:cNvSpPr>
                <a:spLocks noChangeShapeType="1"/>
              </p:cNvSpPr>
              <p:nvPr/>
            </p:nvSpPr>
            <p:spPr bwMode="auto">
              <a:xfrm>
                <a:off x="3221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5" name="Line 2411"/>
              <p:cNvSpPr>
                <a:spLocks noChangeShapeType="1"/>
              </p:cNvSpPr>
              <p:nvPr/>
            </p:nvSpPr>
            <p:spPr bwMode="auto">
              <a:xfrm>
                <a:off x="3221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6" name="Line 2412"/>
              <p:cNvSpPr>
                <a:spLocks noChangeShapeType="1"/>
              </p:cNvSpPr>
              <p:nvPr/>
            </p:nvSpPr>
            <p:spPr bwMode="auto">
              <a:xfrm>
                <a:off x="3221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7" name="Line 2413"/>
              <p:cNvSpPr>
                <a:spLocks noChangeShapeType="1"/>
              </p:cNvSpPr>
              <p:nvPr/>
            </p:nvSpPr>
            <p:spPr bwMode="auto">
              <a:xfrm>
                <a:off x="3221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8" name="Line 2414"/>
              <p:cNvSpPr>
                <a:spLocks noChangeShapeType="1"/>
              </p:cNvSpPr>
              <p:nvPr/>
            </p:nvSpPr>
            <p:spPr bwMode="auto">
              <a:xfrm>
                <a:off x="3221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9" name="Line 2415"/>
              <p:cNvSpPr>
                <a:spLocks noChangeShapeType="1"/>
              </p:cNvSpPr>
              <p:nvPr/>
            </p:nvSpPr>
            <p:spPr bwMode="auto">
              <a:xfrm>
                <a:off x="3221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41" name="Group 2617"/>
            <p:cNvGrpSpPr>
              <a:grpSpLocks/>
            </p:cNvGrpSpPr>
            <p:nvPr/>
          </p:nvGrpSpPr>
          <p:grpSpPr bwMode="auto">
            <a:xfrm>
              <a:off x="3221" y="656"/>
              <a:ext cx="909" cy="1410"/>
              <a:chOff x="3221" y="656"/>
              <a:chExt cx="909" cy="1410"/>
            </a:xfrm>
          </p:grpSpPr>
          <p:sp>
            <p:nvSpPr>
              <p:cNvPr id="3441" name="Line 2417"/>
              <p:cNvSpPr>
                <a:spLocks noChangeShapeType="1"/>
              </p:cNvSpPr>
              <p:nvPr/>
            </p:nvSpPr>
            <p:spPr bwMode="auto">
              <a:xfrm>
                <a:off x="3221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2" name="Line 2418"/>
              <p:cNvSpPr>
                <a:spLocks noChangeShapeType="1"/>
              </p:cNvSpPr>
              <p:nvPr/>
            </p:nvSpPr>
            <p:spPr bwMode="auto">
              <a:xfrm>
                <a:off x="3221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3" name="Line 2419"/>
              <p:cNvSpPr>
                <a:spLocks noChangeShapeType="1"/>
              </p:cNvSpPr>
              <p:nvPr/>
            </p:nvSpPr>
            <p:spPr bwMode="auto">
              <a:xfrm>
                <a:off x="3221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4" name="Line 2420"/>
              <p:cNvSpPr>
                <a:spLocks noChangeShapeType="1"/>
              </p:cNvSpPr>
              <p:nvPr/>
            </p:nvSpPr>
            <p:spPr bwMode="auto">
              <a:xfrm>
                <a:off x="3221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5" name="Line 2421"/>
              <p:cNvSpPr>
                <a:spLocks noChangeShapeType="1"/>
              </p:cNvSpPr>
              <p:nvPr/>
            </p:nvSpPr>
            <p:spPr bwMode="auto">
              <a:xfrm>
                <a:off x="3221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6" name="Line 2422"/>
              <p:cNvSpPr>
                <a:spLocks noChangeShapeType="1"/>
              </p:cNvSpPr>
              <p:nvPr/>
            </p:nvSpPr>
            <p:spPr bwMode="auto">
              <a:xfrm>
                <a:off x="3221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7" name="Line 2423"/>
              <p:cNvSpPr>
                <a:spLocks noChangeShapeType="1"/>
              </p:cNvSpPr>
              <p:nvPr/>
            </p:nvSpPr>
            <p:spPr bwMode="auto">
              <a:xfrm>
                <a:off x="3221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8" name="Line 2424"/>
              <p:cNvSpPr>
                <a:spLocks noChangeShapeType="1"/>
              </p:cNvSpPr>
              <p:nvPr/>
            </p:nvSpPr>
            <p:spPr bwMode="auto">
              <a:xfrm>
                <a:off x="3221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9" name="Line 2425"/>
              <p:cNvSpPr>
                <a:spLocks noChangeShapeType="1"/>
              </p:cNvSpPr>
              <p:nvPr/>
            </p:nvSpPr>
            <p:spPr bwMode="auto">
              <a:xfrm>
                <a:off x="3221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0" name="Line 2426"/>
              <p:cNvSpPr>
                <a:spLocks noChangeShapeType="1"/>
              </p:cNvSpPr>
              <p:nvPr/>
            </p:nvSpPr>
            <p:spPr bwMode="auto">
              <a:xfrm>
                <a:off x="3221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1" name="Line 2427"/>
              <p:cNvSpPr>
                <a:spLocks noChangeShapeType="1"/>
              </p:cNvSpPr>
              <p:nvPr/>
            </p:nvSpPr>
            <p:spPr bwMode="auto">
              <a:xfrm>
                <a:off x="3221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2" name="Line 2428"/>
              <p:cNvSpPr>
                <a:spLocks noChangeShapeType="1"/>
              </p:cNvSpPr>
              <p:nvPr/>
            </p:nvSpPr>
            <p:spPr bwMode="auto">
              <a:xfrm>
                <a:off x="3221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3" name="Line 2429"/>
              <p:cNvSpPr>
                <a:spLocks noChangeShapeType="1"/>
              </p:cNvSpPr>
              <p:nvPr/>
            </p:nvSpPr>
            <p:spPr bwMode="auto">
              <a:xfrm>
                <a:off x="3221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4" name="Line 2430"/>
              <p:cNvSpPr>
                <a:spLocks noChangeShapeType="1"/>
              </p:cNvSpPr>
              <p:nvPr/>
            </p:nvSpPr>
            <p:spPr bwMode="auto">
              <a:xfrm>
                <a:off x="3221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5" name="Line 2431"/>
              <p:cNvSpPr>
                <a:spLocks noChangeShapeType="1"/>
              </p:cNvSpPr>
              <p:nvPr/>
            </p:nvSpPr>
            <p:spPr bwMode="auto">
              <a:xfrm>
                <a:off x="3221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6" name="Line 2432"/>
              <p:cNvSpPr>
                <a:spLocks noChangeShapeType="1"/>
              </p:cNvSpPr>
              <p:nvPr/>
            </p:nvSpPr>
            <p:spPr bwMode="auto">
              <a:xfrm>
                <a:off x="3221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7" name="Line 2433"/>
              <p:cNvSpPr>
                <a:spLocks noChangeShapeType="1"/>
              </p:cNvSpPr>
              <p:nvPr/>
            </p:nvSpPr>
            <p:spPr bwMode="auto">
              <a:xfrm>
                <a:off x="3221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8" name="Line 2434"/>
              <p:cNvSpPr>
                <a:spLocks noChangeShapeType="1"/>
              </p:cNvSpPr>
              <p:nvPr/>
            </p:nvSpPr>
            <p:spPr bwMode="auto">
              <a:xfrm>
                <a:off x="3221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9" name="Line 2435"/>
              <p:cNvSpPr>
                <a:spLocks noChangeShapeType="1"/>
              </p:cNvSpPr>
              <p:nvPr/>
            </p:nvSpPr>
            <p:spPr bwMode="auto">
              <a:xfrm>
                <a:off x="3221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0" name="Line 2436"/>
              <p:cNvSpPr>
                <a:spLocks noChangeShapeType="1"/>
              </p:cNvSpPr>
              <p:nvPr/>
            </p:nvSpPr>
            <p:spPr bwMode="auto">
              <a:xfrm>
                <a:off x="3221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" name="Line 2437"/>
              <p:cNvSpPr>
                <a:spLocks noChangeShapeType="1"/>
              </p:cNvSpPr>
              <p:nvPr/>
            </p:nvSpPr>
            <p:spPr bwMode="auto">
              <a:xfrm>
                <a:off x="3221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2" name="Line 2438"/>
              <p:cNvSpPr>
                <a:spLocks noChangeShapeType="1"/>
              </p:cNvSpPr>
              <p:nvPr/>
            </p:nvSpPr>
            <p:spPr bwMode="auto">
              <a:xfrm>
                <a:off x="3221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3" name="Line 2439"/>
              <p:cNvSpPr>
                <a:spLocks noChangeShapeType="1"/>
              </p:cNvSpPr>
              <p:nvPr/>
            </p:nvSpPr>
            <p:spPr bwMode="auto">
              <a:xfrm>
                <a:off x="3221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4" name="Line 2440"/>
              <p:cNvSpPr>
                <a:spLocks noChangeShapeType="1"/>
              </p:cNvSpPr>
              <p:nvPr/>
            </p:nvSpPr>
            <p:spPr bwMode="auto">
              <a:xfrm>
                <a:off x="3221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5" name="Line 2441"/>
              <p:cNvSpPr>
                <a:spLocks noChangeShapeType="1"/>
              </p:cNvSpPr>
              <p:nvPr/>
            </p:nvSpPr>
            <p:spPr bwMode="auto">
              <a:xfrm>
                <a:off x="3221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6" name="Line 2442"/>
              <p:cNvSpPr>
                <a:spLocks noChangeShapeType="1"/>
              </p:cNvSpPr>
              <p:nvPr/>
            </p:nvSpPr>
            <p:spPr bwMode="auto">
              <a:xfrm>
                <a:off x="3221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7" name="Line 2443"/>
              <p:cNvSpPr>
                <a:spLocks noChangeShapeType="1"/>
              </p:cNvSpPr>
              <p:nvPr/>
            </p:nvSpPr>
            <p:spPr bwMode="auto">
              <a:xfrm>
                <a:off x="3221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8" name="Line 2444"/>
              <p:cNvSpPr>
                <a:spLocks noChangeShapeType="1"/>
              </p:cNvSpPr>
              <p:nvPr/>
            </p:nvSpPr>
            <p:spPr bwMode="auto">
              <a:xfrm>
                <a:off x="3221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9" name="Line 2445"/>
              <p:cNvSpPr>
                <a:spLocks noChangeShapeType="1"/>
              </p:cNvSpPr>
              <p:nvPr/>
            </p:nvSpPr>
            <p:spPr bwMode="auto">
              <a:xfrm>
                <a:off x="3221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0" name="Line 2446"/>
              <p:cNvSpPr>
                <a:spLocks noChangeShapeType="1"/>
              </p:cNvSpPr>
              <p:nvPr/>
            </p:nvSpPr>
            <p:spPr bwMode="auto">
              <a:xfrm>
                <a:off x="3221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1" name="Line 2447"/>
              <p:cNvSpPr>
                <a:spLocks noChangeShapeType="1"/>
              </p:cNvSpPr>
              <p:nvPr/>
            </p:nvSpPr>
            <p:spPr bwMode="auto">
              <a:xfrm>
                <a:off x="3221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2" name="Line 2448"/>
              <p:cNvSpPr>
                <a:spLocks noChangeShapeType="1"/>
              </p:cNvSpPr>
              <p:nvPr/>
            </p:nvSpPr>
            <p:spPr bwMode="auto">
              <a:xfrm>
                <a:off x="3221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3" name="Line 2449"/>
              <p:cNvSpPr>
                <a:spLocks noChangeShapeType="1"/>
              </p:cNvSpPr>
              <p:nvPr/>
            </p:nvSpPr>
            <p:spPr bwMode="auto">
              <a:xfrm>
                <a:off x="3221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4" name="Line 2450"/>
              <p:cNvSpPr>
                <a:spLocks noChangeShapeType="1"/>
              </p:cNvSpPr>
              <p:nvPr/>
            </p:nvSpPr>
            <p:spPr bwMode="auto">
              <a:xfrm>
                <a:off x="3221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5" name="Line 2451"/>
              <p:cNvSpPr>
                <a:spLocks noChangeShapeType="1"/>
              </p:cNvSpPr>
              <p:nvPr/>
            </p:nvSpPr>
            <p:spPr bwMode="auto">
              <a:xfrm>
                <a:off x="3221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6" name="Line 2452"/>
              <p:cNvSpPr>
                <a:spLocks noChangeShapeType="1"/>
              </p:cNvSpPr>
              <p:nvPr/>
            </p:nvSpPr>
            <p:spPr bwMode="auto">
              <a:xfrm>
                <a:off x="3221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7" name="Line 2453"/>
              <p:cNvSpPr>
                <a:spLocks noChangeShapeType="1"/>
              </p:cNvSpPr>
              <p:nvPr/>
            </p:nvSpPr>
            <p:spPr bwMode="auto">
              <a:xfrm>
                <a:off x="3221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8" name="Line 2454"/>
              <p:cNvSpPr>
                <a:spLocks noChangeShapeType="1"/>
              </p:cNvSpPr>
              <p:nvPr/>
            </p:nvSpPr>
            <p:spPr bwMode="auto">
              <a:xfrm>
                <a:off x="3221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9" name="Line 2455"/>
              <p:cNvSpPr>
                <a:spLocks noChangeShapeType="1"/>
              </p:cNvSpPr>
              <p:nvPr/>
            </p:nvSpPr>
            <p:spPr bwMode="auto">
              <a:xfrm>
                <a:off x="3221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0" name="Line 2456"/>
              <p:cNvSpPr>
                <a:spLocks noChangeShapeType="1"/>
              </p:cNvSpPr>
              <p:nvPr/>
            </p:nvSpPr>
            <p:spPr bwMode="auto">
              <a:xfrm>
                <a:off x="3221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1" name="Line 2457"/>
              <p:cNvSpPr>
                <a:spLocks noChangeShapeType="1"/>
              </p:cNvSpPr>
              <p:nvPr/>
            </p:nvSpPr>
            <p:spPr bwMode="auto">
              <a:xfrm>
                <a:off x="3221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" name="Line 2458"/>
              <p:cNvSpPr>
                <a:spLocks noChangeShapeType="1"/>
              </p:cNvSpPr>
              <p:nvPr/>
            </p:nvSpPr>
            <p:spPr bwMode="auto">
              <a:xfrm>
                <a:off x="3221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" name="Line 2459"/>
              <p:cNvSpPr>
                <a:spLocks noChangeShapeType="1"/>
              </p:cNvSpPr>
              <p:nvPr/>
            </p:nvSpPr>
            <p:spPr bwMode="auto">
              <a:xfrm>
                <a:off x="3221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" name="Line 2460"/>
              <p:cNvSpPr>
                <a:spLocks noChangeShapeType="1"/>
              </p:cNvSpPr>
              <p:nvPr/>
            </p:nvSpPr>
            <p:spPr bwMode="auto">
              <a:xfrm>
                <a:off x="3221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" name="Line 2461"/>
              <p:cNvSpPr>
                <a:spLocks noChangeShapeType="1"/>
              </p:cNvSpPr>
              <p:nvPr/>
            </p:nvSpPr>
            <p:spPr bwMode="auto">
              <a:xfrm>
                <a:off x="3221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" name="Line 2462"/>
              <p:cNvSpPr>
                <a:spLocks noChangeShapeType="1"/>
              </p:cNvSpPr>
              <p:nvPr/>
            </p:nvSpPr>
            <p:spPr bwMode="auto">
              <a:xfrm>
                <a:off x="3221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" name="Line 2463"/>
              <p:cNvSpPr>
                <a:spLocks noChangeShapeType="1"/>
              </p:cNvSpPr>
              <p:nvPr/>
            </p:nvSpPr>
            <p:spPr bwMode="auto">
              <a:xfrm>
                <a:off x="3221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8" name="Line 2464"/>
              <p:cNvSpPr>
                <a:spLocks noChangeShapeType="1"/>
              </p:cNvSpPr>
              <p:nvPr/>
            </p:nvSpPr>
            <p:spPr bwMode="auto">
              <a:xfrm>
                <a:off x="3221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9" name="Line 2465"/>
              <p:cNvSpPr>
                <a:spLocks noChangeShapeType="1"/>
              </p:cNvSpPr>
              <p:nvPr/>
            </p:nvSpPr>
            <p:spPr bwMode="auto">
              <a:xfrm>
                <a:off x="3221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" name="Line 2466"/>
              <p:cNvSpPr>
                <a:spLocks noChangeShapeType="1"/>
              </p:cNvSpPr>
              <p:nvPr/>
            </p:nvSpPr>
            <p:spPr bwMode="auto">
              <a:xfrm>
                <a:off x="3221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" name="Line 2467"/>
              <p:cNvSpPr>
                <a:spLocks noChangeShapeType="1"/>
              </p:cNvSpPr>
              <p:nvPr/>
            </p:nvSpPr>
            <p:spPr bwMode="auto">
              <a:xfrm>
                <a:off x="3335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" name="Line 2468"/>
              <p:cNvSpPr>
                <a:spLocks noChangeShapeType="1"/>
              </p:cNvSpPr>
              <p:nvPr/>
            </p:nvSpPr>
            <p:spPr bwMode="auto">
              <a:xfrm>
                <a:off x="3449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3" name="Line 2469"/>
              <p:cNvSpPr>
                <a:spLocks noChangeShapeType="1"/>
              </p:cNvSpPr>
              <p:nvPr/>
            </p:nvSpPr>
            <p:spPr bwMode="auto">
              <a:xfrm>
                <a:off x="3561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4" name="Line 2470"/>
              <p:cNvSpPr>
                <a:spLocks noChangeShapeType="1"/>
              </p:cNvSpPr>
              <p:nvPr/>
            </p:nvSpPr>
            <p:spPr bwMode="auto">
              <a:xfrm>
                <a:off x="3675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5" name="Line 2471"/>
              <p:cNvSpPr>
                <a:spLocks noChangeShapeType="1"/>
              </p:cNvSpPr>
              <p:nvPr/>
            </p:nvSpPr>
            <p:spPr bwMode="auto">
              <a:xfrm>
                <a:off x="3675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6" name="Line 2472"/>
              <p:cNvSpPr>
                <a:spLocks noChangeShapeType="1"/>
              </p:cNvSpPr>
              <p:nvPr/>
            </p:nvSpPr>
            <p:spPr bwMode="auto">
              <a:xfrm>
                <a:off x="3675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7" name="Line 2473"/>
              <p:cNvSpPr>
                <a:spLocks noChangeShapeType="1"/>
              </p:cNvSpPr>
              <p:nvPr/>
            </p:nvSpPr>
            <p:spPr bwMode="auto">
              <a:xfrm>
                <a:off x="3675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8" name="Line 2474"/>
              <p:cNvSpPr>
                <a:spLocks noChangeShapeType="1"/>
              </p:cNvSpPr>
              <p:nvPr/>
            </p:nvSpPr>
            <p:spPr bwMode="auto">
              <a:xfrm>
                <a:off x="3675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9" name="Line 2475"/>
              <p:cNvSpPr>
                <a:spLocks noChangeShapeType="1"/>
              </p:cNvSpPr>
              <p:nvPr/>
            </p:nvSpPr>
            <p:spPr bwMode="auto">
              <a:xfrm>
                <a:off x="3675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0" name="Line 2476"/>
              <p:cNvSpPr>
                <a:spLocks noChangeShapeType="1"/>
              </p:cNvSpPr>
              <p:nvPr/>
            </p:nvSpPr>
            <p:spPr bwMode="auto">
              <a:xfrm>
                <a:off x="3675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1" name="Line 2477"/>
              <p:cNvSpPr>
                <a:spLocks noChangeShapeType="1"/>
              </p:cNvSpPr>
              <p:nvPr/>
            </p:nvSpPr>
            <p:spPr bwMode="auto">
              <a:xfrm>
                <a:off x="3675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2" name="Line 2478"/>
              <p:cNvSpPr>
                <a:spLocks noChangeShapeType="1"/>
              </p:cNvSpPr>
              <p:nvPr/>
            </p:nvSpPr>
            <p:spPr bwMode="auto">
              <a:xfrm>
                <a:off x="3675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3" name="Line 2479"/>
              <p:cNvSpPr>
                <a:spLocks noChangeShapeType="1"/>
              </p:cNvSpPr>
              <p:nvPr/>
            </p:nvSpPr>
            <p:spPr bwMode="auto">
              <a:xfrm>
                <a:off x="3675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4" name="Line 2480"/>
              <p:cNvSpPr>
                <a:spLocks noChangeShapeType="1"/>
              </p:cNvSpPr>
              <p:nvPr/>
            </p:nvSpPr>
            <p:spPr bwMode="auto">
              <a:xfrm>
                <a:off x="3675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5" name="Line 2481"/>
              <p:cNvSpPr>
                <a:spLocks noChangeShapeType="1"/>
              </p:cNvSpPr>
              <p:nvPr/>
            </p:nvSpPr>
            <p:spPr bwMode="auto">
              <a:xfrm>
                <a:off x="3675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6" name="Line 2482"/>
              <p:cNvSpPr>
                <a:spLocks noChangeShapeType="1"/>
              </p:cNvSpPr>
              <p:nvPr/>
            </p:nvSpPr>
            <p:spPr bwMode="auto">
              <a:xfrm>
                <a:off x="3675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7" name="Line 2483"/>
              <p:cNvSpPr>
                <a:spLocks noChangeShapeType="1"/>
              </p:cNvSpPr>
              <p:nvPr/>
            </p:nvSpPr>
            <p:spPr bwMode="auto">
              <a:xfrm>
                <a:off x="3675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8" name="Line 2484"/>
              <p:cNvSpPr>
                <a:spLocks noChangeShapeType="1"/>
              </p:cNvSpPr>
              <p:nvPr/>
            </p:nvSpPr>
            <p:spPr bwMode="auto">
              <a:xfrm>
                <a:off x="3675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9" name="Line 2485"/>
              <p:cNvSpPr>
                <a:spLocks noChangeShapeType="1"/>
              </p:cNvSpPr>
              <p:nvPr/>
            </p:nvSpPr>
            <p:spPr bwMode="auto">
              <a:xfrm>
                <a:off x="3675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0" name="Line 2486"/>
              <p:cNvSpPr>
                <a:spLocks noChangeShapeType="1"/>
              </p:cNvSpPr>
              <p:nvPr/>
            </p:nvSpPr>
            <p:spPr bwMode="auto">
              <a:xfrm>
                <a:off x="3675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1" name="Line 2487"/>
              <p:cNvSpPr>
                <a:spLocks noChangeShapeType="1"/>
              </p:cNvSpPr>
              <p:nvPr/>
            </p:nvSpPr>
            <p:spPr bwMode="auto">
              <a:xfrm>
                <a:off x="3675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2" name="Line 2488"/>
              <p:cNvSpPr>
                <a:spLocks noChangeShapeType="1"/>
              </p:cNvSpPr>
              <p:nvPr/>
            </p:nvSpPr>
            <p:spPr bwMode="auto">
              <a:xfrm>
                <a:off x="3675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3" name="Line 2489"/>
              <p:cNvSpPr>
                <a:spLocks noChangeShapeType="1"/>
              </p:cNvSpPr>
              <p:nvPr/>
            </p:nvSpPr>
            <p:spPr bwMode="auto">
              <a:xfrm>
                <a:off x="3675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4" name="Line 2490"/>
              <p:cNvSpPr>
                <a:spLocks noChangeShapeType="1"/>
              </p:cNvSpPr>
              <p:nvPr/>
            </p:nvSpPr>
            <p:spPr bwMode="auto">
              <a:xfrm>
                <a:off x="3675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5" name="Line 2491"/>
              <p:cNvSpPr>
                <a:spLocks noChangeShapeType="1"/>
              </p:cNvSpPr>
              <p:nvPr/>
            </p:nvSpPr>
            <p:spPr bwMode="auto">
              <a:xfrm>
                <a:off x="3675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6" name="Line 2492"/>
              <p:cNvSpPr>
                <a:spLocks noChangeShapeType="1"/>
              </p:cNvSpPr>
              <p:nvPr/>
            </p:nvSpPr>
            <p:spPr bwMode="auto">
              <a:xfrm>
                <a:off x="3675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7" name="Line 2493"/>
              <p:cNvSpPr>
                <a:spLocks noChangeShapeType="1"/>
              </p:cNvSpPr>
              <p:nvPr/>
            </p:nvSpPr>
            <p:spPr bwMode="auto">
              <a:xfrm>
                <a:off x="3675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8" name="Line 2494"/>
              <p:cNvSpPr>
                <a:spLocks noChangeShapeType="1"/>
              </p:cNvSpPr>
              <p:nvPr/>
            </p:nvSpPr>
            <p:spPr bwMode="auto">
              <a:xfrm>
                <a:off x="3675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9" name="Line 2495"/>
              <p:cNvSpPr>
                <a:spLocks noChangeShapeType="1"/>
              </p:cNvSpPr>
              <p:nvPr/>
            </p:nvSpPr>
            <p:spPr bwMode="auto">
              <a:xfrm>
                <a:off x="3675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0" name="Line 2496"/>
              <p:cNvSpPr>
                <a:spLocks noChangeShapeType="1"/>
              </p:cNvSpPr>
              <p:nvPr/>
            </p:nvSpPr>
            <p:spPr bwMode="auto">
              <a:xfrm>
                <a:off x="3675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1" name="Line 2497"/>
              <p:cNvSpPr>
                <a:spLocks noChangeShapeType="1"/>
              </p:cNvSpPr>
              <p:nvPr/>
            </p:nvSpPr>
            <p:spPr bwMode="auto">
              <a:xfrm>
                <a:off x="3675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2" name="Line 2498"/>
              <p:cNvSpPr>
                <a:spLocks noChangeShapeType="1"/>
              </p:cNvSpPr>
              <p:nvPr/>
            </p:nvSpPr>
            <p:spPr bwMode="auto">
              <a:xfrm>
                <a:off x="3675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3" name="Line 2499"/>
              <p:cNvSpPr>
                <a:spLocks noChangeShapeType="1"/>
              </p:cNvSpPr>
              <p:nvPr/>
            </p:nvSpPr>
            <p:spPr bwMode="auto">
              <a:xfrm>
                <a:off x="3675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4" name="Line 2500"/>
              <p:cNvSpPr>
                <a:spLocks noChangeShapeType="1"/>
              </p:cNvSpPr>
              <p:nvPr/>
            </p:nvSpPr>
            <p:spPr bwMode="auto">
              <a:xfrm>
                <a:off x="3675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5" name="Line 2501"/>
              <p:cNvSpPr>
                <a:spLocks noChangeShapeType="1"/>
              </p:cNvSpPr>
              <p:nvPr/>
            </p:nvSpPr>
            <p:spPr bwMode="auto">
              <a:xfrm>
                <a:off x="3675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6" name="Line 2502"/>
              <p:cNvSpPr>
                <a:spLocks noChangeShapeType="1"/>
              </p:cNvSpPr>
              <p:nvPr/>
            </p:nvSpPr>
            <p:spPr bwMode="auto">
              <a:xfrm>
                <a:off x="3675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7" name="Line 2503"/>
              <p:cNvSpPr>
                <a:spLocks noChangeShapeType="1"/>
              </p:cNvSpPr>
              <p:nvPr/>
            </p:nvSpPr>
            <p:spPr bwMode="auto">
              <a:xfrm>
                <a:off x="3675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8" name="Line 2504"/>
              <p:cNvSpPr>
                <a:spLocks noChangeShapeType="1"/>
              </p:cNvSpPr>
              <p:nvPr/>
            </p:nvSpPr>
            <p:spPr bwMode="auto">
              <a:xfrm>
                <a:off x="3675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9" name="Line 2505"/>
              <p:cNvSpPr>
                <a:spLocks noChangeShapeType="1"/>
              </p:cNvSpPr>
              <p:nvPr/>
            </p:nvSpPr>
            <p:spPr bwMode="auto">
              <a:xfrm>
                <a:off x="3675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0" name="Line 2506"/>
              <p:cNvSpPr>
                <a:spLocks noChangeShapeType="1"/>
              </p:cNvSpPr>
              <p:nvPr/>
            </p:nvSpPr>
            <p:spPr bwMode="auto">
              <a:xfrm>
                <a:off x="3675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1" name="Line 2507"/>
              <p:cNvSpPr>
                <a:spLocks noChangeShapeType="1"/>
              </p:cNvSpPr>
              <p:nvPr/>
            </p:nvSpPr>
            <p:spPr bwMode="auto">
              <a:xfrm>
                <a:off x="3675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2" name="Line 2508"/>
              <p:cNvSpPr>
                <a:spLocks noChangeShapeType="1"/>
              </p:cNvSpPr>
              <p:nvPr/>
            </p:nvSpPr>
            <p:spPr bwMode="auto">
              <a:xfrm>
                <a:off x="3675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3" name="Line 2509"/>
              <p:cNvSpPr>
                <a:spLocks noChangeShapeType="1"/>
              </p:cNvSpPr>
              <p:nvPr/>
            </p:nvSpPr>
            <p:spPr bwMode="auto">
              <a:xfrm>
                <a:off x="3675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4" name="Line 2510"/>
              <p:cNvSpPr>
                <a:spLocks noChangeShapeType="1"/>
              </p:cNvSpPr>
              <p:nvPr/>
            </p:nvSpPr>
            <p:spPr bwMode="auto">
              <a:xfrm>
                <a:off x="3675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5" name="Line 2511"/>
              <p:cNvSpPr>
                <a:spLocks noChangeShapeType="1"/>
              </p:cNvSpPr>
              <p:nvPr/>
            </p:nvSpPr>
            <p:spPr bwMode="auto">
              <a:xfrm>
                <a:off x="3675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6" name="Line 2512"/>
              <p:cNvSpPr>
                <a:spLocks noChangeShapeType="1"/>
              </p:cNvSpPr>
              <p:nvPr/>
            </p:nvSpPr>
            <p:spPr bwMode="auto">
              <a:xfrm>
                <a:off x="3675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7" name="Line 2513"/>
              <p:cNvSpPr>
                <a:spLocks noChangeShapeType="1"/>
              </p:cNvSpPr>
              <p:nvPr/>
            </p:nvSpPr>
            <p:spPr bwMode="auto">
              <a:xfrm>
                <a:off x="3675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8" name="Line 2514"/>
              <p:cNvSpPr>
                <a:spLocks noChangeShapeType="1"/>
              </p:cNvSpPr>
              <p:nvPr/>
            </p:nvSpPr>
            <p:spPr bwMode="auto">
              <a:xfrm>
                <a:off x="3675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9" name="Line 2515"/>
              <p:cNvSpPr>
                <a:spLocks noChangeShapeType="1"/>
              </p:cNvSpPr>
              <p:nvPr/>
            </p:nvSpPr>
            <p:spPr bwMode="auto">
              <a:xfrm>
                <a:off x="3675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0" name="Line 2516"/>
              <p:cNvSpPr>
                <a:spLocks noChangeShapeType="1"/>
              </p:cNvSpPr>
              <p:nvPr/>
            </p:nvSpPr>
            <p:spPr bwMode="auto">
              <a:xfrm>
                <a:off x="3675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1" name="Line 2517"/>
              <p:cNvSpPr>
                <a:spLocks noChangeShapeType="1"/>
              </p:cNvSpPr>
              <p:nvPr/>
            </p:nvSpPr>
            <p:spPr bwMode="auto">
              <a:xfrm>
                <a:off x="3675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2" name="Line 2518"/>
              <p:cNvSpPr>
                <a:spLocks noChangeShapeType="1"/>
              </p:cNvSpPr>
              <p:nvPr/>
            </p:nvSpPr>
            <p:spPr bwMode="auto">
              <a:xfrm>
                <a:off x="3675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3" name="Line 2519"/>
              <p:cNvSpPr>
                <a:spLocks noChangeShapeType="1"/>
              </p:cNvSpPr>
              <p:nvPr/>
            </p:nvSpPr>
            <p:spPr bwMode="auto">
              <a:xfrm>
                <a:off x="3675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4" name="Line 2520"/>
              <p:cNvSpPr>
                <a:spLocks noChangeShapeType="1"/>
              </p:cNvSpPr>
              <p:nvPr/>
            </p:nvSpPr>
            <p:spPr bwMode="auto">
              <a:xfrm>
                <a:off x="3675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5" name="Line 2521"/>
              <p:cNvSpPr>
                <a:spLocks noChangeShapeType="1"/>
              </p:cNvSpPr>
              <p:nvPr/>
            </p:nvSpPr>
            <p:spPr bwMode="auto">
              <a:xfrm>
                <a:off x="3675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6" name="Line 2522"/>
              <p:cNvSpPr>
                <a:spLocks noChangeShapeType="1"/>
              </p:cNvSpPr>
              <p:nvPr/>
            </p:nvSpPr>
            <p:spPr bwMode="auto">
              <a:xfrm>
                <a:off x="3675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7" name="Line 2523"/>
              <p:cNvSpPr>
                <a:spLocks noChangeShapeType="1"/>
              </p:cNvSpPr>
              <p:nvPr/>
            </p:nvSpPr>
            <p:spPr bwMode="auto">
              <a:xfrm>
                <a:off x="3675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8" name="Line 2524"/>
              <p:cNvSpPr>
                <a:spLocks noChangeShapeType="1"/>
              </p:cNvSpPr>
              <p:nvPr/>
            </p:nvSpPr>
            <p:spPr bwMode="auto">
              <a:xfrm>
                <a:off x="3675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9" name="Line 2525"/>
              <p:cNvSpPr>
                <a:spLocks noChangeShapeType="1"/>
              </p:cNvSpPr>
              <p:nvPr/>
            </p:nvSpPr>
            <p:spPr bwMode="auto">
              <a:xfrm>
                <a:off x="3675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0" name="Line 2526"/>
              <p:cNvSpPr>
                <a:spLocks noChangeShapeType="1"/>
              </p:cNvSpPr>
              <p:nvPr/>
            </p:nvSpPr>
            <p:spPr bwMode="auto">
              <a:xfrm>
                <a:off x="3675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1" name="Line 2527"/>
              <p:cNvSpPr>
                <a:spLocks noChangeShapeType="1"/>
              </p:cNvSpPr>
              <p:nvPr/>
            </p:nvSpPr>
            <p:spPr bwMode="auto">
              <a:xfrm>
                <a:off x="3675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2" name="Line 2528"/>
              <p:cNvSpPr>
                <a:spLocks noChangeShapeType="1"/>
              </p:cNvSpPr>
              <p:nvPr/>
            </p:nvSpPr>
            <p:spPr bwMode="auto">
              <a:xfrm>
                <a:off x="3675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3" name="Line 2529"/>
              <p:cNvSpPr>
                <a:spLocks noChangeShapeType="1"/>
              </p:cNvSpPr>
              <p:nvPr/>
            </p:nvSpPr>
            <p:spPr bwMode="auto">
              <a:xfrm>
                <a:off x="3675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4" name="Line 2530"/>
              <p:cNvSpPr>
                <a:spLocks noChangeShapeType="1"/>
              </p:cNvSpPr>
              <p:nvPr/>
            </p:nvSpPr>
            <p:spPr bwMode="auto">
              <a:xfrm>
                <a:off x="3675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5" name="Line 2531"/>
              <p:cNvSpPr>
                <a:spLocks noChangeShapeType="1"/>
              </p:cNvSpPr>
              <p:nvPr/>
            </p:nvSpPr>
            <p:spPr bwMode="auto">
              <a:xfrm>
                <a:off x="3675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6" name="Line 2532"/>
              <p:cNvSpPr>
                <a:spLocks noChangeShapeType="1"/>
              </p:cNvSpPr>
              <p:nvPr/>
            </p:nvSpPr>
            <p:spPr bwMode="auto">
              <a:xfrm>
                <a:off x="3675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7" name="Line 2533"/>
              <p:cNvSpPr>
                <a:spLocks noChangeShapeType="1"/>
              </p:cNvSpPr>
              <p:nvPr/>
            </p:nvSpPr>
            <p:spPr bwMode="auto">
              <a:xfrm>
                <a:off x="3675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8" name="Line 2534"/>
              <p:cNvSpPr>
                <a:spLocks noChangeShapeType="1"/>
              </p:cNvSpPr>
              <p:nvPr/>
            </p:nvSpPr>
            <p:spPr bwMode="auto">
              <a:xfrm>
                <a:off x="3675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9" name="Line 2535"/>
              <p:cNvSpPr>
                <a:spLocks noChangeShapeType="1"/>
              </p:cNvSpPr>
              <p:nvPr/>
            </p:nvSpPr>
            <p:spPr bwMode="auto">
              <a:xfrm>
                <a:off x="3675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0" name="Line 2536"/>
              <p:cNvSpPr>
                <a:spLocks noChangeShapeType="1"/>
              </p:cNvSpPr>
              <p:nvPr/>
            </p:nvSpPr>
            <p:spPr bwMode="auto">
              <a:xfrm>
                <a:off x="3675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1" name="Line 2537"/>
              <p:cNvSpPr>
                <a:spLocks noChangeShapeType="1"/>
              </p:cNvSpPr>
              <p:nvPr/>
            </p:nvSpPr>
            <p:spPr bwMode="auto">
              <a:xfrm>
                <a:off x="3675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2" name="Line 2538"/>
              <p:cNvSpPr>
                <a:spLocks noChangeShapeType="1"/>
              </p:cNvSpPr>
              <p:nvPr/>
            </p:nvSpPr>
            <p:spPr bwMode="auto">
              <a:xfrm>
                <a:off x="3675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3" name="Line 2539"/>
              <p:cNvSpPr>
                <a:spLocks noChangeShapeType="1"/>
              </p:cNvSpPr>
              <p:nvPr/>
            </p:nvSpPr>
            <p:spPr bwMode="auto">
              <a:xfrm>
                <a:off x="3675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4" name="Line 2540"/>
              <p:cNvSpPr>
                <a:spLocks noChangeShapeType="1"/>
              </p:cNvSpPr>
              <p:nvPr/>
            </p:nvSpPr>
            <p:spPr bwMode="auto">
              <a:xfrm>
                <a:off x="3675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5" name="Line 2541"/>
              <p:cNvSpPr>
                <a:spLocks noChangeShapeType="1"/>
              </p:cNvSpPr>
              <p:nvPr/>
            </p:nvSpPr>
            <p:spPr bwMode="auto">
              <a:xfrm>
                <a:off x="3675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6" name="Line 2542"/>
              <p:cNvSpPr>
                <a:spLocks noChangeShapeType="1"/>
              </p:cNvSpPr>
              <p:nvPr/>
            </p:nvSpPr>
            <p:spPr bwMode="auto">
              <a:xfrm>
                <a:off x="3675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7" name="Line 2543"/>
              <p:cNvSpPr>
                <a:spLocks noChangeShapeType="1"/>
              </p:cNvSpPr>
              <p:nvPr/>
            </p:nvSpPr>
            <p:spPr bwMode="auto">
              <a:xfrm>
                <a:off x="3675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8" name="Line 2544"/>
              <p:cNvSpPr>
                <a:spLocks noChangeShapeType="1"/>
              </p:cNvSpPr>
              <p:nvPr/>
            </p:nvSpPr>
            <p:spPr bwMode="auto">
              <a:xfrm>
                <a:off x="3675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9" name="Line 2545"/>
              <p:cNvSpPr>
                <a:spLocks noChangeShapeType="1"/>
              </p:cNvSpPr>
              <p:nvPr/>
            </p:nvSpPr>
            <p:spPr bwMode="auto">
              <a:xfrm>
                <a:off x="3675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0" name="Line 2546"/>
              <p:cNvSpPr>
                <a:spLocks noChangeShapeType="1"/>
              </p:cNvSpPr>
              <p:nvPr/>
            </p:nvSpPr>
            <p:spPr bwMode="auto">
              <a:xfrm>
                <a:off x="3675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1" name="Line 2547"/>
              <p:cNvSpPr>
                <a:spLocks noChangeShapeType="1"/>
              </p:cNvSpPr>
              <p:nvPr/>
            </p:nvSpPr>
            <p:spPr bwMode="auto">
              <a:xfrm>
                <a:off x="3675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2" name="Line 2548"/>
              <p:cNvSpPr>
                <a:spLocks noChangeShapeType="1"/>
              </p:cNvSpPr>
              <p:nvPr/>
            </p:nvSpPr>
            <p:spPr bwMode="auto">
              <a:xfrm>
                <a:off x="3675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3" name="Line 2549"/>
              <p:cNvSpPr>
                <a:spLocks noChangeShapeType="1"/>
              </p:cNvSpPr>
              <p:nvPr/>
            </p:nvSpPr>
            <p:spPr bwMode="auto">
              <a:xfrm>
                <a:off x="3675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4" name="Line 2550"/>
              <p:cNvSpPr>
                <a:spLocks noChangeShapeType="1"/>
              </p:cNvSpPr>
              <p:nvPr/>
            </p:nvSpPr>
            <p:spPr bwMode="auto">
              <a:xfrm>
                <a:off x="3675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" name="Line 2551"/>
              <p:cNvSpPr>
                <a:spLocks noChangeShapeType="1"/>
              </p:cNvSpPr>
              <p:nvPr/>
            </p:nvSpPr>
            <p:spPr bwMode="auto">
              <a:xfrm>
                <a:off x="3675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" name="Line 2552"/>
              <p:cNvSpPr>
                <a:spLocks noChangeShapeType="1"/>
              </p:cNvSpPr>
              <p:nvPr/>
            </p:nvSpPr>
            <p:spPr bwMode="auto">
              <a:xfrm>
                <a:off x="3675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" name="Line 2553"/>
              <p:cNvSpPr>
                <a:spLocks noChangeShapeType="1"/>
              </p:cNvSpPr>
              <p:nvPr/>
            </p:nvSpPr>
            <p:spPr bwMode="auto">
              <a:xfrm>
                <a:off x="3675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" name="Line 2554"/>
              <p:cNvSpPr>
                <a:spLocks noChangeShapeType="1"/>
              </p:cNvSpPr>
              <p:nvPr/>
            </p:nvSpPr>
            <p:spPr bwMode="auto">
              <a:xfrm>
                <a:off x="3675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9" name="Line 2555"/>
              <p:cNvSpPr>
                <a:spLocks noChangeShapeType="1"/>
              </p:cNvSpPr>
              <p:nvPr/>
            </p:nvSpPr>
            <p:spPr bwMode="auto">
              <a:xfrm>
                <a:off x="3675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0" name="Line 2556"/>
              <p:cNvSpPr>
                <a:spLocks noChangeShapeType="1"/>
              </p:cNvSpPr>
              <p:nvPr/>
            </p:nvSpPr>
            <p:spPr bwMode="auto">
              <a:xfrm>
                <a:off x="3675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1" name="Line 2557"/>
              <p:cNvSpPr>
                <a:spLocks noChangeShapeType="1"/>
              </p:cNvSpPr>
              <p:nvPr/>
            </p:nvSpPr>
            <p:spPr bwMode="auto">
              <a:xfrm>
                <a:off x="3675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2" name="Line 2558"/>
              <p:cNvSpPr>
                <a:spLocks noChangeShapeType="1"/>
              </p:cNvSpPr>
              <p:nvPr/>
            </p:nvSpPr>
            <p:spPr bwMode="auto">
              <a:xfrm>
                <a:off x="3675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3" name="Line 2559"/>
              <p:cNvSpPr>
                <a:spLocks noChangeShapeType="1"/>
              </p:cNvSpPr>
              <p:nvPr/>
            </p:nvSpPr>
            <p:spPr bwMode="auto">
              <a:xfrm>
                <a:off x="3675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" name="Line 2560"/>
              <p:cNvSpPr>
                <a:spLocks noChangeShapeType="1"/>
              </p:cNvSpPr>
              <p:nvPr/>
            </p:nvSpPr>
            <p:spPr bwMode="auto">
              <a:xfrm>
                <a:off x="3675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" name="Line 2561"/>
              <p:cNvSpPr>
                <a:spLocks noChangeShapeType="1"/>
              </p:cNvSpPr>
              <p:nvPr/>
            </p:nvSpPr>
            <p:spPr bwMode="auto">
              <a:xfrm>
                <a:off x="3675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" name="Line 2562"/>
              <p:cNvSpPr>
                <a:spLocks noChangeShapeType="1"/>
              </p:cNvSpPr>
              <p:nvPr/>
            </p:nvSpPr>
            <p:spPr bwMode="auto">
              <a:xfrm>
                <a:off x="3675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" name="Line 2563"/>
              <p:cNvSpPr>
                <a:spLocks noChangeShapeType="1"/>
              </p:cNvSpPr>
              <p:nvPr/>
            </p:nvSpPr>
            <p:spPr bwMode="auto">
              <a:xfrm>
                <a:off x="3675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" name="Line 2564"/>
              <p:cNvSpPr>
                <a:spLocks noChangeShapeType="1"/>
              </p:cNvSpPr>
              <p:nvPr/>
            </p:nvSpPr>
            <p:spPr bwMode="auto">
              <a:xfrm>
                <a:off x="3675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" name="Line 2565"/>
              <p:cNvSpPr>
                <a:spLocks noChangeShapeType="1"/>
              </p:cNvSpPr>
              <p:nvPr/>
            </p:nvSpPr>
            <p:spPr bwMode="auto">
              <a:xfrm>
                <a:off x="3675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" name="Line 2566"/>
              <p:cNvSpPr>
                <a:spLocks noChangeShapeType="1"/>
              </p:cNvSpPr>
              <p:nvPr/>
            </p:nvSpPr>
            <p:spPr bwMode="auto">
              <a:xfrm>
                <a:off x="3675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" name="Line 2567"/>
              <p:cNvSpPr>
                <a:spLocks noChangeShapeType="1"/>
              </p:cNvSpPr>
              <p:nvPr/>
            </p:nvSpPr>
            <p:spPr bwMode="auto">
              <a:xfrm>
                <a:off x="3675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" name="Line 2568"/>
              <p:cNvSpPr>
                <a:spLocks noChangeShapeType="1"/>
              </p:cNvSpPr>
              <p:nvPr/>
            </p:nvSpPr>
            <p:spPr bwMode="auto">
              <a:xfrm>
                <a:off x="3675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" name="Line 2569"/>
              <p:cNvSpPr>
                <a:spLocks noChangeShapeType="1"/>
              </p:cNvSpPr>
              <p:nvPr/>
            </p:nvSpPr>
            <p:spPr bwMode="auto">
              <a:xfrm>
                <a:off x="3675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" name="Line 2570"/>
              <p:cNvSpPr>
                <a:spLocks noChangeShapeType="1"/>
              </p:cNvSpPr>
              <p:nvPr/>
            </p:nvSpPr>
            <p:spPr bwMode="auto">
              <a:xfrm>
                <a:off x="3675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" name="Line 2571"/>
              <p:cNvSpPr>
                <a:spLocks noChangeShapeType="1"/>
              </p:cNvSpPr>
              <p:nvPr/>
            </p:nvSpPr>
            <p:spPr bwMode="auto">
              <a:xfrm>
                <a:off x="3675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" name="Line 2572"/>
              <p:cNvSpPr>
                <a:spLocks noChangeShapeType="1"/>
              </p:cNvSpPr>
              <p:nvPr/>
            </p:nvSpPr>
            <p:spPr bwMode="auto">
              <a:xfrm>
                <a:off x="3675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7" name="Line 2573"/>
              <p:cNvSpPr>
                <a:spLocks noChangeShapeType="1"/>
              </p:cNvSpPr>
              <p:nvPr/>
            </p:nvSpPr>
            <p:spPr bwMode="auto">
              <a:xfrm>
                <a:off x="3675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8" name="Line 2574"/>
              <p:cNvSpPr>
                <a:spLocks noChangeShapeType="1"/>
              </p:cNvSpPr>
              <p:nvPr/>
            </p:nvSpPr>
            <p:spPr bwMode="auto">
              <a:xfrm>
                <a:off x="3675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9" name="Line 2575"/>
              <p:cNvSpPr>
                <a:spLocks noChangeShapeType="1"/>
              </p:cNvSpPr>
              <p:nvPr/>
            </p:nvSpPr>
            <p:spPr bwMode="auto">
              <a:xfrm>
                <a:off x="3675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" name="Line 2576"/>
              <p:cNvSpPr>
                <a:spLocks noChangeShapeType="1"/>
              </p:cNvSpPr>
              <p:nvPr/>
            </p:nvSpPr>
            <p:spPr bwMode="auto">
              <a:xfrm>
                <a:off x="3789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" name="Line 2577"/>
              <p:cNvSpPr>
                <a:spLocks noChangeShapeType="1"/>
              </p:cNvSpPr>
              <p:nvPr/>
            </p:nvSpPr>
            <p:spPr bwMode="auto">
              <a:xfrm>
                <a:off x="3903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" name="Line 2578"/>
              <p:cNvSpPr>
                <a:spLocks noChangeShapeType="1"/>
              </p:cNvSpPr>
              <p:nvPr/>
            </p:nvSpPr>
            <p:spPr bwMode="auto">
              <a:xfrm>
                <a:off x="4015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" name="Line 2579"/>
              <p:cNvSpPr>
                <a:spLocks noChangeShapeType="1"/>
              </p:cNvSpPr>
              <p:nvPr/>
            </p:nvSpPr>
            <p:spPr bwMode="auto">
              <a:xfrm>
                <a:off x="4129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" name="Line 2580"/>
              <p:cNvSpPr>
                <a:spLocks noChangeShapeType="1"/>
              </p:cNvSpPr>
              <p:nvPr/>
            </p:nvSpPr>
            <p:spPr bwMode="auto">
              <a:xfrm>
                <a:off x="4129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" name="Line 2581"/>
              <p:cNvSpPr>
                <a:spLocks noChangeShapeType="1"/>
              </p:cNvSpPr>
              <p:nvPr/>
            </p:nvSpPr>
            <p:spPr bwMode="auto">
              <a:xfrm>
                <a:off x="4129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" name="Line 2582"/>
              <p:cNvSpPr>
                <a:spLocks noChangeShapeType="1"/>
              </p:cNvSpPr>
              <p:nvPr/>
            </p:nvSpPr>
            <p:spPr bwMode="auto">
              <a:xfrm>
                <a:off x="4129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" name="Line 2583"/>
              <p:cNvSpPr>
                <a:spLocks noChangeShapeType="1"/>
              </p:cNvSpPr>
              <p:nvPr/>
            </p:nvSpPr>
            <p:spPr bwMode="auto">
              <a:xfrm>
                <a:off x="4129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" name="Line 2584"/>
              <p:cNvSpPr>
                <a:spLocks noChangeShapeType="1"/>
              </p:cNvSpPr>
              <p:nvPr/>
            </p:nvSpPr>
            <p:spPr bwMode="auto">
              <a:xfrm>
                <a:off x="4129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" name="Line 2585"/>
              <p:cNvSpPr>
                <a:spLocks noChangeShapeType="1"/>
              </p:cNvSpPr>
              <p:nvPr/>
            </p:nvSpPr>
            <p:spPr bwMode="auto">
              <a:xfrm>
                <a:off x="4129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" name="Line 2586"/>
              <p:cNvSpPr>
                <a:spLocks noChangeShapeType="1"/>
              </p:cNvSpPr>
              <p:nvPr/>
            </p:nvSpPr>
            <p:spPr bwMode="auto">
              <a:xfrm>
                <a:off x="4129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" name="Line 2587"/>
              <p:cNvSpPr>
                <a:spLocks noChangeShapeType="1"/>
              </p:cNvSpPr>
              <p:nvPr/>
            </p:nvSpPr>
            <p:spPr bwMode="auto">
              <a:xfrm>
                <a:off x="4129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" name="Line 2588"/>
              <p:cNvSpPr>
                <a:spLocks noChangeShapeType="1"/>
              </p:cNvSpPr>
              <p:nvPr/>
            </p:nvSpPr>
            <p:spPr bwMode="auto">
              <a:xfrm>
                <a:off x="4129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" name="Line 2589"/>
              <p:cNvSpPr>
                <a:spLocks noChangeShapeType="1"/>
              </p:cNvSpPr>
              <p:nvPr/>
            </p:nvSpPr>
            <p:spPr bwMode="auto">
              <a:xfrm>
                <a:off x="4129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" name="Line 2590"/>
              <p:cNvSpPr>
                <a:spLocks noChangeShapeType="1"/>
              </p:cNvSpPr>
              <p:nvPr/>
            </p:nvSpPr>
            <p:spPr bwMode="auto">
              <a:xfrm>
                <a:off x="4129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" name="Line 2591"/>
              <p:cNvSpPr>
                <a:spLocks noChangeShapeType="1"/>
              </p:cNvSpPr>
              <p:nvPr/>
            </p:nvSpPr>
            <p:spPr bwMode="auto">
              <a:xfrm>
                <a:off x="4129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" name="Line 2592"/>
              <p:cNvSpPr>
                <a:spLocks noChangeShapeType="1"/>
              </p:cNvSpPr>
              <p:nvPr/>
            </p:nvSpPr>
            <p:spPr bwMode="auto">
              <a:xfrm>
                <a:off x="4129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" name="Line 2593"/>
              <p:cNvSpPr>
                <a:spLocks noChangeShapeType="1"/>
              </p:cNvSpPr>
              <p:nvPr/>
            </p:nvSpPr>
            <p:spPr bwMode="auto">
              <a:xfrm>
                <a:off x="4129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" name="Line 2594"/>
              <p:cNvSpPr>
                <a:spLocks noChangeShapeType="1"/>
              </p:cNvSpPr>
              <p:nvPr/>
            </p:nvSpPr>
            <p:spPr bwMode="auto">
              <a:xfrm>
                <a:off x="4129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" name="Line 2595"/>
              <p:cNvSpPr>
                <a:spLocks noChangeShapeType="1"/>
              </p:cNvSpPr>
              <p:nvPr/>
            </p:nvSpPr>
            <p:spPr bwMode="auto">
              <a:xfrm>
                <a:off x="4129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" name="Line 2596"/>
              <p:cNvSpPr>
                <a:spLocks noChangeShapeType="1"/>
              </p:cNvSpPr>
              <p:nvPr/>
            </p:nvSpPr>
            <p:spPr bwMode="auto">
              <a:xfrm>
                <a:off x="4129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" name="Line 2597"/>
              <p:cNvSpPr>
                <a:spLocks noChangeShapeType="1"/>
              </p:cNvSpPr>
              <p:nvPr/>
            </p:nvSpPr>
            <p:spPr bwMode="auto">
              <a:xfrm>
                <a:off x="4129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" name="Line 2598"/>
              <p:cNvSpPr>
                <a:spLocks noChangeShapeType="1"/>
              </p:cNvSpPr>
              <p:nvPr/>
            </p:nvSpPr>
            <p:spPr bwMode="auto">
              <a:xfrm>
                <a:off x="4129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" name="Line 2599"/>
              <p:cNvSpPr>
                <a:spLocks noChangeShapeType="1"/>
              </p:cNvSpPr>
              <p:nvPr/>
            </p:nvSpPr>
            <p:spPr bwMode="auto">
              <a:xfrm>
                <a:off x="4129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" name="Line 2600"/>
              <p:cNvSpPr>
                <a:spLocks noChangeShapeType="1"/>
              </p:cNvSpPr>
              <p:nvPr/>
            </p:nvSpPr>
            <p:spPr bwMode="auto">
              <a:xfrm>
                <a:off x="4129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" name="Line 2601"/>
              <p:cNvSpPr>
                <a:spLocks noChangeShapeType="1"/>
              </p:cNvSpPr>
              <p:nvPr/>
            </p:nvSpPr>
            <p:spPr bwMode="auto">
              <a:xfrm>
                <a:off x="4129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" name="Line 2602"/>
              <p:cNvSpPr>
                <a:spLocks noChangeShapeType="1"/>
              </p:cNvSpPr>
              <p:nvPr/>
            </p:nvSpPr>
            <p:spPr bwMode="auto">
              <a:xfrm>
                <a:off x="4129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" name="Line 2603"/>
              <p:cNvSpPr>
                <a:spLocks noChangeShapeType="1"/>
              </p:cNvSpPr>
              <p:nvPr/>
            </p:nvSpPr>
            <p:spPr bwMode="auto">
              <a:xfrm>
                <a:off x="4129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" name="Line 2604"/>
              <p:cNvSpPr>
                <a:spLocks noChangeShapeType="1"/>
              </p:cNvSpPr>
              <p:nvPr/>
            </p:nvSpPr>
            <p:spPr bwMode="auto">
              <a:xfrm>
                <a:off x="4129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" name="Line 2605"/>
              <p:cNvSpPr>
                <a:spLocks noChangeShapeType="1"/>
              </p:cNvSpPr>
              <p:nvPr/>
            </p:nvSpPr>
            <p:spPr bwMode="auto">
              <a:xfrm>
                <a:off x="4129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" name="Line 2606"/>
              <p:cNvSpPr>
                <a:spLocks noChangeShapeType="1"/>
              </p:cNvSpPr>
              <p:nvPr/>
            </p:nvSpPr>
            <p:spPr bwMode="auto">
              <a:xfrm>
                <a:off x="4129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" name="Line 2607"/>
              <p:cNvSpPr>
                <a:spLocks noChangeShapeType="1"/>
              </p:cNvSpPr>
              <p:nvPr/>
            </p:nvSpPr>
            <p:spPr bwMode="auto">
              <a:xfrm>
                <a:off x="4129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" name="Line 2608"/>
              <p:cNvSpPr>
                <a:spLocks noChangeShapeType="1"/>
              </p:cNvSpPr>
              <p:nvPr/>
            </p:nvSpPr>
            <p:spPr bwMode="auto">
              <a:xfrm>
                <a:off x="4129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" name="Line 2609"/>
              <p:cNvSpPr>
                <a:spLocks noChangeShapeType="1"/>
              </p:cNvSpPr>
              <p:nvPr/>
            </p:nvSpPr>
            <p:spPr bwMode="auto">
              <a:xfrm>
                <a:off x="4129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" name="Line 2610"/>
              <p:cNvSpPr>
                <a:spLocks noChangeShapeType="1"/>
              </p:cNvSpPr>
              <p:nvPr/>
            </p:nvSpPr>
            <p:spPr bwMode="auto">
              <a:xfrm>
                <a:off x="4129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" name="Line 2611"/>
              <p:cNvSpPr>
                <a:spLocks noChangeShapeType="1"/>
              </p:cNvSpPr>
              <p:nvPr/>
            </p:nvSpPr>
            <p:spPr bwMode="auto">
              <a:xfrm>
                <a:off x="4129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" name="Line 2612"/>
              <p:cNvSpPr>
                <a:spLocks noChangeShapeType="1"/>
              </p:cNvSpPr>
              <p:nvPr/>
            </p:nvSpPr>
            <p:spPr bwMode="auto">
              <a:xfrm>
                <a:off x="4129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" name="Line 2613"/>
              <p:cNvSpPr>
                <a:spLocks noChangeShapeType="1"/>
              </p:cNvSpPr>
              <p:nvPr/>
            </p:nvSpPr>
            <p:spPr bwMode="auto">
              <a:xfrm>
                <a:off x="4129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" name="Line 2614"/>
              <p:cNvSpPr>
                <a:spLocks noChangeShapeType="1"/>
              </p:cNvSpPr>
              <p:nvPr/>
            </p:nvSpPr>
            <p:spPr bwMode="auto">
              <a:xfrm>
                <a:off x="4129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" name="Line 2615"/>
              <p:cNvSpPr>
                <a:spLocks noChangeShapeType="1"/>
              </p:cNvSpPr>
              <p:nvPr/>
            </p:nvSpPr>
            <p:spPr bwMode="auto">
              <a:xfrm>
                <a:off x="4129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" name="Line 2616"/>
              <p:cNvSpPr>
                <a:spLocks noChangeShapeType="1"/>
              </p:cNvSpPr>
              <p:nvPr/>
            </p:nvSpPr>
            <p:spPr bwMode="auto">
              <a:xfrm>
                <a:off x="4129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42" name="Group 2818"/>
            <p:cNvGrpSpPr>
              <a:grpSpLocks/>
            </p:cNvGrpSpPr>
            <p:nvPr/>
          </p:nvGrpSpPr>
          <p:grpSpPr bwMode="auto">
            <a:xfrm>
              <a:off x="4129" y="656"/>
              <a:ext cx="455" cy="1410"/>
              <a:chOff x="4129" y="656"/>
              <a:chExt cx="455" cy="1410"/>
            </a:xfrm>
          </p:grpSpPr>
          <p:sp>
            <p:nvSpPr>
              <p:cNvPr id="3642" name="Line 2618"/>
              <p:cNvSpPr>
                <a:spLocks noChangeShapeType="1"/>
              </p:cNvSpPr>
              <p:nvPr/>
            </p:nvSpPr>
            <p:spPr bwMode="auto">
              <a:xfrm>
                <a:off x="4129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" name="Line 2619"/>
              <p:cNvSpPr>
                <a:spLocks noChangeShapeType="1"/>
              </p:cNvSpPr>
              <p:nvPr/>
            </p:nvSpPr>
            <p:spPr bwMode="auto">
              <a:xfrm>
                <a:off x="4129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" name="Line 2620"/>
              <p:cNvSpPr>
                <a:spLocks noChangeShapeType="1"/>
              </p:cNvSpPr>
              <p:nvPr/>
            </p:nvSpPr>
            <p:spPr bwMode="auto">
              <a:xfrm>
                <a:off x="4129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" name="Line 2621"/>
              <p:cNvSpPr>
                <a:spLocks noChangeShapeType="1"/>
              </p:cNvSpPr>
              <p:nvPr/>
            </p:nvSpPr>
            <p:spPr bwMode="auto">
              <a:xfrm>
                <a:off x="4129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" name="Line 2622"/>
              <p:cNvSpPr>
                <a:spLocks noChangeShapeType="1"/>
              </p:cNvSpPr>
              <p:nvPr/>
            </p:nvSpPr>
            <p:spPr bwMode="auto">
              <a:xfrm>
                <a:off x="4129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" name="Line 2623"/>
              <p:cNvSpPr>
                <a:spLocks noChangeShapeType="1"/>
              </p:cNvSpPr>
              <p:nvPr/>
            </p:nvSpPr>
            <p:spPr bwMode="auto">
              <a:xfrm>
                <a:off x="4129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" name="Line 2624"/>
              <p:cNvSpPr>
                <a:spLocks noChangeShapeType="1"/>
              </p:cNvSpPr>
              <p:nvPr/>
            </p:nvSpPr>
            <p:spPr bwMode="auto">
              <a:xfrm>
                <a:off x="4129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" name="Line 2625"/>
              <p:cNvSpPr>
                <a:spLocks noChangeShapeType="1"/>
              </p:cNvSpPr>
              <p:nvPr/>
            </p:nvSpPr>
            <p:spPr bwMode="auto">
              <a:xfrm>
                <a:off x="4129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" name="Line 2626"/>
              <p:cNvSpPr>
                <a:spLocks noChangeShapeType="1"/>
              </p:cNvSpPr>
              <p:nvPr/>
            </p:nvSpPr>
            <p:spPr bwMode="auto">
              <a:xfrm>
                <a:off x="4129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" name="Line 2627"/>
              <p:cNvSpPr>
                <a:spLocks noChangeShapeType="1"/>
              </p:cNvSpPr>
              <p:nvPr/>
            </p:nvSpPr>
            <p:spPr bwMode="auto">
              <a:xfrm>
                <a:off x="4129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" name="Line 2628"/>
              <p:cNvSpPr>
                <a:spLocks noChangeShapeType="1"/>
              </p:cNvSpPr>
              <p:nvPr/>
            </p:nvSpPr>
            <p:spPr bwMode="auto">
              <a:xfrm>
                <a:off x="4129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" name="Line 2629"/>
              <p:cNvSpPr>
                <a:spLocks noChangeShapeType="1"/>
              </p:cNvSpPr>
              <p:nvPr/>
            </p:nvSpPr>
            <p:spPr bwMode="auto">
              <a:xfrm>
                <a:off x="4129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4" name="Line 2630"/>
              <p:cNvSpPr>
                <a:spLocks noChangeShapeType="1"/>
              </p:cNvSpPr>
              <p:nvPr/>
            </p:nvSpPr>
            <p:spPr bwMode="auto">
              <a:xfrm>
                <a:off x="4129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5" name="Line 2631"/>
              <p:cNvSpPr>
                <a:spLocks noChangeShapeType="1"/>
              </p:cNvSpPr>
              <p:nvPr/>
            </p:nvSpPr>
            <p:spPr bwMode="auto">
              <a:xfrm>
                <a:off x="4129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6" name="Line 2632"/>
              <p:cNvSpPr>
                <a:spLocks noChangeShapeType="1"/>
              </p:cNvSpPr>
              <p:nvPr/>
            </p:nvSpPr>
            <p:spPr bwMode="auto">
              <a:xfrm>
                <a:off x="4129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7" name="Line 2633"/>
              <p:cNvSpPr>
                <a:spLocks noChangeShapeType="1"/>
              </p:cNvSpPr>
              <p:nvPr/>
            </p:nvSpPr>
            <p:spPr bwMode="auto">
              <a:xfrm>
                <a:off x="4129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8" name="Line 2634"/>
              <p:cNvSpPr>
                <a:spLocks noChangeShapeType="1"/>
              </p:cNvSpPr>
              <p:nvPr/>
            </p:nvSpPr>
            <p:spPr bwMode="auto">
              <a:xfrm>
                <a:off x="4129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9" name="Line 2635"/>
              <p:cNvSpPr>
                <a:spLocks noChangeShapeType="1"/>
              </p:cNvSpPr>
              <p:nvPr/>
            </p:nvSpPr>
            <p:spPr bwMode="auto">
              <a:xfrm>
                <a:off x="4129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0" name="Line 2636"/>
              <p:cNvSpPr>
                <a:spLocks noChangeShapeType="1"/>
              </p:cNvSpPr>
              <p:nvPr/>
            </p:nvSpPr>
            <p:spPr bwMode="auto">
              <a:xfrm>
                <a:off x="4129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1" name="Line 2637"/>
              <p:cNvSpPr>
                <a:spLocks noChangeShapeType="1"/>
              </p:cNvSpPr>
              <p:nvPr/>
            </p:nvSpPr>
            <p:spPr bwMode="auto">
              <a:xfrm>
                <a:off x="4129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2" name="Line 2638"/>
              <p:cNvSpPr>
                <a:spLocks noChangeShapeType="1"/>
              </p:cNvSpPr>
              <p:nvPr/>
            </p:nvSpPr>
            <p:spPr bwMode="auto">
              <a:xfrm>
                <a:off x="4129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3" name="Line 2639"/>
              <p:cNvSpPr>
                <a:spLocks noChangeShapeType="1"/>
              </p:cNvSpPr>
              <p:nvPr/>
            </p:nvSpPr>
            <p:spPr bwMode="auto">
              <a:xfrm>
                <a:off x="4129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4" name="Line 2640"/>
              <p:cNvSpPr>
                <a:spLocks noChangeShapeType="1"/>
              </p:cNvSpPr>
              <p:nvPr/>
            </p:nvSpPr>
            <p:spPr bwMode="auto">
              <a:xfrm>
                <a:off x="4129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5" name="Line 2641"/>
              <p:cNvSpPr>
                <a:spLocks noChangeShapeType="1"/>
              </p:cNvSpPr>
              <p:nvPr/>
            </p:nvSpPr>
            <p:spPr bwMode="auto">
              <a:xfrm>
                <a:off x="4129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6" name="Line 2642"/>
              <p:cNvSpPr>
                <a:spLocks noChangeShapeType="1"/>
              </p:cNvSpPr>
              <p:nvPr/>
            </p:nvSpPr>
            <p:spPr bwMode="auto">
              <a:xfrm>
                <a:off x="4129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7" name="Line 2643"/>
              <p:cNvSpPr>
                <a:spLocks noChangeShapeType="1"/>
              </p:cNvSpPr>
              <p:nvPr/>
            </p:nvSpPr>
            <p:spPr bwMode="auto">
              <a:xfrm>
                <a:off x="4129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8" name="Line 2644"/>
              <p:cNvSpPr>
                <a:spLocks noChangeShapeType="1"/>
              </p:cNvSpPr>
              <p:nvPr/>
            </p:nvSpPr>
            <p:spPr bwMode="auto">
              <a:xfrm>
                <a:off x="4129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9" name="Line 2645"/>
              <p:cNvSpPr>
                <a:spLocks noChangeShapeType="1"/>
              </p:cNvSpPr>
              <p:nvPr/>
            </p:nvSpPr>
            <p:spPr bwMode="auto">
              <a:xfrm>
                <a:off x="4129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0" name="Line 2646"/>
              <p:cNvSpPr>
                <a:spLocks noChangeShapeType="1"/>
              </p:cNvSpPr>
              <p:nvPr/>
            </p:nvSpPr>
            <p:spPr bwMode="auto">
              <a:xfrm>
                <a:off x="4129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1" name="Line 2647"/>
              <p:cNvSpPr>
                <a:spLocks noChangeShapeType="1"/>
              </p:cNvSpPr>
              <p:nvPr/>
            </p:nvSpPr>
            <p:spPr bwMode="auto">
              <a:xfrm>
                <a:off x="4129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2" name="Line 2648"/>
              <p:cNvSpPr>
                <a:spLocks noChangeShapeType="1"/>
              </p:cNvSpPr>
              <p:nvPr/>
            </p:nvSpPr>
            <p:spPr bwMode="auto">
              <a:xfrm>
                <a:off x="4129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3" name="Line 2649"/>
              <p:cNvSpPr>
                <a:spLocks noChangeShapeType="1"/>
              </p:cNvSpPr>
              <p:nvPr/>
            </p:nvSpPr>
            <p:spPr bwMode="auto">
              <a:xfrm>
                <a:off x="4129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4" name="Line 2650"/>
              <p:cNvSpPr>
                <a:spLocks noChangeShapeType="1"/>
              </p:cNvSpPr>
              <p:nvPr/>
            </p:nvSpPr>
            <p:spPr bwMode="auto">
              <a:xfrm>
                <a:off x="4129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5" name="Line 2651"/>
              <p:cNvSpPr>
                <a:spLocks noChangeShapeType="1"/>
              </p:cNvSpPr>
              <p:nvPr/>
            </p:nvSpPr>
            <p:spPr bwMode="auto">
              <a:xfrm>
                <a:off x="4129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6" name="Line 2652"/>
              <p:cNvSpPr>
                <a:spLocks noChangeShapeType="1"/>
              </p:cNvSpPr>
              <p:nvPr/>
            </p:nvSpPr>
            <p:spPr bwMode="auto">
              <a:xfrm>
                <a:off x="4129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7" name="Line 2653"/>
              <p:cNvSpPr>
                <a:spLocks noChangeShapeType="1"/>
              </p:cNvSpPr>
              <p:nvPr/>
            </p:nvSpPr>
            <p:spPr bwMode="auto">
              <a:xfrm>
                <a:off x="4129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8" name="Line 2654"/>
              <p:cNvSpPr>
                <a:spLocks noChangeShapeType="1"/>
              </p:cNvSpPr>
              <p:nvPr/>
            </p:nvSpPr>
            <p:spPr bwMode="auto">
              <a:xfrm>
                <a:off x="4129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9" name="Line 2655"/>
              <p:cNvSpPr>
                <a:spLocks noChangeShapeType="1"/>
              </p:cNvSpPr>
              <p:nvPr/>
            </p:nvSpPr>
            <p:spPr bwMode="auto">
              <a:xfrm>
                <a:off x="4129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0" name="Line 2656"/>
              <p:cNvSpPr>
                <a:spLocks noChangeShapeType="1"/>
              </p:cNvSpPr>
              <p:nvPr/>
            </p:nvSpPr>
            <p:spPr bwMode="auto">
              <a:xfrm>
                <a:off x="4129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1" name="Line 2657"/>
              <p:cNvSpPr>
                <a:spLocks noChangeShapeType="1"/>
              </p:cNvSpPr>
              <p:nvPr/>
            </p:nvSpPr>
            <p:spPr bwMode="auto">
              <a:xfrm>
                <a:off x="4129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2" name="Line 2658"/>
              <p:cNvSpPr>
                <a:spLocks noChangeShapeType="1"/>
              </p:cNvSpPr>
              <p:nvPr/>
            </p:nvSpPr>
            <p:spPr bwMode="auto">
              <a:xfrm>
                <a:off x="4129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3" name="Line 2659"/>
              <p:cNvSpPr>
                <a:spLocks noChangeShapeType="1"/>
              </p:cNvSpPr>
              <p:nvPr/>
            </p:nvSpPr>
            <p:spPr bwMode="auto">
              <a:xfrm>
                <a:off x="4129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4" name="Line 2660"/>
              <p:cNvSpPr>
                <a:spLocks noChangeShapeType="1"/>
              </p:cNvSpPr>
              <p:nvPr/>
            </p:nvSpPr>
            <p:spPr bwMode="auto">
              <a:xfrm>
                <a:off x="4129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5" name="Line 2661"/>
              <p:cNvSpPr>
                <a:spLocks noChangeShapeType="1"/>
              </p:cNvSpPr>
              <p:nvPr/>
            </p:nvSpPr>
            <p:spPr bwMode="auto">
              <a:xfrm>
                <a:off x="4129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" name="Line 2662"/>
              <p:cNvSpPr>
                <a:spLocks noChangeShapeType="1"/>
              </p:cNvSpPr>
              <p:nvPr/>
            </p:nvSpPr>
            <p:spPr bwMode="auto">
              <a:xfrm>
                <a:off x="4129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" name="Line 2663"/>
              <p:cNvSpPr>
                <a:spLocks noChangeShapeType="1"/>
              </p:cNvSpPr>
              <p:nvPr/>
            </p:nvSpPr>
            <p:spPr bwMode="auto">
              <a:xfrm>
                <a:off x="4129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" name="Line 2664"/>
              <p:cNvSpPr>
                <a:spLocks noChangeShapeType="1"/>
              </p:cNvSpPr>
              <p:nvPr/>
            </p:nvSpPr>
            <p:spPr bwMode="auto">
              <a:xfrm>
                <a:off x="4129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" name="Line 2665"/>
              <p:cNvSpPr>
                <a:spLocks noChangeShapeType="1"/>
              </p:cNvSpPr>
              <p:nvPr/>
            </p:nvSpPr>
            <p:spPr bwMode="auto">
              <a:xfrm>
                <a:off x="4129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" name="Line 2666"/>
              <p:cNvSpPr>
                <a:spLocks noChangeShapeType="1"/>
              </p:cNvSpPr>
              <p:nvPr/>
            </p:nvSpPr>
            <p:spPr bwMode="auto">
              <a:xfrm>
                <a:off x="4129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" name="Line 2667"/>
              <p:cNvSpPr>
                <a:spLocks noChangeShapeType="1"/>
              </p:cNvSpPr>
              <p:nvPr/>
            </p:nvSpPr>
            <p:spPr bwMode="auto">
              <a:xfrm>
                <a:off x="4129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" name="Line 2668"/>
              <p:cNvSpPr>
                <a:spLocks noChangeShapeType="1"/>
              </p:cNvSpPr>
              <p:nvPr/>
            </p:nvSpPr>
            <p:spPr bwMode="auto">
              <a:xfrm>
                <a:off x="4129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" name="Line 2669"/>
              <p:cNvSpPr>
                <a:spLocks noChangeShapeType="1"/>
              </p:cNvSpPr>
              <p:nvPr/>
            </p:nvSpPr>
            <p:spPr bwMode="auto">
              <a:xfrm>
                <a:off x="4129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" name="Line 2670"/>
              <p:cNvSpPr>
                <a:spLocks noChangeShapeType="1"/>
              </p:cNvSpPr>
              <p:nvPr/>
            </p:nvSpPr>
            <p:spPr bwMode="auto">
              <a:xfrm>
                <a:off x="4129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" name="Line 2671"/>
              <p:cNvSpPr>
                <a:spLocks noChangeShapeType="1"/>
              </p:cNvSpPr>
              <p:nvPr/>
            </p:nvSpPr>
            <p:spPr bwMode="auto">
              <a:xfrm>
                <a:off x="4129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" name="Line 2672"/>
              <p:cNvSpPr>
                <a:spLocks noChangeShapeType="1"/>
              </p:cNvSpPr>
              <p:nvPr/>
            </p:nvSpPr>
            <p:spPr bwMode="auto">
              <a:xfrm>
                <a:off x="4129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" name="Line 2673"/>
              <p:cNvSpPr>
                <a:spLocks noChangeShapeType="1"/>
              </p:cNvSpPr>
              <p:nvPr/>
            </p:nvSpPr>
            <p:spPr bwMode="auto">
              <a:xfrm>
                <a:off x="4129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" name="Line 2674"/>
              <p:cNvSpPr>
                <a:spLocks noChangeShapeType="1"/>
              </p:cNvSpPr>
              <p:nvPr/>
            </p:nvSpPr>
            <p:spPr bwMode="auto">
              <a:xfrm>
                <a:off x="4129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" name="Line 2675"/>
              <p:cNvSpPr>
                <a:spLocks noChangeShapeType="1"/>
              </p:cNvSpPr>
              <p:nvPr/>
            </p:nvSpPr>
            <p:spPr bwMode="auto">
              <a:xfrm>
                <a:off x="4129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" name="Line 2676"/>
              <p:cNvSpPr>
                <a:spLocks noChangeShapeType="1"/>
              </p:cNvSpPr>
              <p:nvPr/>
            </p:nvSpPr>
            <p:spPr bwMode="auto">
              <a:xfrm>
                <a:off x="4129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" name="Line 2677"/>
              <p:cNvSpPr>
                <a:spLocks noChangeShapeType="1"/>
              </p:cNvSpPr>
              <p:nvPr/>
            </p:nvSpPr>
            <p:spPr bwMode="auto">
              <a:xfrm>
                <a:off x="4129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" name="Line 2678"/>
              <p:cNvSpPr>
                <a:spLocks noChangeShapeType="1"/>
              </p:cNvSpPr>
              <p:nvPr/>
            </p:nvSpPr>
            <p:spPr bwMode="auto">
              <a:xfrm>
                <a:off x="4129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" name="Line 2679"/>
              <p:cNvSpPr>
                <a:spLocks noChangeShapeType="1"/>
              </p:cNvSpPr>
              <p:nvPr/>
            </p:nvSpPr>
            <p:spPr bwMode="auto">
              <a:xfrm>
                <a:off x="4129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" name="Line 2680"/>
              <p:cNvSpPr>
                <a:spLocks noChangeShapeType="1"/>
              </p:cNvSpPr>
              <p:nvPr/>
            </p:nvSpPr>
            <p:spPr bwMode="auto">
              <a:xfrm>
                <a:off x="4129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" name="Line 2681"/>
              <p:cNvSpPr>
                <a:spLocks noChangeShapeType="1"/>
              </p:cNvSpPr>
              <p:nvPr/>
            </p:nvSpPr>
            <p:spPr bwMode="auto">
              <a:xfrm>
                <a:off x="4129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" name="Line 2682"/>
              <p:cNvSpPr>
                <a:spLocks noChangeShapeType="1"/>
              </p:cNvSpPr>
              <p:nvPr/>
            </p:nvSpPr>
            <p:spPr bwMode="auto">
              <a:xfrm>
                <a:off x="4129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" name="Line 2683"/>
              <p:cNvSpPr>
                <a:spLocks noChangeShapeType="1"/>
              </p:cNvSpPr>
              <p:nvPr/>
            </p:nvSpPr>
            <p:spPr bwMode="auto">
              <a:xfrm>
                <a:off x="4129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" name="Line 2684"/>
              <p:cNvSpPr>
                <a:spLocks noChangeShapeType="1"/>
              </p:cNvSpPr>
              <p:nvPr/>
            </p:nvSpPr>
            <p:spPr bwMode="auto">
              <a:xfrm>
                <a:off x="4129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" name="Line 2685"/>
              <p:cNvSpPr>
                <a:spLocks noChangeShapeType="1"/>
              </p:cNvSpPr>
              <p:nvPr/>
            </p:nvSpPr>
            <p:spPr bwMode="auto">
              <a:xfrm>
                <a:off x="4129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" name="Line 2686"/>
              <p:cNvSpPr>
                <a:spLocks noChangeShapeType="1"/>
              </p:cNvSpPr>
              <p:nvPr/>
            </p:nvSpPr>
            <p:spPr bwMode="auto">
              <a:xfrm>
                <a:off x="4243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" name="Line 2687"/>
              <p:cNvSpPr>
                <a:spLocks noChangeShapeType="1"/>
              </p:cNvSpPr>
              <p:nvPr/>
            </p:nvSpPr>
            <p:spPr bwMode="auto">
              <a:xfrm>
                <a:off x="4355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" name="Line 2688"/>
              <p:cNvSpPr>
                <a:spLocks noChangeShapeType="1"/>
              </p:cNvSpPr>
              <p:nvPr/>
            </p:nvSpPr>
            <p:spPr bwMode="auto">
              <a:xfrm>
                <a:off x="4469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" name="Line 2689"/>
              <p:cNvSpPr>
                <a:spLocks noChangeShapeType="1"/>
              </p:cNvSpPr>
              <p:nvPr/>
            </p:nvSpPr>
            <p:spPr bwMode="auto">
              <a:xfrm>
                <a:off x="4583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" name="Line 2690"/>
              <p:cNvSpPr>
                <a:spLocks noChangeShapeType="1"/>
              </p:cNvSpPr>
              <p:nvPr/>
            </p:nvSpPr>
            <p:spPr bwMode="auto">
              <a:xfrm>
                <a:off x="4583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" name="Line 2691"/>
              <p:cNvSpPr>
                <a:spLocks noChangeShapeType="1"/>
              </p:cNvSpPr>
              <p:nvPr/>
            </p:nvSpPr>
            <p:spPr bwMode="auto">
              <a:xfrm>
                <a:off x="4583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" name="Line 2692"/>
              <p:cNvSpPr>
                <a:spLocks noChangeShapeType="1"/>
              </p:cNvSpPr>
              <p:nvPr/>
            </p:nvSpPr>
            <p:spPr bwMode="auto">
              <a:xfrm>
                <a:off x="4583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" name="Line 2693"/>
              <p:cNvSpPr>
                <a:spLocks noChangeShapeType="1"/>
              </p:cNvSpPr>
              <p:nvPr/>
            </p:nvSpPr>
            <p:spPr bwMode="auto">
              <a:xfrm>
                <a:off x="4583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" name="Line 2694"/>
              <p:cNvSpPr>
                <a:spLocks noChangeShapeType="1"/>
              </p:cNvSpPr>
              <p:nvPr/>
            </p:nvSpPr>
            <p:spPr bwMode="auto">
              <a:xfrm>
                <a:off x="4583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" name="Line 2695"/>
              <p:cNvSpPr>
                <a:spLocks noChangeShapeType="1"/>
              </p:cNvSpPr>
              <p:nvPr/>
            </p:nvSpPr>
            <p:spPr bwMode="auto">
              <a:xfrm>
                <a:off x="4583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" name="Line 2696"/>
              <p:cNvSpPr>
                <a:spLocks noChangeShapeType="1"/>
              </p:cNvSpPr>
              <p:nvPr/>
            </p:nvSpPr>
            <p:spPr bwMode="auto">
              <a:xfrm>
                <a:off x="4583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" name="Line 2697"/>
              <p:cNvSpPr>
                <a:spLocks noChangeShapeType="1"/>
              </p:cNvSpPr>
              <p:nvPr/>
            </p:nvSpPr>
            <p:spPr bwMode="auto">
              <a:xfrm>
                <a:off x="4583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" name="Line 2698"/>
              <p:cNvSpPr>
                <a:spLocks noChangeShapeType="1"/>
              </p:cNvSpPr>
              <p:nvPr/>
            </p:nvSpPr>
            <p:spPr bwMode="auto">
              <a:xfrm>
                <a:off x="4583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3" name="Line 2699"/>
              <p:cNvSpPr>
                <a:spLocks noChangeShapeType="1"/>
              </p:cNvSpPr>
              <p:nvPr/>
            </p:nvSpPr>
            <p:spPr bwMode="auto">
              <a:xfrm>
                <a:off x="4583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4" name="Line 2700"/>
              <p:cNvSpPr>
                <a:spLocks noChangeShapeType="1"/>
              </p:cNvSpPr>
              <p:nvPr/>
            </p:nvSpPr>
            <p:spPr bwMode="auto">
              <a:xfrm>
                <a:off x="4583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5" name="Line 2701"/>
              <p:cNvSpPr>
                <a:spLocks noChangeShapeType="1"/>
              </p:cNvSpPr>
              <p:nvPr/>
            </p:nvSpPr>
            <p:spPr bwMode="auto">
              <a:xfrm>
                <a:off x="4583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6" name="Line 2702"/>
              <p:cNvSpPr>
                <a:spLocks noChangeShapeType="1"/>
              </p:cNvSpPr>
              <p:nvPr/>
            </p:nvSpPr>
            <p:spPr bwMode="auto">
              <a:xfrm>
                <a:off x="4583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" name="Line 2703"/>
              <p:cNvSpPr>
                <a:spLocks noChangeShapeType="1"/>
              </p:cNvSpPr>
              <p:nvPr/>
            </p:nvSpPr>
            <p:spPr bwMode="auto">
              <a:xfrm>
                <a:off x="4583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8" name="Line 2704"/>
              <p:cNvSpPr>
                <a:spLocks noChangeShapeType="1"/>
              </p:cNvSpPr>
              <p:nvPr/>
            </p:nvSpPr>
            <p:spPr bwMode="auto">
              <a:xfrm>
                <a:off x="4583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9" name="Line 2705"/>
              <p:cNvSpPr>
                <a:spLocks noChangeShapeType="1"/>
              </p:cNvSpPr>
              <p:nvPr/>
            </p:nvSpPr>
            <p:spPr bwMode="auto">
              <a:xfrm>
                <a:off x="4583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0" name="Line 2706"/>
              <p:cNvSpPr>
                <a:spLocks noChangeShapeType="1"/>
              </p:cNvSpPr>
              <p:nvPr/>
            </p:nvSpPr>
            <p:spPr bwMode="auto">
              <a:xfrm>
                <a:off x="4583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1" name="Line 2707"/>
              <p:cNvSpPr>
                <a:spLocks noChangeShapeType="1"/>
              </p:cNvSpPr>
              <p:nvPr/>
            </p:nvSpPr>
            <p:spPr bwMode="auto">
              <a:xfrm>
                <a:off x="4583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2" name="Line 2708"/>
              <p:cNvSpPr>
                <a:spLocks noChangeShapeType="1"/>
              </p:cNvSpPr>
              <p:nvPr/>
            </p:nvSpPr>
            <p:spPr bwMode="auto">
              <a:xfrm>
                <a:off x="4583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3" name="Line 2709"/>
              <p:cNvSpPr>
                <a:spLocks noChangeShapeType="1"/>
              </p:cNvSpPr>
              <p:nvPr/>
            </p:nvSpPr>
            <p:spPr bwMode="auto">
              <a:xfrm>
                <a:off x="4583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4" name="Line 2710"/>
              <p:cNvSpPr>
                <a:spLocks noChangeShapeType="1"/>
              </p:cNvSpPr>
              <p:nvPr/>
            </p:nvSpPr>
            <p:spPr bwMode="auto">
              <a:xfrm>
                <a:off x="4583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5" name="Line 2711"/>
              <p:cNvSpPr>
                <a:spLocks noChangeShapeType="1"/>
              </p:cNvSpPr>
              <p:nvPr/>
            </p:nvSpPr>
            <p:spPr bwMode="auto">
              <a:xfrm>
                <a:off x="4583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6" name="Line 2712"/>
              <p:cNvSpPr>
                <a:spLocks noChangeShapeType="1"/>
              </p:cNvSpPr>
              <p:nvPr/>
            </p:nvSpPr>
            <p:spPr bwMode="auto">
              <a:xfrm>
                <a:off x="4583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7" name="Line 2713"/>
              <p:cNvSpPr>
                <a:spLocks noChangeShapeType="1"/>
              </p:cNvSpPr>
              <p:nvPr/>
            </p:nvSpPr>
            <p:spPr bwMode="auto">
              <a:xfrm>
                <a:off x="4583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8" name="Line 2714"/>
              <p:cNvSpPr>
                <a:spLocks noChangeShapeType="1"/>
              </p:cNvSpPr>
              <p:nvPr/>
            </p:nvSpPr>
            <p:spPr bwMode="auto">
              <a:xfrm>
                <a:off x="4583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9" name="Line 2715"/>
              <p:cNvSpPr>
                <a:spLocks noChangeShapeType="1"/>
              </p:cNvSpPr>
              <p:nvPr/>
            </p:nvSpPr>
            <p:spPr bwMode="auto">
              <a:xfrm>
                <a:off x="4583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0" name="Line 2716"/>
              <p:cNvSpPr>
                <a:spLocks noChangeShapeType="1"/>
              </p:cNvSpPr>
              <p:nvPr/>
            </p:nvSpPr>
            <p:spPr bwMode="auto">
              <a:xfrm>
                <a:off x="4583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1" name="Line 2717"/>
              <p:cNvSpPr>
                <a:spLocks noChangeShapeType="1"/>
              </p:cNvSpPr>
              <p:nvPr/>
            </p:nvSpPr>
            <p:spPr bwMode="auto">
              <a:xfrm>
                <a:off x="4583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2" name="Line 2718"/>
              <p:cNvSpPr>
                <a:spLocks noChangeShapeType="1"/>
              </p:cNvSpPr>
              <p:nvPr/>
            </p:nvSpPr>
            <p:spPr bwMode="auto">
              <a:xfrm>
                <a:off x="4583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3" name="Line 2719"/>
              <p:cNvSpPr>
                <a:spLocks noChangeShapeType="1"/>
              </p:cNvSpPr>
              <p:nvPr/>
            </p:nvSpPr>
            <p:spPr bwMode="auto">
              <a:xfrm>
                <a:off x="4583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4" name="Line 2720"/>
              <p:cNvSpPr>
                <a:spLocks noChangeShapeType="1"/>
              </p:cNvSpPr>
              <p:nvPr/>
            </p:nvSpPr>
            <p:spPr bwMode="auto">
              <a:xfrm>
                <a:off x="4583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5" name="Line 2721"/>
              <p:cNvSpPr>
                <a:spLocks noChangeShapeType="1"/>
              </p:cNvSpPr>
              <p:nvPr/>
            </p:nvSpPr>
            <p:spPr bwMode="auto">
              <a:xfrm>
                <a:off x="4583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6" name="Line 2722"/>
              <p:cNvSpPr>
                <a:spLocks noChangeShapeType="1"/>
              </p:cNvSpPr>
              <p:nvPr/>
            </p:nvSpPr>
            <p:spPr bwMode="auto">
              <a:xfrm>
                <a:off x="4583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7" name="Line 2723"/>
              <p:cNvSpPr>
                <a:spLocks noChangeShapeType="1"/>
              </p:cNvSpPr>
              <p:nvPr/>
            </p:nvSpPr>
            <p:spPr bwMode="auto">
              <a:xfrm>
                <a:off x="4583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8" name="Line 2724"/>
              <p:cNvSpPr>
                <a:spLocks noChangeShapeType="1"/>
              </p:cNvSpPr>
              <p:nvPr/>
            </p:nvSpPr>
            <p:spPr bwMode="auto">
              <a:xfrm>
                <a:off x="4583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9" name="Line 2725"/>
              <p:cNvSpPr>
                <a:spLocks noChangeShapeType="1"/>
              </p:cNvSpPr>
              <p:nvPr/>
            </p:nvSpPr>
            <p:spPr bwMode="auto">
              <a:xfrm>
                <a:off x="4583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0" name="Line 2726"/>
              <p:cNvSpPr>
                <a:spLocks noChangeShapeType="1"/>
              </p:cNvSpPr>
              <p:nvPr/>
            </p:nvSpPr>
            <p:spPr bwMode="auto">
              <a:xfrm>
                <a:off x="4583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1" name="Line 2727"/>
              <p:cNvSpPr>
                <a:spLocks noChangeShapeType="1"/>
              </p:cNvSpPr>
              <p:nvPr/>
            </p:nvSpPr>
            <p:spPr bwMode="auto">
              <a:xfrm>
                <a:off x="4583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2" name="Line 2728"/>
              <p:cNvSpPr>
                <a:spLocks noChangeShapeType="1"/>
              </p:cNvSpPr>
              <p:nvPr/>
            </p:nvSpPr>
            <p:spPr bwMode="auto">
              <a:xfrm>
                <a:off x="4583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3" name="Line 2729"/>
              <p:cNvSpPr>
                <a:spLocks noChangeShapeType="1"/>
              </p:cNvSpPr>
              <p:nvPr/>
            </p:nvSpPr>
            <p:spPr bwMode="auto">
              <a:xfrm>
                <a:off x="4583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4" name="Line 2730"/>
              <p:cNvSpPr>
                <a:spLocks noChangeShapeType="1"/>
              </p:cNvSpPr>
              <p:nvPr/>
            </p:nvSpPr>
            <p:spPr bwMode="auto">
              <a:xfrm>
                <a:off x="4583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5" name="Line 2731"/>
              <p:cNvSpPr>
                <a:spLocks noChangeShapeType="1"/>
              </p:cNvSpPr>
              <p:nvPr/>
            </p:nvSpPr>
            <p:spPr bwMode="auto">
              <a:xfrm>
                <a:off x="4583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6" name="Line 2732"/>
              <p:cNvSpPr>
                <a:spLocks noChangeShapeType="1"/>
              </p:cNvSpPr>
              <p:nvPr/>
            </p:nvSpPr>
            <p:spPr bwMode="auto">
              <a:xfrm>
                <a:off x="4583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7" name="Line 2733"/>
              <p:cNvSpPr>
                <a:spLocks noChangeShapeType="1"/>
              </p:cNvSpPr>
              <p:nvPr/>
            </p:nvSpPr>
            <p:spPr bwMode="auto">
              <a:xfrm>
                <a:off x="4583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8" name="Line 2734"/>
              <p:cNvSpPr>
                <a:spLocks noChangeShapeType="1"/>
              </p:cNvSpPr>
              <p:nvPr/>
            </p:nvSpPr>
            <p:spPr bwMode="auto">
              <a:xfrm>
                <a:off x="4583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9" name="Line 2735"/>
              <p:cNvSpPr>
                <a:spLocks noChangeShapeType="1"/>
              </p:cNvSpPr>
              <p:nvPr/>
            </p:nvSpPr>
            <p:spPr bwMode="auto">
              <a:xfrm>
                <a:off x="4583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0" name="Line 2736"/>
              <p:cNvSpPr>
                <a:spLocks noChangeShapeType="1"/>
              </p:cNvSpPr>
              <p:nvPr/>
            </p:nvSpPr>
            <p:spPr bwMode="auto">
              <a:xfrm>
                <a:off x="4583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1" name="Line 2737"/>
              <p:cNvSpPr>
                <a:spLocks noChangeShapeType="1"/>
              </p:cNvSpPr>
              <p:nvPr/>
            </p:nvSpPr>
            <p:spPr bwMode="auto">
              <a:xfrm>
                <a:off x="4583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2" name="Line 2738"/>
              <p:cNvSpPr>
                <a:spLocks noChangeShapeType="1"/>
              </p:cNvSpPr>
              <p:nvPr/>
            </p:nvSpPr>
            <p:spPr bwMode="auto">
              <a:xfrm>
                <a:off x="4583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3" name="Line 2739"/>
              <p:cNvSpPr>
                <a:spLocks noChangeShapeType="1"/>
              </p:cNvSpPr>
              <p:nvPr/>
            </p:nvSpPr>
            <p:spPr bwMode="auto">
              <a:xfrm>
                <a:off x="4583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4" name="Line 2740"/>
              <p:cNvSpPr>
                <a:spLocks noChangeShapeType="1"/>
              </p:cNvSpPr>
              <p:nvPr/>
            </p:nvSpPr>
            <p:spPr bwMode="auto">
              <a:xfrm>
                <a:off x="4583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5" name="Line 2741"/>
              <p:cNvSpPr>
                <a:spLocks noChangeShapeType="1"/>
              </p:cNvSpPr>
              <p:nvPr/>
            </p:nvSpPr>
            <p:spPr bwMode="auto">
              <a:xfrm>
                <a:off x="4583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6" name="Line 2742"/>
              <p:cNvSpPr>
                <a:spLocks noChangeShapeType="1"/>
              </p:cNvSpPr>
              <p:nvPr/>
            </p:nvSpPr>
            <p:spPr bwMode="auto">
              <a:xfrm>
                <a:off x="4583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7" name="Line 2743"/>
              <p:cNvSpPr>
                <a:spLocks noChangeShapeType="1"/>
              </p:cNvSpPr>
              <p:nvPr/>
            </p:nvSpPr>
            <p:spPr bwMode="auto">
              <a:xfrm>
                <a:off x="4583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8" name="Line 2744"/>
              <p:cNvSpPr>
                <a:spLocks noChangeShapeType="1"/>
              </p:cNvSpPr>
              <p:nvPr/>
            </p:nvSpPr>
            <p:spPr bwMode="auto">
              <a:xfrm>
                <a:off x="4583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9" name="Line 2745"/>
              <p:cNvSpPr>
                <a:spLocks noChangeShapeType="1"/>
              </p:cNvSpPr>
              <p:nvPr/>
            </p:nvSpPr>
            <p:spPr bwMode="auto">
              <a:xfrm>
                <a:off x="4583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0" name="Line 2746"/>
              <p:cNvSpPr>
                <a:spLocks noChangeShapeType="1"/>
              </p:cNvSpPr>
              <p:nvPr/>
            </p:nvSpPr>
            <p:spPr bwMode="auto">
              <a:xfrm>
                <a:off x="4583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1" name="Line 2747"/>
              <p:cNvSpPr>
                <a:spLocks noChangeShapeType="1"/>
              </p:cNvSpPr>
              <p:nvPr/>
            </p:nvSpPr>
            <p:spPr bwMode="auto">
              <a:xfrm>
                <a:off x="4583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2" name="Line 2748"/>
              <p:cNvSpPr>
                <a:spLocks noChangeShapeType="1"/>
              </p:cNvSpPr>
              <p:nvPr/>
            </p:nvSpPr>
            <p:spPr bwMode="auto">
              <a:xfrm>
                <a:off x="4583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3" name="Line 2749"/>
              <p:cNvSpPr>
                <a:spLocks noChangeShapeType="1"/>
              </p:cNvSpPr>
              <p:nvPr/>
            </p:nvSpPr>
            <p:spPr bwMode="auto">
              <a:xfrm>
                <a:off x="4583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4" name="Line 2750"/>
              <p:cNvSpPr>
                <a:spLocks noChangeShapeType="1"/>
              </p:cNvSpPr>
              <p:nvPr/>
            </p:nvSpPr>
            <p:spPr bwMode="auto">
              <a:xfrm>
                <a:off x="4583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5" name="Line 2751"/>
              <p:cNvSpPr>
                <a:spLocks noChangeShapeType="1"/>
              </p:cNvSpPr>
              <p:nvPr/>
            </p:nvSpPr>
            <p:spPr bwMode="auto">
              <a:xfrm>
                <a:off x="4583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6" name="Line 2752"/>
              <p:cNvSpPr>
                <a:spLocks noChangeShapeType="1"/>
              </p:cNvSpPr>
              <p:nvPr/>
            </p:nvSpPr>
            <p:spPr bwMode="auto">
              <a:xfrm>
                <a:off x="4583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7" name="Line 2753"/>
              <p:cNvSpPr>
                <a:spLocks noChangeShapeType="1"/>
              </p:cNvSpPr>
              <p:nvPr/>
            </p:nvSpPr>
            <p:spPr bwMode="auto">
              <a:xfrm>
                <a:off x="4583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8" name="Line 2754"/>
              <p:cNvSpPr>
                <a:spLocks noChangeShapeType="1"/>
              </p:cNvSpPr>
              <p:nvPr/>
            </p:nvSpPr>
            <p:spPr bwMode="auto">
              <a:xfrm>
                <a:off x="4583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9" name="Line 2755"/>
              <p:cNvSpPr>
                <a:spLocks noChangeShapeType="1"/>
              </p:cNvSpPr>
              <p:nvPr/>
            </p:nvSpPr>
            <p:spPr bwMode="auto">
              <a:xfrm>
                <a:off x="4583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0" name="Line 2756"/>
              <p:cNvSpPr>
                <a:spLocks noChangeShapeType="1"/>
              </p:cNvSpPr>
              <p:nvPr/>
            </p:nvSpPr>
            <p:spPr bwMode="auto">
              <a:xfrm>
                <a:off x="4583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1" name="Line 2757"/>
              <p:cNvSpPr>
                <a:spLocks noChangeShapeType="1"/>
              </p:cNvSpPr>
              <p:nvPr/>
            </p:nvSpPr>
            <p:spPr bwMode="auto">
              <a:xfrm>
                <a:off x="4583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2" name="Line 2758"/>
              <p:cNvSpPr>
                <a:spLocks noChangeShapeType="1"/>
              </p:cNvSpPr>
              <p:nvPr/>
            </p:nvSpPr>
            <p:spPr bwMode="auto">
              <a:xfrm>
                <a:off x="4583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3" name="Line 2759"/>
              <p:cNvSpPr>
                <a:spLocks noChangeShapeType="1"/>
              </p:cNvSpPr>
              <p:nvPr/>
            </p:nvSpPr>
            <p:spPr bwMode="auto">
              <a:xfrm>
                <a:off x="4583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4" name="Line 2760"/>
              <p:cNvSpPr>
                <a:spLocks noChangeShapeType="1"/>
              </p:cNvSpPr>
              <p:nvPr/>
            </p:nvSpPr>
            <p:spPr bwMode="auto">
              <a:xfrm>
                <a:off x="4583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5" name="Line 2761"/>
              <p:cNvSpPr>
                <a:spLocks noChangeShapeType="1"/>
              </p:cNvSpPr>
              <p:nvPr/>
            </p:nvSpPr>
            <p:spPr bwMode="auto">
              <a:xfrm>
                <a:off x="4583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6" name="Line 2762"/>
              <p:cNvSpPr>
                <a:spLocks noChangeShapeType="1"/>
              </p:cNvSpPr>
              <p:nvPr/>
            </p:nvSpPr>
            <p:spPr bwMode="auto">
              <a:xfrm>
                <a:off x="4583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7" name="Line 2763"/>
              <p:cNvSpPr>
                <a:spLocks noChangeShapeType="1"/>
              </p:cNvSpPr>
              <p:nvPr/>
            </p:nvSpPr>
            <p:spPr bwMode="auto">
              <a:xfrm>
                <a:off x="4583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8" name="Line 2764"/>
              <p:cNvSpPr>
                <a:spLocks noChangeShapeType="1"/>
              </p:cNvSpPr>
              <p:nvPr/>
            </p:nvSpPr>
            <p:spPr bwMode="auto">
              <a:xfrm>
                <a:off x="4583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9" name="Line 2765"/>
              <p:cNvSpPr>
                <a:spLocks noChangeShapeType="1"/>
              </p:cNvSpPr>
              <p:nvPr/>
            </p:nvSpPr>
            <p:spPr bwMode="auto">
              <a:xfrm>
                <a:off x="4583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" name="Line 2766"/>
              <p:cNvSpPr>
                <a:spLocks noChangeShapeType="1"/>
              </p:cNvSpPr>
              <p:nvPr/>
            </p:nvSpPr>
            <p:spPr bwMode="auto">
              <a:xfrm>
                <a:off x="4583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" name="Line 2767"/>
              <p:cNvSpPr>
                <a:spLocks noChangeShapeType="1"/>
              </p:cNvSpPr>
              <p:nvPr/>
            </p:nvSpPr>
            <p:spPr bwMode="auto">
              <a:xfrm>
                <a:off x="4583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" name="Line 2768"/>
              <p:cNvSpPr>
                <a:spLocks noChangeShapeType="1"/>
              </p:cNvSpPr>
              <p:nvPr/>
            </p:nvSpPr>
            <p:spPr bwMode="auto">
              <a:xfrm>
                <a:off x="4583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" name="Line 2769"/>
              <p:cNvSpPr>
                <a:spLocks noChangeShapeType="1"/>
              </p:cNvSpPr>
              <p:nvPr/>
            </p:nvSpPr>
            <p:spPr bwMode="auto">
              <a:xfrm>
                <a:off x="4583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" name="Line 2770"/>
              <p:cNvSpPr>
                <a:spLocks noChangeShapeType="1"/>
              </p:cNvSpPr>
              <p:nvPr/>
            </p:nvSpPr>
            <p:spPr bwMode="auto">
              <a:xfrm>
                <a:off x="4583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" name="Line 2771"/>
              <p:cNvSpPr>
                <a:spLocks noChangeShapeType="1"/>
              </p:cNvSpPr>
              <p:nvPr/>
            </p:nvSpPr>
            <p:spPr bwMode="auto">
              <a:xfrm>
                <a:off x="4583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" name="Line 2772"/>
              <p:cNvSpPr>
                <a:spLocks noChangeShapeType="1"/>
              </p:cNvSpPr>
              <p:nvPr/>
            </p:nvSpPr>
            <p:spPr bwMode="auto">
              <a:xfrm>
                <a:off x="4583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" name="Line 2773"/>
              <p:cNvSpPr>
                <a:spLocks noChangeShapeType="1"/>
              </p:cNvSpPr>
              <p:nvPr/>
            </p:nvSpPr>
            <p:spPr bwMode="auto">
              <a:xfrm>
                <a:off x="4583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" name="Line 2774"/>
              <p:cNvSpPr>
                <a:spLocks noChangeShapeType="1"/>
              </p:cNvSpPr>
              <p:nvPr/>
            </p:nvSpPr>
            <p:spPr bwMode="auto">
              <a:xfrm>
                <a:off x="4583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" name="Line 2775"/>
              <p:cNvSpPr>
                <a:spLocks noChangeShapeType="1"/>
              </p:cNvSpPr>
              <p:nvPr/>
            </p:nvSpPr>
            <p:spPr bwMode="auto">
              <a:xfrm>
                <a:off x="4583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" name="Line 2776"/>
              <p:cNvSpPr>
                <a:spLocks noChangeShapeType="1"/>
              </p:cNvSpPr>
              <p:nvPr/>
            </p:nvSpPr>
            <p:spPr bwMode="auto">
              <a:xfrm>
                <a:off x="4583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1" name="Line 2777"/>
              <p:cNvSpPr>
                <a:spLocks noChangeShapeType="1"/>
              </p:cNvSpPr>
              <p:nvPr/>
            </p:nvSpPr>
            <p:spPr bwMode="auto">
              <a:xfrm>
                <a:off x="4583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2" name="Line 2778"/>
              <p:cNvSpPr>
                <a:spLocks noChangeShapeType="1"/>
              </p:cNvSpPr>
              <p:nvPr/>
            </p:nvSpPr>
            <p:spPr bwMode="auto">
              <a:xfrm>
                <a:off x="4583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3" name="Line 2779"/>
              <p:cNvSpPr>
                <a:spLocks noChangeShapeType="1"/>
              </p:cNvSpPr>
              <p:nvPr/>
            </p:nvSpPr>
            <p:spPr bwMode="auto">
              <a:xfrm>
                <a:off x="4583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4" name="Line 2780"/>
              <p:cNvSpPr>
                <a:spLocks noChangeShapeType="1"/>
              </p:cNvSpPr>
              <p:nvPr/>
            </p:nvSpPr>
            <p:spPr bwMode="auto">
              <a:xfrm>
                <a:off x="4583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5" name="Line 2781"/>
              <p:cNvSpPr>
                <a:spLocks noChangeShapeType="1"/>
              </p:cNvSpPr>
              <p:nvPr/>
            </p:nvSpPr>
            <p:spPr bwMode="auto">
              <a:xfrm>
                <a:off x="4583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6" name="Line 2782"/>
              <p:cNvSpPr>
                <a:spLocks noChangeShapeType="1"/>
              </p:cNvSpPr>
              <p:nvPr/>
            </p:nvSpPr>
            <p:spPr bwMode="auto">
              <a:xfrm>
                <a:off x="4583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7" name="Line 2783"/>
              <p:cNvSpPr>
                <a:spLocks noChangeShapeType="1"/>
              </p:cNvSpPr>
              <p:nvPr/>
            </p:nvSpPr>
            <p:spPr bwMode="auto">
              <a:xfrm>
                <a:off x="4583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8" name="Line 2784"/>
              <p:cNvSpPr>
                <a:spLocks noChangeShapeType="1"/>
              </p:cNvSpPr>
              <p:nvPr/>
            </p:nvSpPr>
            <p:spPr bwMode="auto">
              <a:xfrm>
                <a:off x="4583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9" name="Line 2785"/>
              <p:cNvSpPr>
                <a:spLocks noChangeShapeType="1"/>
              </p:cNvSpPr>
              <p:nvPr/>
            </p:nvSpPr>
            <p:spPr bwMode="auto">
              <a:xfrm>
                <a:off x="4583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0" name="Line 2786"/>
              <p:cNvSpPr>
                <a:spLocks noChangeShapeType="1"/>
              </p:cNvSpPr>
              <p:nvPr/>
            </p:nvSpPr>
            <p:spPr bwMode="auto">
              <a:xfrm>
                <a:off x="4583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1" name="Line 2787"/>
              <p:cNvSpPr>
                <a:spLocks noChangeShapeType="1"/>
              </p:cNvSpPr>
              <p:nvPr/>
            </p:nvSpPr>
            <p:spPr bwMode="auto">
              <a:xfrm>
                <a:off x="4583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2" name="Line 2788"/>
              <p:cNvSpPr>
                <a:spLocks noChangeShapeType="1"/>
              </p:cNvSpPr>
              <p:nvPr/>
            </p:nvSpPr>
            <p:spPr bwMode="auto">
              <a:xfrm>
                <a:off x="4583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3" name="Line 2789"/>
              <p:cNvSpPr>
                <a:spLocks noChangeShapeType="1"/>
              </p:cNvSpPr>
              <p:nvPr/>
            </p:nvSpPr>
            <p:spPr bwMode="auto">
              <a:xfrm>
                <a:off x="4583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4" name="Line 2790"/>
              <p:cNvSpPr>
                <a:spLocks noChangeShapeType="1"/>
              </p:cNvSpPr>
              <p:nvPr/>
            </p:nvSpPr>
            <p:spPr bwMode="auto">
              <a:xfrm>
                <a:off x="4583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5" name="Line 2791"/>
              <p:cNvSpPr>
                <a:spLocks noChangeShapeType="1"/>
              </p:cNvSpPr>
              <p:nvPr/>
            </p:nvSpPr>
            <p:spPr bwMode="auto">
              <a:xfrm>
                <a:off x="4583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6" name="Line 2792"/>
              <p:cNvSpPr>
                <a:spLocks noChangeShapeType="1"/>
              </p:cNvSpPr>
              <p:nvPr/>
            </p:nvSpPr>
            <p:spPr bwMode="auto">
              <a:xfrm>
                <a:off x="4583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7" name="Line 2793"/>
              <p:cNvSpPr>
                <a:spLocks noChangeShapeType="1"/>
              </p:cNvSpPr>
              <p:nvPr/>
            </p:nvSpPr>
            <p:spPr bwMode="auto">
              <a:xfrm>
                <a:off x="4583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8" name="Line 2794"/>
              <p:cNvSpPr>
                <a:spLocks noChangeShapeType="1"/>
              </p:cNvSpPr>
              <p:nvPr/>
            </p:nvSpPr>
            <p:spPr bwMode="auto">
              <a:xfrm>
                <a:off x="4583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9" name="Line 2795"/>
              <p:cNvSpPr>
                <a:spLocks noChangeShapeType="1"/>
              </p:cNvSpPr>
              <p:nvPr/>
            </p:nvSpPr>
            <p:spPr bwMode="auto">
              <a:xfrm>
                <a:off x="4583" y="2030"/>
                <a:ext cx="1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0" name="Line 2796"/>
              <p:cNvSpPr>
                <a:spLocks noChangeShapeType="1"/>
              </p:cNvSpPr>
              <p:nvPr/>
            </p:nvSpPr>
            <p:spPr bwMode="auto">
              <a:xfrm>
                <a:off x="4583" y="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1" name="Line 2797"/>
              <p:cNvSpPr>
                <a:spLocks noChangeShapeType="1"/>
              </p:cNvSpPr>
              <p:nvPr/>
            </p:nvSpPr>
            <p:spPr bwMode="auto">
              <a:xfrm>
                <a:off x="4583" y="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2" name="Line 2798"/>
              <p:cNvSpPr>
                <a:spLocks noChangeShapeType="1"/>
              </p:cNvSpPr>
              <p:nvPr/>
            </p:nvSpPr>
            <p:spPr bwMode="auto">
              <a:xfrm>
                <a:off x="4583" y="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3" name="Line 2799"/>
              <p:cNvSpPr>
                <a:spLocks noChangeShapeType="1"/>
              </p:cNvSpPr>
              <p:nvPr/>
            </p:nvSpPr>
            <p:spPr bwMode="auto">
              <a:xfrm>
                <a:off x="4583" y="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" name="Line 2800"/>
              <p:cNvSpPr>
                <a:spLocks noChangeShapeType="1"/>
              </p:cNvSpPr>
              <p:nvPr/>
            </p:nvSpPr>
            <p:spPr bwMode="auto">
              <a:xfrm>
                <a:off x="4583" y="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" name="Line 2801"/>
              <p:cNvSpPr>
                <a:spLocks noChangeShapeType="1"/>
              </p:cNvSpPr>
              <p:nvPr/>
            </p:nvSpPr>
            <p:spPr bwMode="auto">
              <a:xfrm>
                <a:off x="4583" y="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" name="Line 2802"/>
              <p:cNvSpPr>
                <a:spLocks noChangeShapeType="1"/>
              </p:cNvSpPr>
              <p:nvPr/>
            </p:nvSpPr>
            <p:spPr bwMode="auto">
              <a:xfrm>
                <a:off x="4583" y="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" name="Line 2803"/>
              <p:cNvSpPr>
                <a:spLocks noChangeShapeType="1"/>
              </p:cNvSpPr>
              <p:nvPr/>
            </p:nvSpPr>
            <p:spPr bwMode="auto">
              <a:xfrm>
                <a:off x="4583" y="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8" name="Line 2804"/>
              <p:cNvSpPr>
                <a:spLocks noChangeShapeType="1"/>
              </p:cNvSpPr>
              <p:nvPr/>
            </p:nvSpPr>
            <p:spPr bwMode="auto">
              <a:xfrm>
                <a:off x="4583" y="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9" name="Line 2805"/>
              <p:cNvSpPr>
                <a:spLocks noChangeShapeType="1"/>
              </p:cNvSpPr>
              <p:nvPr/>
            </p:nvSpPr>
            <p:spPr bwMode="auto">
              <a:xfrm>
                <a:off x="4583" y="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0" name="Line 2806"/>
              <p:cNvSpPr>
                <a:spLocks noChangeShapeType="1"/>
              </p:cNvSpPr>
              <p:nvPr/>
            </p:nvSpPr>
            <p:spPr bwMode="auto">
              <a:xfrm>
                <a:off x="4583" y="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1" name="Line 2807"/>
              <p:cNvSpPr>
                <a:spLocks noChangeShapeType="1"/>
              </p:cNvSpPr>
              <p:nvPr/>
            </p:nvSpPr>
            <p:spPr bwMode="auto">
              <a:xfrm>
                <a:off x="4583" y="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2" name="Line 2808"/>
              <p:cNvSpPr>
                <a:spLocks noChangeShapeType="1"/>
              </p:cNvSpPr>
              <p:nvPr/>
            </p:nvSpPr>
            <p:spPr bwMode="auto">
              <a:xfrm>
                <a:off x="4583" y="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3" name="Line 2809"/>
              <p:cNvSpPr>
                <a:spLocks noChangeShapeType="1"/>
              </p:cNvSpPr>
              <p:nvPr/>
            </p:nvSpPr>
            <p:spPr bwMode="auto">
              <a:xfrm>
                <a:off x="4583" y="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4" name="Line 2810"/>
              <p:cNvSpPr>
                <a:spLocks noChangeShapeType="1"/>
              </p:cNvSpPr>
              <p:nvPr/>
            </p:nvSpPr>
            <p:spPr bwMode="auto">
              <a:xfrm>
                <a:off x="4583" y="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5" name="Line 2811"/>
              <p:cNvSpPr>
                <a:spLocks noChangeShapeType="1"/>
              </p:cNvSpPr>
              <p:nvPr/>
            </p:nvSpPr>
            <p:spPr bwMode="auto">
              <a:xfrm>
                <a:off x="4583" y="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6" name="Line 2812"/>
              <p:cNvSpPr>
                <a:spLocks noChangeShapeType="1"/>
              </p:cNvSpPr>
              <p:nvPr/>
            </p:nvSpPr>
            <p:spPr bwMode="auto">
              <a:xfrm>
                <a:off x="4583" y="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7" name="Line 2813"/>
              <p:cNvSpPr>
                <a:spLocks noChangeShapeType="1"/>
              </p:cNvSpPr>
              <p:nvPr/>
            </p:nvSpPr>
            <p:spPr bwMode="auto">
              <a:xfrm>
                <a:off x="4583" y="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8" name="Line 2814"/>
              <p:cNvSpPr>
                <a:spLocks noChangeShapeType="1"/>
              </p:cNvSpPr>
              <p:nvPr/>
            </p:nvSpPr>
            <p:spPr bwMode="auto">
              <a:xfrm>
                <a:off x="4583" y="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9" name="Line 2815"/>
              <p:cNvSpPr>
                <a:spLocks noChangeShapeType="1"/>
              </p:cNvSpPr>
              <p:nvPr/>
            </p:nvSpPr>
            <p:spPr bwMode="auto">
              <a:xfrm>
                <a:off x="4583" y="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0" name="Line 2816"/>
              <p:cNvSpPr>
                <a:spLocks noChangeShapeType="1"/>
              </p:cNvSpPr>
              <p:nvPr/>
            </p:nvSpPr>
            <p:spPr bwMode="auto">
              <a:xfrm>
                <a:off x="4583" y="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1" name="Line 2817"/>
              <p:cNvSpPr>
                <a:spLocks noChangeShapeType="1"/>
              </p:cNvSpPr>
              <p:nvPr/>
            </p:nvSpPr>
            <p:spPr bwMode="auto">
              <a:xfrm>
                <a:off x="4583" y="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3" name="Group 3019"/>
            <p:cNvGrpSpPr>
              <a:grpSpLocks/>
            </p:cNvGrpSpPr>
            <p:nvPr/>
          </p:nvGrpSpPr>
          <p:grpSpPr bwMode="auto">
            <a:xfrm>
              <a:off x="2821" y="953"/>
              <a:ext cx="1989" cy="1227"/>
              <a:chOff x="2821" y="953"/>
              <a:chExt cx="1989" cy="1227"/>
            </a:xfrm>
          </p:grpSpPr>
          <p:sp>
            <p:nvSpPr>
              <p:cNvPr id="3843" name="Line 2819"/>
              <p:cNvSpPr>
                <a:spLocks noChangeShapeType="1"/>
              </p:cNvSpPr>
              <p:nvPr/>
            </p:nvSpPr>
            <p:spPr bwMode="auto">
              <a:xfrm>
                <a:off x="4583" y="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4" name="Line 2820"/>
              <p:cNvSpPr>
                <a:spLocks noChangeShapeType="1"/>
              </p:cNvSpPr>
              <p:nvPr/>
            </p:nvSpPr>
            <p:spPr bwMode="auto">
              <a:xfrm>
                <a:off x="4583" y="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5" name="Line 2821"/>
              <p:cNvSpPr>
                <a:spLocks noChangeShapeType="1"/>
              </p:cNvSpPr>
              <p:nvPr/>
            </p:nvSpPr>
            <p:spPr bwMode="auto">
              <a:xfrm>
                <a:off x="4583" y="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6" name="Line 2822"/>
              <p:cNvSpPr>
                <a:spLocks noChangeShapeType="1"/>
              </p:cNvSpPr>
              <p:nvPr/>
            </p:nvSpPr>
            <p:spPr bwMode="auto">
              <a:xfrm>
                <a:off x="4583" y="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7" name="Line 2823"/>
              <p:cNvSpPr>
                <a:spLocks noChangeShapeType="1"/>
              </p:cNvSpPr>
              <p:nvPr/>
            </p:nvSpPr>
            <p:spPr bwMode="auto">
              <a:xfrm>
                <a:off x="4583" y="1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8" name="Line 2824"/>
              <p:cNvSpPr>
                <a:spLocks noChangeShapeType="1"/>
              </p:cNvSpPr>
              <p:nvPr/>
            </p:nvSpPr>
            <p:spPr bwMode="auto">
              <a:xfrm>
                <a:off x="4583" y="1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9" name="Line 2825"/>
              <p:cNvSpPr>
                <a:spLocks noChangeShapeType="1"/>
              </p:cNvSpPr>
              <p:nvPr/>
            </p:nvSpPr>
            <p:spPr bwMode="auto">
              <a:xfrm>
                <a:off x="4583" y="1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0" name="Line 2826"/>
              <p:cNvSpPr>
                <a:spLocks noChangeShapeType="1"/>
              </p:cNvSpPr>
              <p:nvPr/>
            </p:nvSpPr>
            <p:spPr bwMode="auto">
              <a:xfrm>
                <a:off x="4583" y="1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1" name="Line 2827"/>
              <p:cNvSpPr>
                <a:spLocks noChangeShapeType="1"/>
              </p:cNvSpPr>
              <p:nvPr/>
            </p:nvSpPr>
            <p:spPr bwMode="auto">
              <a:xfrm>
                <a:off x="4583" y="1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2" name="Line 2828"/>
              <p:cNvSpPr>
                <a:spLocks noChangeShapeType="1"/>
              </p:cNvSpPr>
              <p:nvPr/>
            </p:nvSpPr>
            <p:spPr bwMode="auto">
              <a:xfrm>
                <a:off x="4583" y="1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3" name="Line 2829"/>
              <p:cNvSpPr>
                <a:spLocks noChangeShapeType="1"/>
              </p:cNvSpPr>
              <p:nvPr/>
            </p:nvSpPr>
            <p:spPr bwMode="auto">
              <a:xfrm>
                <a:off x="4583" y="1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4" name="Line 2830"/>
              <p:cNvSpPr>
                <a:spLocks noChangeShapeType="1"/>
              </p:cNvSpPr>
              <p:nvPr/>
            </p:nvSpPr>
            <p:spPr bwMode="auto">
              <a:xfrm>
                <a:off x="4583" y="1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5" name="Line 2831"/>
              <p:cNvSpPr>
                <a:spLocks noChangeShapeType="1"/>
              </p:cNvSpPr>
              <p:nvPr/>
            </p:nvSpPr>
            <p:spPr bwMode="auto">
              <a:xfrm>
                <a:off x="4583" y="1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6" name="Line 2832"/>
              <p:cNvSpPr>
                <a:spLocks noChangeShapeType="1"/>
              </p:cNvSpPr>
              <p:nvPr/>
            </p:nvSpPr>
            <p:spPr bwMode="auto">
              <a:xfrm>
                <a:off x="4583" y="1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7" name="Line 2833"/>
              <p:cNvSpPr>
                <a:spLocks noChangeShapeType="1"/>
              </p:cNvSpPr>
              <p:nvPr/>
            </p:nvSpPr>
            <p:spPr bwMode="auto">
              <a:xfrm>
                <a:off x="4583" y="1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8" name="Line 2834"/>
              <p:cNvSpPr>
                <a:spLocks noChangeShapeType="1"/>
              </p:cNvSpPr>
              <p:nvPr/>
            </p:nvSpPr>
            <p:spPr bwMode="auto">
              <a:xfrm>
                <a:off x="4583" y="1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9" name="Line 2835"/>
              <p:cNvSpPr>
                <a:spLocks noChangeShapeType="1"/>
              </p:cNvSpPr>
              <p:nvPr/>
            </p:nvSpPr>
            <p:spPr bwMode="auto">
              <a:xfrm>
                <a:off x="4583" y="1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0" name="Line 2836"/>
              <p:cNvSpPr>
                <a:spLocks noChangeShapeType="1"/>
              </p:cNvSpPr>
              <p:nvPr/>
            </p:nvSpPr>
            <p:spPr bwMode="auto">
              <a:xfrm>
                <a:off x="4583" y="1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1" name="Line 2837"/>
              <p:cNvSpPr>
                <a:spLocks noChangeShapeType="1"/>
              </p:cNvSpPr>
              <p:nvPr/>
            </p:nvSpPr>
            <p:spPr bwMode="auto">
              <a:xfrm>
                <a:off x="4583" y="1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2" name="Line 2838"/>
              <p:cNvSpPr>
                <a:spLocks noChangeShapeType="1"/>
              </p:cNvSpPr>
              <p:nvPr/>
            </p:nvSpPr>
            <p:spPr bwMode="auto">
              <a:xfrm>
                <a:off x="4583" y="1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3" name="Line 2839"/>
              <p:cNvSpPr>
                <a:spLocks noChangeShapeType="1"/>
              </p:cNvSpPr>
              <p:nvPr/>
            </p:nvSpPr>
            <p:spPr bwMode="auto">
              <a:xfrm>
                <a:off x="4583" y="1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4" name="Line 2840"/>
              <p:cNvSpPr>
                <a:spLocks noChangeShapeType="1"/>
              </p:cNvSpPr>
              <p:nvPr/>
            </p:nvSpPr>
            <p:spPr bwMode="auto">
              <a:xfrm>
                <a:off x="4583" y="1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5" name="Line 2841"/>
              <p:cNvSpPr>
                <a:spLocks noChangeShapeType="1"/>
              </p:cNvSpPr>
              <p:nvPr/>
            </p:nvSpPr>
            <p:spPr bwMode="auto">
              <a:xfrm>
                <a:off x="4583" y="1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6" name="Line 2842"/>
              <p:cNvSpPr>
                <a:spLocks noChangeShapeType="1"/>
              </p:cNvSpPr>
              <p:nvPr/>
            </p:nvSpPr>
            <p:spPr bwMode="auto">
              <a:xfrm>
                <a:off x="4583" y="1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7" name="Line 2843"/>
              <p:cNvSpPr>
                <a:spLocks noChangeShapeType="1"/>
              </p:cNvSpPr>
              <p:nvPr/>
            </p:nvSpPr>
            <p:spPr bwMode="auto">
              <a:xfrm>
                <a:off x="4583" y="1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8" name="Line 2844"/>
              <p:cNvSpPr>
                <a:spLocks noChangeShapeType="1"/>
              </p:cNvSpPr>
              <p:nvPr/>
            </p:nvSpPr>
            <p:spPr bwMode="auto">
              <a:xfrm>
                <a:off x="4583" y="1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9" name="Line 2845"/>
              <p:cNvSpPr>
                <a:spLocks noChangeShapeType="1"/>
              </p:cNvSpPr>
              <p:nvPr/>
            </p:nvSpPr>
            <p:spPr bwMode="auto">
              <a:xfrm>
                <a:off x="4583" y="1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0" name="Line 2846"/>
              <p:cNvSpPr>
                <a:spLocks noChangeShapeType="1"/>
              </p:cNvSpPr>
              <p:nvPr/>
            </p:nvSpPr>
            <p:spPr bwMode="auto">
              <a:xfrm>
                <a:off x="4583" y="1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1" name="Line 2847"/>
              <p:cNvSpPr>
                <a:spLocks noChangeShapeType="1"/>
              </p:cNvSpPr>
              <p:nvPr/>
            </p:nvSpPr>
            <p:spPr bwMode="auto">
              <a:xfrm>
                <a:off x="4583" y="1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2" name="Line 2848"/>
              <p:cNvSpPr>
                <a:spLocks noChangeShapeType="1"/>
              </p:cNvSpPr>
              <p:nvPr/>
            </p:nvSpPr>
            <p:spPr bwMode="auto">
              <a:xfrm>
                <a:off x="4583" y="1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3" name="Line 2849"/>
              <p:cNvSpPr>
                <a:spLocks noChangeShapeType="1"/>
              </p:cNvSpPr>
              <p:nvPr/>
            </p:nvSpPr>
            <p:spPr bwMode="auto">
              <a:xfrm>
                <a:off x="4583" y="1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4" name="Line 2850"/>
              <p:cNvSpPr>
                <a:spLocks noChangeShapeType="1"/>
              </p:cNvSpPr>
              <p:nvPr/>
            </p:nvSpPr>
            <p:spPr bwMode="auto">
              <a:xfrm>
                <a:off x="4583" y="1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5" name="Line 2851"/>
              <p:cNvSpPr>
                <a:spLocks noChangeShapeType="1"/>
              </p:cNvSpPr>
              <p:nvPr/>
            </p:nvSpPr>
            <p:spPr bwMode="auto">
              <a:xfrm>
                <a:off x="4583" y="1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6" name="Line 2852"/>
              <p:cNvSpPr>
                <a:spLocks noChangeShapeType="1"/>
              </p:cNvSpPr>
              <p:nvPr/>
            </p:nvSpPr>
            <p:spPr bwMode="auto">
              <a:xfrm>
                <a:off x="4583" y="1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7" name="Line 2853"/>
              <p:cNvSpPr>
                <a:spLocks noChangeShapeType="1"/>
              </p:cNvSpPr>
              <p:nvPr/>
            </p:nvSpPr>
            <p:spPr bwMode="auto">
              <a:xfrm>
                <a:off x="4583" y="1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8" name="Line 2854"/>
              <p:cNvSpPr>
                <a:spLocks noChangeShapeType="1"/>
              </p:cNvSpPr>
              <p:nvPr/>
            </p:nvSpPr>
            <p:spPr bwMode="auto">
              <a:xfrm>
                <a:off x="4583" y="1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9" name="Line 2855"/>
              <p:cNvSpPr>
                <a:spLocks noChangeShapeType="1"/>
              </p:cNvSpPr>
              <p:nvPr/>
            </p:nvSpPr>
            <p:spPr bwMode="auto">
              <a:xfrm>
                <a:off x="4583" y="1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0" name="Line 2856"/>
              <p:cNvSpPr>
                <a:spLocks noChangeShapeType="1"/>
              </p:cNvSpPr>
              <p:nvPr/>
            </p:nvSpPr>
            <p:spPr bwMode="auto">
              <a:xfrm>
                <a:off x="4583" y="1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1" name="Line 2857"/>
              <p:cNvSpPr>
                <a:spLocks noChangeShapeType="1"/>
              </p:cNvSpPr>
              <p:nvPr/>
            </p:nvSpPr>
            <p:spPr bwMode="auto">
              <a:xfrm>
                <a:off x="4583" y="1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2" name="Line 2858"/>
              <p:cNvSpPr>
                <a:spLocks noChangeShapeType="1"/>
              </p:cNvSpPr>
              <p:nvPr/>
            </p:nvSpPr>
            <p:spPr bwMode="auto">
              <a:xfrm>
                <a:off x="4583" y="1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3" name="Line 2859"/>
              <p:cNvSpPr>
                <a:spLocks noChangeShapeType="1"/>
              </p:cNvSpPr>
              <p:nvPr/>
            </p:nvSpPr>
            <p:spPr bwMode="auto">
              <a:xfrm>
                <a:off x="4583" y="1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4" name="Line 2860"/>
              <p:cNvSpPr>
                <a:spLocks noChangeShapeType="1"/>
              </p:cNvSpPr>
              <p:nvPr/>
            </p:nvSpPr>
            <p:spPr bwMode="auto">
              <a:xfrm>
                <a:off x="4583" y="1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5" name="Line 2861"/>
              <p:cNvSpPr>
                <a:spLocks noChangeShapeType="1"/>
              </p:cNvSpPr>
              <p:nvPr/>
            </p:nvSpPr>
            <p:spPr bwMode="auto">
              <a:xfrm>
                <a:off x="4583" y="1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6" name="Line 2862"/>
              <p:cNvSpPr>
                <a:spLocks noChangeShapeType="1"/>
              </p:cNvSpPr>
              <p:nvPr/>
            </p:nvSpPr>
            <p:spPr bwMode="auto">
              <a:xfrm>
                <a:off x="4583" y="1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7" name="Line 2863"/>
              <p:cNvSpPr>
                <a:spLocks noChangeShapeType="1"/>
              </p:cNvSpPr>
              <p:nvPr/>
            </p:nvSpPr>
            <p:spPr bwMode="auto">
              <a:xfrm>
                <a:off x="4583" y="1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8" name="Line 2864"/>
              <p:cNvSpPr>
                <a:spLocks noChangeShapeType="1"/>
              </p:cNvSpPr>
              <p:nvPr/>
            </p:nvSpPr>
            <p:spPr bwMode="auto">
              <a:xfrm>
                <a:off x="4583" y="1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9" name="Line 2865"/>
              <p:cNvSpPr>
                <a:spLocks noChangeShapeType="1"/>
              </p:cNvSpPr>
              <p:nvPr/>
            </p:nvSpPr>
            <p:spPr bwMode="auto">
              <a:xfrm>
                <a:off x="4583" y="1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0" name="Line 2866"/>
              <p:cNvSpPr>
                <a:spLocks noChangeShapeType="1"/>
              </p:cNvSpPr>
              <p:nvPr/>
            </p:nvSpPr>
            <p:spPr bwMode="auto">
              <a:xfrm>
                <a:off x="4583" y="1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1" name="Line 2867"/>
              <p:cNvSpPr>
                <a:spLocks noChangeShapeType="1"/>
              </p:cNvSpPr>
              <p:nvPr/>
            </p:nvSpPr>
            <p:spPr bwMode="auto">
              <a:xfrm>
                <a:off x="4583" y="1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" name="Line 2868"/>
              <p:cNvSpPr>
                <a:spLocks noChangeShapeType="1"/>
              </p:cNvSpPr>
              <p:nvPr/>
            </p:nvSpPr>
            <p:spPr bwMode="auto">
              <a:xfrm>
                <a:off x="4583" y="1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" name="Line 2869"/>
              <p:cNvSpPr>
                <a:spLocks noChangeShapeType="1"/>
              </p:cNvSpPr>
              <p:nvPr/>
            </p:nvSpPr>
            <p:spPr bwMode="auto">
              <a:xfrm>
                <a:off x="4583" y="1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" name="Line 2870"/>
              <p:cNvSpPr>
                <a:spLocks noChangeShapeType="1"/>
              </p:cNvSpPr>
              <p:nvPr/>
            </p:nvSpPr>
            <p:spPr bwMode="auto">
              <a:xfrm>
                <a:off x="4583" y="1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" name="Line 2871"/>
              <p:cNvSpPr>
                <a:spLocks noChangeShapeType="1"/>
              </p:cNvSpPr>
              <p:nvPr/>
            </p:nvSpPr>
            <p:spPr bwMode="auto">
              <a:xfrm>
                <a:off x="4583" y="1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" name="Line 2872"/>
              <p:cNvSpPr>
                <a:spLocks noChangeShapeType="1"/>
              </p:cNvSpPr>
              <p:nvPr/>
            </p:nvSpPr>
            <p:spPr bwMode="auto">
              <a:xfrm>
                <a:off x="4583" y="1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" name="Line 2873"/>
              <p:cNvSpPr>
                <a:spLocks noChangeShapeType="1"/>
              </p:cNvSpPr>
              <p:nvPr/>
            </p:nvSpPr>
            <p:spPr bwMode="auto">
              <a:xfrm>
                <a:off x="4583" y="1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" name="Line 2874"/>
              <p:cNvSpPr>
                <a:spLocks noChangeShapeType="1"/>
              </p:cNvSpPr>
              <p:nvPr/>
            </p:nvSpPr>
            <p:spPr bwMode="auto">
              <a:xfrm>
                <a:off x="4583" y="1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" name="Line 2875"/>
              <p:cNvSpPr>
                <a:spLocks noChangeShapeType="1"/>
              </p:cNvSpPr>
              <p:nvPr/>
            </p:nvSpPr>
            <p:spPr bwMode="auto">
              <a:xfrm>
                <a:off x="4583" y="1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0" name="Line 2876"/>
              <p:cNvSpPr>
                <a:spLocks noChangeShapeType="1"/>
              </p:cNvSpPr>
              <p:nvPr/>
            </p:nvSpPr>
            <p:spPr bwMode="auto">
              <a:xfrm>
                <a:off x="4583" y="172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" name="Line 2877"/>
              <p:cNvSpPr>
                <a:spLocks noChangeShapeType="1"/>
              </p:cNvSpPr>
              <p:nvPr/>
            </p:nvSpPr>
            <p:spPr bwMode="auto">
              <a:xfrm>
                <a:off x="4583" y="173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" name="Line 2878"/>
              <p:cNvSpPr>
                <a:spLocks noChangeShapeType="1"/>
              </p:cNvSpPr>
              <p:nvPr/>
            </p:nvSpPr>
            <p:spPr bwMode="auto">
              <a:xfrm>
                <a:off x="4583" y="174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" name="Line 2879"/>
              <p:cNvSpPr>
                <a:spLocks noChangeShapeType="1"/>
              </p:cNvSpPr>
              <p:nvPr/>
            </p:nvSpPr>
            <p:spPr bwMode="auto">
              <a:xfrm>
                <a:off x="4583" y="176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" name="Line 2880"/>
              <p:cNvSpPr>
                <a:spLocks noChangeShapeType="1"/>
              </p:cNvSpPr>
              <p:nvPr/>
            </p:nvSpPr>
            <p:spPr bwMode="auto">
              <a:xfrm>
                <a:off x="4583" y="177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5" name="Line 2881"/>
              <p:cNvSpPr>
                <a:spLocks noChangeShapeType="1"/>
              </p:cNvSpPr>
              <p:nvPr/>
            </p:nvSpPr>
            <p:spPr bwMode="auto">
              <a:xfrm>
                <a:off x="4583" y="179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6" name="Line 2882"/>
              <p:cNvSpPr>
                <a:spLocks noChangeShapeType="1"/>
              </p:cNvSpPr>
              <p:nvPr/>
            </p:nvSpPr>
            <p:spPr bwMode="auto">
              <a:xfrm>
                <a:off x="4583" y="180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7" name="Line 2883"/>
              <p:cNvSpPr>
                <a:spLocks noChangeShapeType="1"/>
              </p:cNvSpPr>
              <p:nvPr/>
            </p:nvSpPr>
            <p:spPr bwMode="auto">
              <a:xfrm>
                <a:off x="4583" y="181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8" name="Line 2884"/>
              <p:cNvSpPr>
                <a:spLocks noChangeShapeType="1"/>
              </p:cNvSpPr>
              <p:nvPr/>
            </p:nvSpPr>
            <p:spPr bwMode="auto">
              <a:xfrm>
                <a:off x="4583" y="183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9" name="Line 2885"/>
              <p:cNvSpPr>
                <a:spLocks noChangeShapeType="1"/>
              </p:cNvSpPr>
              <p:nvPr/>
            </p:nvSpPr>
            <p:spPr bwMode="auto">
              <a:xfrm>
                <a:off x="4583" y="184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0" name="Line 2886"/>
              <p:cNvSpPr>
                <a:spLocks noChangeShapeType="1"/>
              </p:cNvSpPr>
              <p:nvPr/>
            </p:nvSpPr>
            <p:spPr bwMode="auto">
              <a:xfrm>
                <a:off x="4583" y="185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1" name="Line 2887"/>
              <p:cNvSpPr>
                <a:spLocks noChangeShapeType="1"/>
              </p:cNvSpPr>
              <p:nvPr/>
            </p:nvSpPr>
            <p:spPr bwMode="auto">
              <a:xfrm>
                <a:off x="4583" y="187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2" name="Line 2888"/>
              <p:cNvSpPr>
                <a:spLocks noChangeShapeType="1"/>
              </p:cNvSpPr>
              <p:nvPr/>
            </p:nvSpPr>
            <p:spPr bwMode="auto">
              <a:xfrm>
                <a:off x="4583" y="188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3" name="Line 2889"/>
              <p:cNvSpPr>
                <a:spLocks noChangeShapeType="1"/>
              </p:cNvSpPr>
              <p:nvPr/>
            </p:nvSpPr>
            <p:spPr bwMode="auto">
              <a:xfrm>
                <a:off x="4583" y="189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4" name="Line 2890"/>
              <p:cNvSpPr>
                <a:spLocks noChangeShapeType="1"/>
              </p:cNvSpPr>
              <p:nvPr/>
            </p:nvSpPr>
            <p:spPr bwMode="auto">
              <a:xfrm>
                <a:off x="4583" y="191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5" name="Line 2891"/>
              <p:cNvSpPr>
                <a:spLocks noChangeShapeType="1"/>
              </p:cNvSpPr>
              <p:nvPr/>
            </p:nvSpPr>
            <p:spPr bwMode="auto">
              <a:xfrm>
                <a:off x="4583" y="192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6" name="Line 2892"/>
              <p:cNvSpPr>
                <a:spLocks noChangeShapeType="1"/>
              </p:cNvSpPr>
              <p:nvPr/>
            </p:nvSpPr>
            <p:spPr bwMode="auto">
              <a:xfrm>
                <a:off x="4583" y="193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7" name="Line 2893"/>
              <p:cNvSpPr>
                <a:spLocks noChangeShapeType="1"/>
              </p:cNvSpPr>
              <p:nvPr/>
            </p:nvSpPr>
            <p:spPr bwMode="auto">
              <a:xfrm>
                <a:off x="4583" y="195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8" name="Line 2894"/>
              <p:cNvSpPr>
                <a:spLocks noChangeShapeType="1"/>
              </p:cNvSpPr>
              <p:nvPr/>
            </p:nvSpPr>
            <p:spPr bwMode="auto">
              <a:xfrm>
                <a:off x="4583" y="196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9" name="Line 2895"/>
              <p:cNvSpPr>
                <a:spLocks noChangeShapeType="1"/>
              </p:cNvSpPr>
              <p:nvPr/>
            </p:nvSpPr>
            <p:spPr bwMode="auto">
              <a:xfrm>
                <a:off x="4583" y="197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0" name="Line 2896"/>
              <p:cNvSpPr>
                <a:spLocks noChangeShapeType="1"/>
              </p:cNvSpPr>
              <p:nvPr/>
            </p:nvSpPr>
            <p:spPr bwMode="auto">
              <a:xfrm>
                <a:off x="4583" y="199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1" name="Line 2897"/>
              <p:cNvSpPr>
                <a:spLocks noChangeShapeType="1"/>
              </p:cNvSpPr>
              <p:nvPr/>
            </p:nvSpPr>
            <p:spPr bwMode="auto">
              <a:xfrm>
                <a:off x="4583" y="200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2" name="Line 2898"/>
              <p:cNvSpPr>
                <a:spLocks noChangeShapeType="1"/>
              </p:cNvSpPr>
              <p:nvPr/>
            </p:nvSpPr>
            <p:spPr bwMode="auto">
              <a:xfrm>
                <a:off x="4583" y="201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3" name="Line 2899"/>
              <p:cNvSpPr>
                <a:spLocks noChangeShapeType="1"/>
              </p:cNvSpPr>
              <p:nvPr/>
            </p:nvSpPr>
            <p:spPr bwMode="auto">
              <a:xfrm>
                <a:off x="4583" y="203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4" name="Line 2900"/>
              <p:cNvSpPr>
                <a:spLocks noChangeShapeType="1"/>
              </p:cNvSpPr>
              <p:nvPr/>
            </p:nvSpPr>
            <p:spPr bwMode="auto">
              <a:xfrm>
                <a:off x="4583" y="204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5" name="Line 2901"/>
              <p:cNvSpPr>
                <a:spLocks noChangeShapeType="1"/>
              </p:cNvSpPr>
              <p:nvPr/>
            </p:nvSpPr>
            <p:spPr bwMode="auto">
              <a:xfrm>
                <a:off x="4583" y="206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6" name="Line 2902"/>
              <p:cNvSpPr>
                <a:spLocks noChangeShapeType="1"/>
              </p:cNvSpPr>
              <p:nvPr/>
            </p:nvSpPr>
            <p:spPr bwMode="auto">
              <a:xfrm>
                <a:off x="4697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7" name="Line 2903"/>
              <p:cNvSpPr>
                <a:spLocks noChangeShapeType="1"/>
              </p:cNvSpPr>
              <p:nvPr/>
            </p:nvSpPr>
            <p:spPr bwMode="auto">
              <a:xfrm>
                <a:off x="4809" y="204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8" name="Freeform 2904"/>
              <p:cNvSpPr>
                <a:spLocks noEditPoints="1"/>
              </p:cNvSpPr>
              <p:nvPr/>
            </p:nvSpPr>
            <p:spPr bwMode="auto">
              <a:xfrm>
                <a:off x="3201" y="209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9" name="Freeform 2905"/>
              <p:cNvSpPr>
                <a:spLocks/>
              </p:cNvSpPr>
              <p:nvPr/>
            </p:nvSpPr>
            <p:spPr bwMode="auto">
              <a:xfrm>
                <a:off x="3631" y="2091"/>
                <a:ext cx="40" cy="35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35"/>
                  </a:cxn>
                  <a:cxn ang="0">
                    <a:pos x="0" y="35"/>
                  </a:cxn>
                  <a:cxn ang="0">
                    <a:pos x="2" y="32"/>
                  </a:cxn>
                  <a:cxn ang="0">
                    <a:pos x="4" y="28"/>
                  </a:cxn>
                  <a:cxn ang="0">
                    <a:pos x="6" y="26"/>
                  </a:cxn>
                  <a:cxn ang="0">
                    <a:pos x="12" y="24"/>
                  </a:cxn>
                  <a:cxn ang="0">
                    <a:pos x="16" y="20"/>
                  </a:cxn>
                  <a:cxn ang="0">
                    <a:pos x="22" y="18"/>
                  </a:cxn>
                  <a:cxn ang="0">
                    <a:pos x="24" y="16"/>
                  </a:cxn>
                  <a:cxn ang="0">
                    <a:pos x="26" y="15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6"/>
                  </a:cxn>
                  <a:cxn ang="0">
                    <a:pos x="40" y="10"/>
                  </a:cxn>
                  <a:cxn ang="0">
                    <a:pos x="40" y="12"/>
                  </a:cxn>
                  <a:cxn ang="0">
                    <a:pos x="38" y="14"/>
                  </a:cxn>
                  <a:cxn ang="0">
                    <a:pos x="38" y="16"/>
                  </a:cxn>
                  <a:cxn ang="0">
                    <a:pos x="34" y="18"/>
                  </a:cxn>
                  <a:cxn ang="0">
                    <a:pos x="32" y="20"/>
                  </a:cxn>
                  <a:cxn ang="0">
                    <a:pos x="26" y="23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8"/>
                  </a:cxn>
                  <a:cxn ang="0">
                    <a:pos x="40" y="28"/>
                  </a:cxn>
                </a:cxnLst>
                <a:rect l="0" t="0" r="r" b="b"/>
                <a:pathLst>
                  <a:path w="40" h="35">
                    <a:moveTo>
                      <a:pt x="40" y="28"/>
                    </a:moveTo>
                    <a:lnTo>
                      <a:pt x="40" y="35"/>
                    </a:lnTo>
                    <a:lnTo>
                      <a:pt x="0" y="35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6" y="15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26" y="23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0" name="Freeform 2906"/>
              <p:cNvSpPr>
                <a:spLocks noEditPoints="1"/>
              </p:cNvSpPr>
              <p:nvPr/>
            </p:nvSpPr>
            <p:spPr bwMode="auto">
              <a:xfrm>
                <a:off x="3679" y="209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1" name="Freeform 2907"/>
              <p:cNvSpPr>
                <a:spLocks noEditPoints="1"/>
              </p:cNvSpPr>
              <p:nvPr/>
            </p:nvSpPr>
            <p:spPr bwMode="auto">
              <a:xfrm>
                <a:off x="4083" y="2092"/>
                <a:ext cx="44" cy="34"/>
              </a:xfrm>
              <a:custGeom>
                <a:avLst/>
                <a:gdLst/>
                <a:ahLst/>
                <a:cxnLst>
                  <a:cxn ang="0">
                    <a:pos x="24" y="34"/>
                  </a:cxn>
                  <a:cxn ang="0">
                    <a:pos x="24" y="27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36" y="20"/>
                  </a:cxn>
                  <a:cxn ang="0">
                    <a:pos x="44" y="20"/>
                  </a:cxn>
                  <a:cxn ang="0">
                    <a:pos x="44" y="27"/>
                  </a:cxn>
                  <a:cxn ang="0">
                    <a:pos x="36" y="27"/>
                  </a:cxn>
                  <a:cxn ang="0">
                    <a:pos x="36" y="34"/>
                  </a:cxn>
                  <a:cxn ang="0">
                    <a:pos x="24" y="34"/>
                  </a:cxn>
                  <a:cxn ang="0">
                    <a:pos x="24" y="20"/>
                  </a:cxn>
                  <a:cxn ang="0">
                    <a:pos x="24" y="9"/>
                  </a:cxn>
                  <a:cxn ang="0">
                    <a:pos x="10" y="20"/>
                  </a:cxn>
                  <a:cxn ang="0">
                    <a:pos x="24" y="20"/>
                  </a:cxn>
                </a:cxnLst>
                <a:rect l="0" t="0" r="r" b="b"/>
                <a:pathLst>
                  <a:path w="44" h="34">
                    <a:moveTo>
                      <a:pt x="24" y="34"/>
                    </a:moveTo>
                    <a:lnTo>
                      <a:pt x="24" y="27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36" y="20"/>
                    </a:lnTo>
                    <a:lnTo>
                      <a:pt x="44" y="20"/>
                    </a:lnTo>
                    <a:lnTo>
                      <a:pt x="44" y="27"/>
                    </a:lnTo>
                    <a:lnTo>
                      <a:pt x="36" y="27"/>
                    </a:lnTo>
                    <a:lnTo>
                      <a:pt x="36" y="34"/>
                    </a:lnTo>
                    <a:lnTo>
                      <a:pt x="24" y="34"/>
                    </a:lnTo>
                    <a:close/>
                    <a:moveTo>
                      <a:pt x="24" y="20"/>
                    </a:moveTo>
                    <a:lnTo>
                      <a:pt x="24" y="9"/>
                    </a:lnTo>
                    <a:lnTo>
                      <a:pt x="10" y="2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2" name="Freeform 2908"/>
              <p:cNvSpPr>
                <a:spLocks noEditPoints="1"/>
              </p:cNvSpPr>
              <p:nvPr/>
            </p:nvSpPr>
            <p:spPr bwMode="auto">
              <a:xfrm>
                <a:off x="4133" y="209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3" name="Freeform 2909"/>
              <p:cNvSpPr>
                <a:spLocks noEditPoints="1"/>
              </p:cNvSpPr>
              <p:nvPr/>
            </p:nvSpPr>
            <p:spPr bwMode="auto">
              <a:xfrm>
                <a:off x="4539" y="2091"/>
                <a:ext cx="40" cy="35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16" y="14"/>
                  </a:cxn>
                  <a:cxn ang="0">
                    <a:pos x="22" y="14"/>
                  </a:cxn>
                  <a:cxn ang="0">
                    <a:pos x="30" y="14"/>
                  </a:cxn>
                  <a:cxn ang="0">
                    <a:pos x="36" y="16"/>
                  </a:cxn>
                  <a:cxn ang="0">
                    <a:pos x="38" y="18"/>
                  </a:cxn>
                  <a:cxn ang="0">
                    <a:pos x="40" y="21"/>
                  </a:cxn>
                  <a:cxn ang="0">
                    <a:pos x="40" y="24"/>
                  </a:cxn>
                  <a:cxn ang="0">
                    <a:pos x="40" y="27"/>
                  </a:cxn>
                  <a:cxn ang="0">
                    <a:pos x="38" y="30"/>
                  </a:cxn>
                  <a:cxn ang="0">
                    <a:pos x="34" y="33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10" y="2"/>
                  </a:cxn>
                  <a:cxn ang="0">
                    <a:pos x="16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4" y="2"/>
                  </a:cxn>
                  <a:cxn ang="0">
                    <a:pos x="38" y="6"/>
                  </a:cxn>
                  <a:cxn ang="0">
                    <a:pos x="40" y="9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4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8"/>
                  </a:cxn>
                  <a:cxn ang="0">
                    <a:pos x="28" y="27"/>
                  </a:cxn>
                  <a:cxn ang="0">
                    <a:pos x="28" y="25"/>
                  </a:cxn>
                  <a:cxn ang="0">
                    <a:pos x="28" y="23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6" y="19"/>
                  </a:cxn>
                  <a:cxn ang="0">
                    <a:pos x="14" y="20"/>
                  </a:cxn>
                  <a:cxn ang="0">
                    <a:pos x="12" y="21"/>
                  </a:cxn>
                  <a:cxn ang="0">
                    <a:pos x="12" y="24"/>
                  </a:cxn>
                </a:cxnLst>
                <a:rect l="0" t="0" r="r" b="b"/>
                <a:pathLst>
                  <a:path w="40" h="35">
                    <a:moveTo>
                      <a:pt x="40" y="9"/>
                    </a:moveTo>
                    <a:lnTo>
                      <a:pt x="28" y="10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22" y="14"/>
                    </a:lnTo>
                    <a:lnTo>
                      <a:pt x="30" y="14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40" y="27"/>
                    </a:lnTo>
                    <a:lnTo>
                      <a:pt x="38" y="30"/>
                    </a:lnTo>
                    <a:lnTo>
                      <a:pt x="34" y="33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4" y="2"/>
                    </a:lnTo>
                    <a:lnTo>
                      <a:pt x="38" y="6"/>
                    </a:lnTo>
                    <a:lnTo>
                      <a:pt x="40" y="9"/>
                    </a:lnTo>
                    <a:close/>
                    <a:moveTo>
                      <a:pt x="12" y="24"/>
                    </a:moveTo>
                    <a:lnTo>
                      <a:pt x="12" y="26"/>
                    </a:lnTo>
                    <a:lnTo>
                      <a:pt x="14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6" y="20"/>
                    </a:lnTo>
                    <a:lnTo>
                      <a:pt x="24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4" name="Freeform 2910"/>
              <p:cNvSpPr>
                <a:spLocks noEditPoints="1"/>
              </p:cNvSpPr>
              <p:nvPr/>
            </p:nvSpPr>
            <p:spPr bwMode="auto">
              <a:xfrm>
                <a:off x="4587" y="209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5" name="Freeform 2911"/>
              <p:cNvSpPr>
                <a:spLocks noEditPoints="1"/>
              </p:cNvSpPr>
              <p:nvPr/>
            </p:nvSpPr>
            <p:spPr bwMode="auto">
              <a:xfrm>
                <a:off x="3951" y="2141"/>
                <a:ext cx="58" cy="39"/>
              </a:xfrm>
              <a:custGeom>
                <a:avLst/>
                <a:gdLst/>
                <a:ahLst/>
                <a:cxnLst>
                  <a:cxn ang="0">
                    <a:pos x="58" y="39"/>
                  </a:cxn>
                  <a:cxn ang="0">
                    <a:pos x="0" y="39"/>
                  </a:cxn>
                  <a:cxn ang="0">
                    <a:pos x="30" y="0"/>
                  </a:cxn>
                  <a:cxn ang="0">
                    <a:pos x="58" y="39"/>
                  </a:cxn>
                  <a:cxn ang="0">
                    <a:pos x="48" y="37"/>
                  </a:cxn>
                  <a:cxn ang="0">
                    <a:pos x="26" y="9"/>
                  </a:cxn>
                  <a:cxn ang="0">
                    <a:pos x="4" y="37"/>
                  </a:cxn>
                  <a:cxn ang="0">
                    <a:pos x="48" y="37"/>
                  </a:cxn>
                </a:cxnLst>
                <a:rect l="0" t="0" r="r" b="b"/>
                <a:pathLst>
                  <a:path w="58" h="39">
                    <a:moveTo>
                      <a:pt x="58" y="39"/>
                    </a:moveTo>
                    <a:lnTo>
                      <a:pt x="0" y="39"/>
                    </a:lnTo>
                    <a:lnTo>
                      <a:pt x="30" y="0"/>
                    </a:lnTo>
                    <a:lnTo>
                      <a:pt x="58" y="39"/>
                    </a:lnTo>
                    <a:close/>
                    <a:moveTo>
                      <a:pt x="48" y="37"/>
                    </a:moveTo>
                    <a:lnTo>
                      <a:pt x="26" y="9"/>
                    </a:lnTo>
                    <a:lnTo>
                      <a:pt x="4" y="37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6" name="Freeform 2912"/>
              <p:cNvSpPr>
                <a:spLocks noEditPoints="1"/>
              </p:cNvSpPr>
              <p:nvPr/>
            </p:nvSpPr>
            <p:spPr bwMode="auto">
              <a:xfrm>
                <a:off x="4011" y="2138"/>
                <a:ext cx="70" cy="42"/>
              </a:xfrm>
              <a:custGeom>
                <a:avLst/>
                <a:gdLst/>
                <a:ahLst/>
                <a:cxnLst>
                  <a:cxn ang="0">
                    <a:pos x="70" y="42"/>
                  </a:cxn>
                  <a:cxn ang="0">
                    <a:pos x="56" y="42"/>
                  </a:cxn>
                  <a:cxn ang="0">
                    <a:pos x="50" y="32"/>
                  </a:cxn>
                  <a:cxn ang="0">
                    <a:pos x="20" y="32"/>
                  </a:cxn>
                  <a:cxn ang="0">
                    <a:pos x="14" y="42"/>
                  </a:cxn>
                  <a:cxn ang="0">
                    <a:pos x="0" y="4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70" y="42"/>
                  </a:cxn>
                  <a:cxn ang="0">
                    <a:pos x="46" y="25"/>
                  </a:cxn>
                  <a:cxn ang="0">
                    <a:pos x="36" y="10"/>
                  </a:cxn>
                  <a:cxn ang="0">
                    <a:pos x="26" y="25"/>
                  </a:cxn>
                  <a:cxn ang="0">
                    <a:pos x="46" y="25"/>
                  </a:cxn>
                </a:cxnLst>
                <a:rect l="0" t="0" r="r" b="b"/>
                <a:pathLst>
                  <a:path w="70" h="42">
                    <a:moveTo>
                      <a:pt x="70" y="42"/>
                    </a:moveTo>
                    <a:lnTo>
                      <a:pt x="56" y="42"/>
                    </a:lnTo>
                    <a:lnTo>
                      <a:pt x="50" y="32"/>
                    </a:lnTo>
                    <a:lnTo>
                      <a:pt x="20" y="32"/>
                    </a:lnTo>
                    <a:lnTo>
                      <a:pt x="14" y="42"/>
                    </a:lnTo>
                    <a:lnTo>
                      <a:pt x="0" y="4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70" y="42"/>
                    </a:lnTo>
                    <a:close/>
                    <a:moveTo>
                      <a:pt x="46" y="25"/>
                    </a:moveTo>
                    <a:lnTo>
                      <a:pt x="36" y="10"/>
                    </a:lnTo>
                    <a:lnTo>
                      <a:pt x="26" y="2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7" name="Freeform 2913"/>
              <p:cNvSpPr>
                <a:spLocks/>
              </p:cNvSpPr>
              <p:nvPr/>
            </p:nvSpPr>
            <p:spPr bwMode="auto">
              <a:xfrm>
                <a:off x="2851" y="1517"/>
                <a:ext cx="94" cy="1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5"/>
                  </a:cxn>
                  <a:cxn ang="0">
                    <a:pos x="82" y="9"/>
                  </a:cxn>
                  <a:cxn ang="0">
                    <a:pos x="70" y="12"/>
                  </a:cxn>
                  <a:cxn ang="0">
                    <a:pos x="58" y="14"/>
                  </a:cxn>
                  <a:cxn ang="0">
                    <a:pos x="48" y="14"/>
                  </a:cxn>
                  <a:cxn ang="0">
                    <a:pos x="34" y="14"/>
                  </a:cxn>
                  <a:cxn ang="0">
                    <a:pos x="20" y="12"/>
                  </a:cxn>
                  <a:cxn ang="0">
                    <a:pos x="10" y="8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18" y="4"/>
                  </a:cxn>
                  <a:cxn ang="0">
                    <a:pos x="26" y="5"/>
                  </a:cxn>
                  <a:cxn ang="0">
                    <a:pos x="36" y="6"/>
                  </a:cxn>
                  <a:cxn ang="0">
                    <a:pos x="48" y="6"/>
                  </a:cxn>
                  <a:cxn ang="0">
                    <a:pos x="56" y="6"/>
                  </a:cxn>
                  <a:cxn ang="0">
                    <a:pos x="64" y="6"/>
                  </a:cxn>
                  <a:cxn ang="0">
                    <a:pos x="72" y="5"/>
                  </a:cxn>
                  <a:cxn ang="0">
                    <a:pos x="80" y="4"/>
                  </a:cxn>
                  <a:cxn ang="0">
                    <a:pos x="86" y="3"/>
                  </a:cxn>
                  <a:cxn ang="0">
                    <a:pos x="94" y="0"/>
                  </a:cxn>
                </a:cxnLst>
                <a:rect l="0" t="0" r="r" b="b"/>
                <a:pathLst>
                  <a:path w="94" h="14">
                    <a:moveTo>
                      <a:pt x="94" y="0"/>
                    </a:moveTo>
                    <a:lnTo>
                      <a:pt x="94" y="5"/>
                    </a:lnTo>
                    <a:lnTo>
                      <a:pt x="82" y="9"/>
                    </a:lnTo>
                    <a:lnTo>
                      <a:pt x="70" y="12"/>
                    </a:lnTo>
                    <a:lnTo>
                      <a:pt x="58" y="14"/>
                    </a:lnTo>
                    <a:lnTo>
                      <a:pt x="48" y="14"/>
                    </a:lnTo>
                    <a:lnTo>
                      <a:pt x="34" y="14"/>
                    </a:lnTo>
                    <a:lnTo>
                      <a:pt x="20" y="12"/>
                    </a:lnTo>
                    <a:lnTo>
                      <a:pt x="10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18" y="4"/>
                    </a:lnTo>
                    <a:lnTo>
                      <a:pt x="26" y="5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6" y="6"/>
                    </a:lnTo>
                    <a:lnTo>
                      <a:pt x="64" y="6"/>
                    </a:lnTo>
                    <a:lnTo>
                      <a:pt x="72" y="5"/>
                    </a:lnTo>
                    <a:lnTo>
                      <a:pt x="80" y="4"/>
                    </a:lnTo>
                    <a:lnTo>
                      <a:pt x="86" y="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8" name="Freeform 2914"/>
              <p:cNvSpPr>
                <a:spLocks noEditPoints="1"/>
              </p:cNvSpPr>
              <p:nvPr/>
            </p:nvSpPr>
            <p:spPr bwMode="auto">
              <a:xfrm>
                <a:off x="2879" y="1482"/>
                <a:ext cx="48" cy="3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3"/>
                  </a:cxn>
                  <a:cxn ang="0">
                    <a:pos x="12" y="9"/>
                  </a:cxn>
                  <a:cxn ang="0">
                    <a:pos x="16" y="7"/>
                  </a:cxn>
                  <a:cxn ang="0">
                    <a:pos x="22" y="5"/>
                  </a:cxn>
                  <a:cxn ang="0">
                    <a:pos x="28" y="5"/>
                  </a:cxn>
                  <a:cxn ang="0">
                    <a:pos x="34" y="5"/>
                  </a:cxn>
                  <a:cxn ang="0">
                    <a:pos x="38" y="6"/>
                  </a:cxn>
                  <a:cxn ang="0">
                    <a:pos x="42" y="8"/>
                  </a:cxn>
                  <a:cxn ang="0">
                    <a:pos x="44" y="11"/>
                  </a:cxn>
                  <a:cxn ang="0">
                    <a:pos x="46" y="14"/>
                  </a:cxn>
                  <a:cxn ang="0">
                    <a:pos x="48" y="17"/>
                  </a:cxn>
                  <a:cxn ang="0">
                    <a:pos x="46" y="21"/>
                  </a:cxn>
                  <a:cxn ang="0">
                    <a:pos x="44" y="24"/>
                  </a:cxn>
                  <a:cxn ang="0">
                    <a:pos x="40" y="27"/>
                  </a:cxn>
                  <a:cxn ang="0">
                    <a:pos x="34" y="30"/>
                  </a:cxn>
                  <a:cxn ang="0">
                    <a:pos x="28" y="31"/>
                  </a:cxn>
                  <a:cxn ang="0">
                    <a:pos x="22" y="31"/>
                  </a:cxn>
                  <a:cxn ang="0">
                    <a:pos x="16" y="31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2" y="25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5"/>
                  </a:cxn>
                  <a:cxn ang="0">
                    <a:pos x="6" y="16"/>
                  </a:cxn>
                  <a:cxn ang="0">
                    <a:pos x="6" y="17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4"/>
                  </a:cxn>
                  <a:cxn ang="0">
                    <a:pos x="16" y="25"/>
                  </a:cxn>
                  <a:cxn ang="0">
                    <a:pos x="22" y="25"/>
                  </a:cxn>
                  <a:cxn ang="0">
                    <a:pos x="28" y="25"/>
                  </a:cxn>
                  <a:cxn ang="0">
                    <a:pos x="34" y="24"/>
                  </a:cxn>
                  <a:cxn ang="0">
                    <a:pos x="38" y="23"/>
                  </a:cxn>
                  <a:cxn ang="0">
                    <a:pos x="42" y="21"/>
                  </a:cxn>
                  <a:cxn ang="0">
                    <a:pos x="44" y="17"/>
                  </a:cxn>
                  <a:cxn ang="0">
                    <a:pos x="42" y="14"/>
                  </a:cxn>
                  <a:cxn ang="0">
                    <a:pos x="40" y="12"/>
                  </a:cxn>
                  <a:cxn ang="0">
                    <a:pos x="34" y="11"/>
                  </a:cxn>
                  <a:cxn ang="0">
                    <a:pos x="28" y="11"/>
                  </a:cxn>
                  <a:cxn ang="0">
                    <a:pos x="20" y="11"/>
                  </a:cxn>
                  <a:cxn ang="0">
                    <a:pos x="14" y="13"/>
                  </a:cxn>
                  <a:cxn ang="0">
                    <a:pos x="8" y="15"/>
                  </a:cxn>
                </a:cxnLst>
                <a:rect l="0" t="0" r="r" b="b"/>
                <a:pathLst>
                  <a:path w="48" h="31">
                    <a:moveTo>
                      <a:pt x="8" y="0"/>
                    </a:moveTo>
                    <a:lnTo>
                      <a:pt x="8" y="13"/>
                    </a:lnTo>
                    <a:lnTo>
                      <a:pt x="12" y="9"/>
                    </a:lnTo>
                    <a:lnTo>
                      <a:pt x="16" y="7"/>
                    </a:lnTo>
                    <a:lnTo>
                      <a:pt x="22" y="5"/>
                    </a:lnTo>
                    <a:lnTo>
                      <a:pt x="28" y="5"/>
                    </a:lnTo>
                    <a:lnTo>
                      <a:pt x="34" y="5"/>
                    </a:lnTo>
                    <a:lnTo>
                      <a:pt x="38" y="6"/>
                    </a:lnTo>
                    <a:lnTo>
                      <a:pt x="42" y="8"/>
                    </a:lnTo>
                    <a:lnTo>
                      <a:pt x="44" y="11"/>
                    </a:lnTo>
                    <a:lnTo>
                      <a:pt x="46" y="14"/>
                    </a:lnTo>
                    <a:lnTo>
                      <a:pt x="48" y="17"/>
                    </a:lnTo>
                    <a:lnTo>
                      <a:pt x="46" y="21"/>
                    </a:lnTo>
                    <a:lnTo>
                      <a:pt x="44" y="24"/>
                    </a:lnTo>
                    <a:lnTo>
                      <a:pt x="40" y="27"/>
                    </a:lnTo>
                    <a:lnTo>
                      <a:pt x="34" y="30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16" y="31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  <a:moveTo>
                      <a:pt x="8" y="15"/>
                    </a:moveTo>
                    <a:lnTo>
                      <a:pt x="6" y="16"/>
                    </a:lnTo>
                    <a:lnTo>
                      <a:pt x="6" y="17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4"/>
                    </a:lnTo>
                    <a:lnTo>
                      <a:pt x="16" y="25"/>
                    </a:lnTo>
                    <a:lnTo>
                      <a:pt x="22" y="25"/>
                    </a:lnTo>
                    <a:lnTo>
                      <a:pt x="28" y="25"/>
                    </a:lnTo>
                    <a:lnTo>
                      <a:pt x="34" y="24"/>
                    </a:lnTo>
                    <a:lnTo>
                      <a:pt x="38" y="23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2" y="14"/>
                    </a:lnTo>
                    <a:lnTo>
                      <a:pt x="40" y="12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0" y="11"/>
                    </a:lnTo>
                    <a:lnTo>
                      <a:pt x="14" y="13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9" name="Freeform 2915"/>
              <p:cNvSpPr>
                <a:spLocks noEditPoints="1"/>
              </p:cNvSpPr>
              <p:nvPr/>
            </p:nvSpPr>
            <p:spPr bwMode="auto">
              <a:xfrm>
                <a:off x="2909" y="1460"/>
                <a:ext cx="66" cy="19"/>
              </a:xfrm>
              <a:custGeom>
                <a:avLst/>
                <a:gdLst/>
                <a:ahLst/>
                <a:cxnLst>
                  <a:cxn ang="0">
                    <a:pos x="52" y="15"/>
                  </a:cxn>
                  <a:cxn ang="0">
                    <a:pos x="66" y="16"/>
                  </a:cxn>
                  <a:cxn ang="0">
                    <a:pos x="62" y="19"/>
                  </a:cxn>
                  <a:cxn ang="0">
                    <a:pos x="54" y="18"/>
                  </a:cxn>
                  <a:cxn ang="0">
                    <a:pos x="16" y="18"/>
                  </a:cxn>
                  <a:cxn ang="0">
                    <a:pos x="6" y="18"/>
                  </a:cxn>
                  <a:cxn ang="0">
                    <a:pos x="2" y="15"/>
                  </a:cxn>
                  <a:cxn ang="0">
                    <a:pos x="0" y="10"/>
                  </a:cxn>
                  <a:cxn ang="0">
                    <a:pos x="4" y="4"/>
                  </a:cxn>
                  <a:cxn ang="0">
                    <a:pos x="12" y="1"/>
                  </a:cxn>
                  <a:cxn ang="0">
                    <a:pos x="16" y="2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40" y="0"/>
                  </a:cxn>
                  <a:cxn ang="0">
                    <a:pos x="46" y="2"/>
                  </a:cxn>
                  <a:cxn ang="0">
                    <a:pos x="50" y="7"/>
                  </a:cxn>
                  <a:cxn ang="0">
                    <a:pos x="50" y="10"/>
                  </a:cxn>
                  <a:cxn ang="0">
                    <a:pos x="48" y="13"/>
                  </a:cxn>
                  <a:cxn ang="0">
                    <a:pos x="44" y="15"/>
                  </a:cxn>
                  <a:cxn ang="0">
                    <a:pos x="48" y="11"/>
                  </a:cxn>
                  <a:cxn ang="0">
                    <a:pos x="48" y="9"/>
                  </a:cxn>
                  <a:cxn ang="0">
                    <a:pos x="46" y="6"/>
                  </a:cxn>
                  <a:cxn ang="0">
                    <a:pos x="36" y="3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24" y="9"/>
                  </a:cxn>
                  <a:cxn ang="0">
                    <a:pos x="22" y="11"/>
                  </a:cxn>
                  <a:cxn ang="0">
                    <a:pos x="22" y="11"/>
                  </a:cxn>
                  <a:cxn ang="0">
                    <a:pos x="20" y="11"/>
                  </a:cxn>
                  <a:cxn ang="0">
                    <a:pos x="20" y="10"/>
                  </a:cxn>
                  <a:cxn ang="0">
                    <a:pos x="20" y="7"/>
                  </a:cxn>
                  <a:cxn ang="0">
                    <a:pos x="12" y="6"/>
                  </a:cxn>
                  <a:cxn ang="0">
                    <a:pos x="4" y="7"/>
                  </a:cxn>
                  <a:cxn ang="0">
                    <a:pos x="2" y="10"/>
                  </a:cxn>
                  <a:cxn ang="0">
                    <a:pos x="6" y="15"/>
                  </a:cxn>
                  <a:cxn ang="0">
                    <a:pos x="12" y="15"/>
                  </a:cxn>
                </a:cxnLst>
                <a:rect l="0" t="0" r="r" b="b"/>
                <a:pathLst>
                  <a:path w="66" h="19">
                    <a:moveTo>
                      <a:pt x="48" y="15"/>
                    </a:moveTo>
                    <a:lnTo>
                      <a:pt x="52" y="15"/>
                    </a:lnTo>
                    <a:lnTo>
                      <a:pt x="58" y="16"/>
                    </a:lnTo>
                    <a:lnTo>
                      <a:pt x="66" y="16"/>
                    </a:lnTo>
                    <a:lnTo>
                      <a:pt x="66" y="19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16" y="18"/>
                    </a:lnTo>
                    <a:lnTo>
                      <a:pt x="10" y="18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20" y="3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4" y="1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8" y="15"/>
                    </a:lnTo>
                    <a:close/>
                    <a:moveTo>
                      <a:pt x="44" y="15"/>
                    </a:moveTo>
                    <a:lnTo>
                      <a:pt x="46" y="13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30" y="4"/>
                    </a:lnTo>
                    <a:lnTo>
                      <a:pt x="26" y="6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4" y="9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4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0" name="Freeform 2916"/>
              <p:cNvSpPr>
                <a:spLocks noEditPoints="1"/>
              </p:cNvSpPr>
              <p:nvPr/>
            </p:nvSpPr>
            <p:spPr bwMode="auto">
              <a:xfrm>
                <a:off x="2915" y="1426"/>
                <a:ext cx="36" cy="20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6" y="20"/>
                  </a:cxn>
                  <a:cxn ang="0">
                    <a:pos x="0" y="17"/>
                  </a:cxn>
                  <a:cxn ang="0">
                    <a:pos x="6" y="15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7"/>
                  </a:cxn>
                  <a:cxn ang="0">
                    <a:pos x="6" y="6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2" y="1"/>
                  </a:cxn>
                  <a:cxn ang="0">
                    <a:pos x="24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6" y="4"/>
                  </a:cxn>
                  <a:cxn ang="0">
                    <a:pos x="32" y="6"/>
                  </a:cxn>
                  <a:cxn ang="0">
                    <a:pos x="32" y="7"/>
                  </a:cxn>
                  <a:cxn ang="0">
                    <a:pos x="32" y="8"/>
                  </a:cxn>
                  <a:cxn ang="0">
                    <a:pos x="34" y="9"/>
                  </a:cxn>
                  <a:cxn ang="0">
                    <a:pos x="34" y="10"/>
                  </a:cxn>
                  <a:cxn ang="0">
                    <a:pos x="34" y="11"/>
                  </a:cxn>
                  <a:cxn ang="0">
                    <a:pos x="32" y="13"/>
                  </a:cxn>
                  <a:cxn ang="0">
                    <a:pos x="32" y="14"/>
                  </a:cxn>
                  <a:cxn ang="0">
                    <a:pos x="32" y="15"/>
                  </a:cxn>
                  <a:cxn ang="0">
                    <a:pos x="36" y="17"/>
                  </a:cxn>
                  <a:cxn ang="0">
                    <a:pos x="30" y="20"/>
                  </a:cxn>
                  <a:cxn ang="0">
                    <a:pos x="26" y="17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20" y="18"/>
                  </a:cxn>
                  <a:cxn ang="0">
                    <a:pos x="18" y="18"/>
                  </a:cxn>
                  <a:cxn ang="0">
                    <a:pos x="16" y="18"/>
                  </a:cxn>
                  <a:cxn ang="0">
                    <a:pos x="14" y="18"/>
                  </a:cxn>
                  <a:cxn ang="0">
                    <a:pos x="12" y="18"/>
                  </a:cxn>
                  <a:cxn ang="0">
                    <a:pos x="10" y="17"/>
                  </a:cxn>
                  <a:cxn ang="0">
                    <a:pos x="18" y="14"/>
                  </a:cxn>
                  <a:cxn ang="0">
                    <a:pos x="20" y="14"/>
                  </a:cxn>
                  <a:cxn ang="0">
                    <a:pos x="22" y="13"/>
                  </a:cxn>
                  <a:cxn ang="0">
                    <a:pos x="24" y="11"/>
                  </a:cxn>
                  <a:cxn ang="0">
                    <a:pos x="24" y="10"/>
                  </a:cxn>
                  <a:cxn ang="0">
                    <a:pos x="24" y="9"/>
                  </a:cxn>
                  <a:cxn ang="0">
                    <a:pos x="22" y="8"/>
                  </a:cxn>
                  <a:cxn ang="0">
                    <a:pos x="20" y="7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0"/>
                  </a:cxn>
                  <a:cxn ang="0">
                    <a:pos x="12" y="11"/>
                  </a:cxn>
                  <a:cxn ang="0">
                    <a:pos x="14" y="13"/>
                  </a:cxn>
                  <a:cxn ang="0">
                    <a:pos x="16" y="14"/>
                  </a:cxn>
                  <a:cxn ang="0">
                    <a:pos x="18" y="14"/>
                  </a:cxn>
                </a:cxnLst>
                <a:rect l="0" t="0" r="r" b="b"/>
                <a:pathLst>
                  <a:path w="36" h="20">
                    <a:moveTo>
                      <a:pt x="10" y="17"/>
                    </a:moveTo>
                    <a:lnTo>
                      <a:pt x="6" y="20"/>
                    </a:lnTo>
                    <a:lnTo>
                      <a:pt x="0" y="17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6" y="4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6" y="17"/>
                    </a:lnTo>
                    <a:lnTo>
                      <a:pt x="30" y="20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17"/>
                    </a:lnTo>
                    <a:close/>
                    <a:moveTo>
                      <a:pt x="18" y="14"/>
                    </a:moveTo>
                    <a:lnTo>
                      <a:pt x="20" y="14"/>
                    </a:lnTo>
                    <a:lnTo>
                      <a:pt x="22" y="13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1" name="Freeform 2917"/>
              <p:cNvSpPr>
                <a:spLocks noEditPoints="1"/>
              </p:cNvSpPr>
              <p:nvPr/>
            </p:nvSpPr>
            <p:spPr bwMode="auto">
              <a:xfrm>
                <a:off x="2915" y="1404"/>
                <a:ext cx="36" cy="20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6" y="20"/>
                  </a:cxn>
                  <a:cxn ang="0">
                    <a:pos x="0" y="17"/>
                  </a:cxn>
                  <a:cxn ang="0">
                    <a:pos x="6" y="14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6" y="5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2" y="1"/>
                  </a:cxn>
                  <a:cxn ang="0">
                    <a:pos x="24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6" y="3"/>
                  </a:cxn>
                  <a:cxn ang="0">
                    <a:pos x="32" y="5"/>
                  </a:cxn>
                  <a:cxn ang="0">
                    <a:pos x="32" y="6"/>
                  </a:cxn>
                  <a:cxn ang="0">
                    <a:pos x="32" y="8"/>
                  </a:cxn>
                  <a:cxn ang="0">
                    <a:pos x="34" y="9"/>
                  </a:cxn>
                  <a:cxn ang="0">
                    <a:pos x="34" y="10"/>
                  </a:cxn>
                  <a:cxn ang="0">
                    <a:pos x="34" y="11"/>
                  </a:cxn>
                  <a:cxn ang="0">
                    <a:pos x="32" y="12"/>
                  </a:cxn>
                  <a:cxn ang="0">
                    <a:pos x="32" y="13"/>
                  </a:cxn>
                  <a:cxn ang="0">
                    <a:pos x="32" y="14"/>
                  </a:cxn>
                  <a:cxn ang="0">
                    <a:pos x="36" y="17"/>
                  </a:cxn>
                  <a:cxn ang="0">
                    <a:pos x="30" y="20"/>
                  </a:cxn>
                  <a:cxn ang="0">
                    <a:pos x="26" y="17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20" y="19"/>
                  </a:cxn>
                  <a:cxn ang="0">
                    <a:pos x="18" y="19"/>
                  </a:cxn>
                  <a:cxn ang="0">
                    <a:pos x="16" y="19"/>
                  </a:cxn>
                  <a:cxn ang="0">
                    <a:pos x="14" y="18"/>
                  </a:cxn>
                  <a:cxn ang="0">
                    <a:pos x="12" y="18"/>
                  </a:cxn>
                  <a:cxn ang="0">
                    <a:pos x="10" y="17"/>
                  </a:cxn>
                  <a:cxn ang="0">
                    <a:pos x="18" y="13"/>
                  </a:cxn>
                  <a:cxn ang="0">
                    <a:pos x="20" y="13"/>
                  </a:cxn>
                  <a:cxn ang="0">
                    <a:pos x="22" y="12"/>
                  </a:cxn>
                  <a:cxn ang="0">
                    <a:pos x="24" y="11"/>
                  </a:cxn>
                  <a:cxn ang="0">
                    <a:pos x="24" y="10"/>
                  </a:cxn>
                  <a:cxn ang="0">
                    <a:pos x="24" y="9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0"/>
                  </a:cxn>
                  <a:cxn ang="0">
                    <a:pos x="12" y="11"/>
                  </a:cxn>
                  <a:cxn ang="0">
                    <a:pos x="14" y="12"/>
                  </a:cxn>
                  <a:cxn ang="0">
                    <a:pos x="16" y="13"/>
                  </a:cxn>
                  <a:cxn ang="0">
                    <a:pos x="18" y="13"/>
                  </a:cxn>
                </a:cxnLst>
                <a:rect l="0" t="0" r="r" b="b"/>
                <a:pathLst>
                  <a:path w="36" h="20">
                    <a:moveTo>
                      <a:pt x="10" y="17"/>
                    </a:moveTo>
                    <a:lnTo>
                      <a:pt x="6" y="20"/>
                    </a:lnTo>
                    <a:lnTo>
                      <a:pt x="0" y="17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6" y="3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6" y="17"/>
                    </a:lnTo>
                    <a:lnTo>
                      <a:pt x="30" y="20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17"/>
                    </a:lnTo>
                    <a:close/>
                    <a:moveTo>
                      <a:pt x="18" y="13"/>
                    </a:moveTo>
                    <a:lnTo>
                      <a:pt x="20" y="13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2" name="Freeform 2918"/>
              <p:cNvSpPr>
                <a:spLocks/>
              </p:cNvSpPr>
              <p:nvPr/>
            </p:nvSpPr>
            <p:spPr bwMode="auto">
              <a:xfrm>
                <a:off x="2851" y="1386"/>
                <a:ext cx="94" cy="13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86" y="12"/>
                  </a:cxn>
                  <a:cxn ang="0">
                    <a:pos x="80" y="11"/>
                  </a:cxn>
                  <a:cxn ang="0">
                    <a:pos x="76" y="10"/>
                  </a:cxn>
                  <a:cxn ang="0">
                    <a:pos x="70" y="9"/>
                  </a:cxn>
                  <a:cxn ang="0">
                    <a:pos x="64" y="9"/>
                  </a:cxn>
                  <a:cxn ang="0">
                    <a:pos x="58" y="8"/>
                  </a:cxn>
                  <a:cxn ang="0">
                    <a:pos x="54" y="8"/>
                  </a:cxn>
                  <a:cxn ang="0">
                    <a:pos x="48" y="8"/>
                  </a:cxn>
                  <a:cxn ang="0">
                    <a:pos x="36" y="8"/>
                  </a:cxn>
                  <a:cxn ang="0">
                    <a:pos x="26" y="9"/>
                  </a:cxn>
                  <a:cxn ang="0">
                    <a:pos x="18" y="10"/>
                  </a:cxn>
                  <a:cxn ang="0">
                    <a:pos x="10" y="12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12" y="5"/>
                  </a:cxn>
                  <a:cxn ang="0">
                    <a:pos x="22" y="2"/>
                  </a:cxn>
                  <a:cxn ang="0">
                    <a:pos x="34" y="1"/>
                  </a:cxn>
                  <a:cxn ang="0">
                    <a:pos x="46" y="0"/>
                  </a:cxn>
                  <a:cxn ang="0">
                    <a:pos x="58" y="1"/>
                  </a:cxn>
                  <a:cxn ang="0">
                    <a:pos x="68" y="2"/>
                  </a:cxn>
                  <a:cxn ang="0">
                    <a:pos x="82" y="4"/>
                  </a:cxn>
                  <a:cxn ang="0">
                    <a:pos x="94" y="9"/>
                  </a:cxn>
                  <a:cxn ang="0">
                    <a:pos x="94" y="13"/>
                  </a:cxn>
                </a:cxnLst>
                <a:rect l="0" t="0" r="r" b="b"/>
                <a:pathLst>
                  <a:path w="94" h="13">
                    <a:moveTo>
                      <a:pt x="94" y="13"/>
                    </a:moveTo>
                    <a:lnTo>
                      <a:pt x="86" y="12"/>
                    </a:lnTo>
                    <a:lnTo>
                      <a:pt x="80" y="11"/>
                    </a:lnTo>
                    <a:lnTo>
                      <a:pt x="76" y="10"/>
                    </a:lnTo>
                    <a:lnTo>
                      <a:pt x="70" y="9"/>
                    </a:lnTo>
                    <a:lnTo>
                      <a:pt x="64" y="9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48" y="8"/>
                    </a:lnTo>
                    <a:lnTo>
                      <a:pt x="36" y="8"/>
                    </a:lnTo>
                    <a:lnTo>
                      <a:pt x="26" y="9"/>
                    </a:lnTo>
                    <a:lnTo>
                      <a:pt x="18" y="10"/>
                    </a:lnTo>
                    <a:lnTo>
                      <a:pt x="10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2" y="5"/>
                    </a:lnTo>
                    <a:lnTo>
                      <a:pt x="22" y="2"/>
                    </a:lnTo>
                    <a:lnTo>
                      <a:pt x="34" y="1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8" y="2"/>
                    </a:lnTo>
                    <a:lnTo>
                      <a:pt x="82" y="4"/>
                    </a:lnTo>
                    <a:lnTo>
                      <a:pt x="94" y="9"/>
                    </a:lnTo>
                    <a:lnTo>
                      <a:pt x="9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3" name="Freeform 2919"/>
              <p:cNvSpPr>
                <a:spLocks/>
              </p:cNvSpPr>
              <p:nvPr/>
            </p:nvSpPr>
            <p:spPr bwMode="auto">
              <a:xfrm>
                <a:off x="2821" y="1362"/>
                <a:ext cx="52" cy="1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2" y="0"/>
                  </a:cxn>
                  <a:cxn ang="0">
                    <a:pos x="52" y="19"/>
                  </a:cxn>
                  <a:cxn ang="0">
                    <a:pos x="48" y="19"/>
                  </a:cxn>
                  <a:cxn ang="0">
                    <a:pos x="42" y="17"/>
                  </a:cxn>
                  <a:cxn ang="0">
                    <a:pos x="38" y="16"/>
                  </a:cxn>
                  <a:cxn ang="0">
                    <a:pos x="34" y="14"/>
                  </a:cxn>
                  <a:cxn ang="0">
                    <a:pos x="30" y="11"/>
                  </a:cxn>
                  <a:cxn ang="0">
                    <a:pos x="26" y="9"/>
                  </a:cxn>
                  <a:cxn ang="0">
                    <a:pos x="24" y="8"/>
                  </a:cxn>
                  <a:cxn ang="0">
                    <a:pos x="22" y="7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0" y="7"/>
                  </a:cxn>
                  <a:cxn ang="0">
                    <a:pos x="10" y="8"/>
                  </a:cxn>
                  <a:cxn ang="0">
                    <a:pos x="10" y="9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14" y="12"/>
                  </a:cxn>
                  <a:cxn ang="0">
                    <a:pos x="16" y="14"/>
                  </a:cxn>
                  <a:cxn ang="0">
                    <a:pos x="16" y="19"/>
                  </a:cxn>
                  <a:cxn ang="0">
                    <a:pos x="10" y="18"/>
                  </a:cxn>
                  <a:cxn ang="0">
                    <a:pos x="6" y="17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8" y="3"/>
                  </a:cxn>
                  <a:cxn ang="0">
                    <a:pos x="30" y="5"/>
                  </a:cxn>
                  <a:cxn ang="0">
                    <a:pos x="34" y="7"/>
                  </a:cxn>
                  <a:cxn ang="0">
                    <a:pos x="38" y="9"/>
                  </a:cxn>
                  <a:cxn ang="0">
                    <a:pos x="40" y="10"/>
                  </a:cxn>
                  <a:cxn ang="0">
                    <a:pos x="40" y="10"/>
                  </a:cxn>
                  <a:cxn ang="0">
                    <a:pos x="42" y="11"/>
                  </a:cxn>
                  <a:cxn ang="0">
                    <a:pos x="42" y="0"/>
                  </a:cxn>
                </a:cxnLst>
                <a:rect l="0" t="0" r="r" b="b"/>
                <a:pathLst>
                  <a:path w="52" h="19">
                    <a:moveTo>
                      <a:pt x="42" y="0"/>
                    </a:moveTo>
                    <a:lnTo>
                      <a:pt x="52" y="0"/>
                    </a:lnTo>
                    <a:lnTo>
                      <a:pt x="52" y="19"/>
                    </a:lnTo>
                    <a:lnTo>
                      <a:pt x="48" y="19"/>
                    </a:lnTo>
                    <a:lnTo>
                      <a:pt x="42" y="17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2" y="7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6" y="19"/>
                    </a:lnTo>
                    <a:lnTo>
                      <a:pt x="10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4" y="7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2" y="1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4" name="Freeform 2920"/>
              <p:cNvSpPr>
                <a:spLocks/>
              </p:cNvSpPr>
              <p:nvPr/>
            </p:nvSpPr>
            <p:spPr bwMode="auto">
              <a:xfrm>
                <a:off x="2851" y="1311"/>
                <a:ext cx="94" cy="1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5"/>
                  </a:cxn>
                  <a:cxn ang="0">
                    <a:pos x="82" y="9"/>
                  </a:cxn>
                  <a:cxn ang="0">
                    <a:pos x="70" y="12"/>
                  </a:cxn>
                  <a:cxn ang="0">
                    <a:pos x="58" y="14"/>
                  </a:cxn>
                  <a:cxn ang="0">
                    <a:pos x="48" y="14"/>
                  </a:cxn>
                  <a:cxn ang="0">
                    <a:pos x="34" y="14"/>
                  </a:cxn>
                  <a:cxn ang="0">
                    <a:pos x="20" y="12"/>
                  </a:cxn>
                  <a:cxn ang="0">
                    <a:pos x="10" y="8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18" y="4"/>
                  </a:cxn>
                  <a:cxn ang="0">
                    <a:pos x="26" y="5"/>
                  </a:cxn>
                  <a:cxn ang="0">
                    <a:pos x="36" y="6"/>
                  </a:cxn>
                  <a:cxn ang="0">
                    <a:pos x="48" y="6"/>
                  </a:cxn>
                  <a:cxn ang="0">
                    <a:pos x="56" y="6"/>
                  </a:cxn>
                  <a:cxn ang="0">
                    <a:pos x="64" y="6"/>
                  </a:cxn>
                  <a:cxn ang="0">
                    <a:pos x="72" y="5"/>
                  </a:cxn>
                  <a:cxn ang="0">
                    <a:pos x="80" y="4"/>
                  </a:cxn>
                  <a:cxn ang="0">
                    <a:pos x="86" y="3"/>
                  </a:cxn>
                  <a:cxn ang="0">
                    <a:pos x="94" y="0"/>
                  </a:cxn>
                </a:cxnLst>
                <a:rect l="0" t="0" r="r" b="b"/>
                <a:pathLst>
                  <a:path w="94" h="14">
                    <a:moveTo>
                      <a:pt x="94" y="0"/>
                    </a:moveTo>
                    <a:lnTo>
                      <a:pt x="94" y="5"/>
                    </a:lnTo>
                    <a:lnTo>
                      <a:pt x="82" y="9"/>
                    </a:lnTo>
                    <a:lnTo>
                      <a:pt x="70" y="12"/>
                    </a:lnTo>
                    <a:lnTo>
                      <a:pt x="58" y="14"/>
                    </a:lnTo>
                    <a:lnTo>
                      <a:pt x="48" y="14"/>
                    </a:lnTo>
                    <a:lnTo>
                      <a:pt x="34" y="14"/>
                    </a:lnTo>
                    <a:lnTo>
                      <a:pt x="20" y="12"/>
                    </a:lnTo>
                    <a:lnTo>
                      <a:pt x="10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18" y="4"/>
                    </a:lnTo>
                    <a:lnTo>
                      <a:pt x="26" y="5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6" y="6"/>
                    </a:lnTo>
                    <a:lnTo>
                      <a:pt x="64" y="6"/>
                    </a:lnTo>
                    <a:lnTo>
                      <a:pt x="72" y="5"/>
                    </a:lnTo>
                    <a:lnTo>
                      <a:pt x="80" y="4"/>
                    </a:lnTo>
                    <a:lnTo>
                      <a:pt x="86" y="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5" name="Freeform 2921"/>
              <p:cNvSpPr>
                <a:spLocks/>
              </p:cNvSpPr>
              <p:nvPr/>
            </p:nvSpPr>
            <p:spPr bwMode="auto">
              <a:xfrm>
                <a:off x="2851" y="1290"/>
                <a:ext cx="34" cy="19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28" y="17"/>
                  </a:cxn>
                  <a:cxn ang="0">
                    <a:pos x="24" y="16"/>
                  </a:cxn>
                  <a:cxn ang="0">
                    <a:pos x="22" y="14"/>
                  </a:cxn>
                  <a:cxn ang="0">
                    <a:pos x="20" y="12"/>
                  </a:cxn>
                  <a:cxn ang="0">
                    <a:pos x="20" y="12"/>
                  </a:cxn>
                  <a:cxn ang="0">
                    <a:pos x="18" y="14"/>
                  </a:cxn>
                  <a:cxn ang="0">
                    <a:pos x="18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8" y="18"/>
                  </a:cxn>
                  <a:cxn ang="0">
                    <a:pos x="10" y="15"/>
                  </a:cxn>
                  <a:cxn ang="0">
                    <a:pos x="14" y="11"/>
                  </a:cxn>
                  <a:cxn ang="0">
                    <a:pos x="6" y="11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6" y="8"/>
                  </a:cxn>
                  <a:cxn ang="0">
                    <a:pos x="14" y="8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16" y="0"/>
                  </a:cxn>
                  <a:cxn ang="0">
                    <a:pos x="18" y="3"/>
                  </a:cxn>
                  <a:cxn ang="0">
                    <a:pos x="20" y="7"/>
                  </a:cxn>
                  <a:cxn ang="0">
                    <a:pos x="26" y="3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34" y="6"/>
                  </a:cxn>
                  <a:cxn ang="0">
                    <a:pos x="24" y="10"/>
                  </a:cxn>
                  <a:cxn ang="0">
                    <a:pos x="28" y="11"/>
                  </a:cxn>
                  <a:cxn ang="0">
                    <a:pos x="34" y="14"/>
                  </a:cxn>
                </a:cxnLst>
                <a:rect l="0" t="0" r="r" b="b"/>
                <a:pathLst>
                  <a:path w="34" h="19">
                    <a:moveTo>
                      <a:pt x="34" y="14"/>
                    </a:moveTo>
                    <a:lnTo>
                      <a:pt x="28" y="17"/>
                    </a:lnTo>
                    <a:lnTo>
                      <a:pt x="24" y="16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8" y="18"/>
                    </a:lnTo>
                    <a:lnTo>
                      <a:pt x="10" y="15"/>
                    </a:lnTo>
                    <a:lnTo>
                      <a:pt x="14" y="11"/>
                    </a:lnTo>
                    <a:lnTo>
                      <a:pt x="6" y="11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6" y="8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20" y="7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24" y="10"/>
                    </a:lnTo>
                    <a:lnTo>
                      <a:pt x="28" y="11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6" name="Freeform 2922"/>
              <p:cNvSpPr>
                <a:spLocks/>
              </p:cNvSpPr>
              <p:nvPr/>
            </p:nvSpPr>
            <p:spPr bwMode="auto">
              <a:xfrm>
                <a:off x="2851" y="1265"/>
                <a:ext cx="74" cy="1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8"/>
                  </a:cxn>
                  <a:cxn ang="0">
                    <a:pos x="22" y="8"/>
                  </a:cxn>
                  <a:cxn ang="0">
                    <a:pos x="28" y="13"/>
                  </a:cxn>
                  <a:cxn ang="0">
                    <a:pos x="32" y="18"/>
                  </a:cxn>
                  <a:cxn ang="0">
                    <a:pos x="18" y="18"/>
                  </a:cxn>
                  <a:cxn ang="0">
                    <a:pos x="16" y="15"/>
                  </a:cxn>
                  <a:cxn ang="0">
                    <a:pos x="12" y="12"/>
                  </a:cxn>
                  <a:cxn ang="0">
                    <a:pos x="6" y="8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74" y="0"/>
                  </a:cxn>
                </a:cxnLst>
                <a:rect l="0" t="0" r="r" b="b"/>
                <a:pathLst>
                  <a:path w="74" h="18">
                    <a:moveTo>
                      <a:pt x="74" y="0"/>
                    </a:moveTo>
                    <a:lnTo>
                      <a:pt x="74" y="8"/>
                    </a:lnTo>
                    <a:lnTo>
                      <a:pt x="22" y="8"/>
                    </a:lnTo>
                    <a:lnTo>
                      <a:pt x="28" y="13"/>
                    </a:lnTo>
                    <a:lnTo>
                      <a:pt x="32" y="18"/>
                    </a:lnTo>
                    <a:lnTo>
                      <a:pt x="18" y="18"/>
                    </a:lnTo>
                    <a:lnTo>
                      <a:pt x="16" y="15"/>
                    </a:lnTo>
                    <a:lnTo>
                      <a:pt x="12" y="12"/>
                    </a:lnTo>
                    <a:lnTo>
                      <a:pt x="6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7" name="Freeform 2923"/>
              <p:cNvSpPr>
                <a:spLocks noEditPoints="1"/>
              </p:cNvSpPr>
              <p:nvPr/>
            </p:nvSpPr>
            <p:spPr bwMode="auto">
              <a:xfrm>
                <a:off x="2851" y="1226"/>
                <a:ext cx="76" cy="2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1"/>
                  </a:cxn>
                  <a:cxn ang="0">
                    <a:pos x="28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56" y="1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7"/>
                  </a:cxn>
                  <a:cxn ang="0">
                    <a:pos x="74" y="10"/>
                  </a:cxn>
                  <a:cxn ang="0">
                    <a:pos x="76" y="13"/>
                  </a:cxn>
                  <a:cxn ang="0">
                    <a:pos x="74" y="17"/>
                  </a:cxn>
                  <a:cxn ang="0">
                    <a:pos x="72" y="20"/>
                  </a:cxn>
                  <a:cxn ang="0">
                    <a:pos x="66" y="24"/>
                  </a:cxn>
                  <a:cxn ang="0">
                    <a:pos x="62" y="25"/>
                  </a:cxn>
                  <a:cxn ang="0">
                    <a:pos x="56" y="26"/>
                  </a:cxn>
                  <a:cxn ang="0">
                    <a:pos x="48" y="27"/>
                  </a:cxn>
                  <a:cxn ang="0">
                    <a:pos x="38" y="27"/>
                  </a:cxn>
                  <a:cxn ang="0">
                    <a:pos x="28" y="27"/>
                  </a:cxn>
                  <a:cxn ang="0">
                    <a:pos x="20" y="26"/>
                  </a:cxn>
                  <a:cxn ang="0">
                    <a:pos x="14" y="25"/>
                  </a:cxn>
                  <a:cxn ang="0">
                    <a:pos x="8" y="22"/>
                  </a:cxn>
                  <a:cxn ang="0">
                    <a:pos x="4" y="20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14" y="13"/>
                  </a:cxn>
                  <a:cxn ang="0">
                    <a:pos x="14" y="15"/>
                  </a:cxn>
                  <a:cxn ang="0">
                    <a:pos x="14" y="17"/>
                  </a:cxn>
                  <a:cxn ang="0">
                    <a:pos x="18" y="18"/>
                  </a:cxn>
                  <a:cxn ang="0">
                    <a:pos x="20" y="18"/>
                  </a:cxn>
                  <a:cxn ang="0">
                    <a:pos x="24" y="19"/>
                  </a:cxn>
                  <a:cxn ang="0">
                    <a:pos x="30" y="19"/>
                  </a:cxn>
                  <a:cxn ang="0">
                    <a:pos x="38" y="19"/>
                  </a:cxn>
                  <a:cxn ang="0">
                    <a:pos x="46" y="19"/>
                  </a:cxn>
                  <a:cxn ang="0">
                    <a:pos x="50" y="19"/>
                  </a:cxn>
                  <a:cxn ang="0">
                    <a:pos x="54" y="18"/>
                  </a:cxn>
                  <a:cxn ang="0">
                    <a:pos x="58" y="18"/>
                  </a:cxn>
                  <a:cxn ang="0">
                    <a:pos x="60" y="17"/>
                  </a:cxn>
                  <a:cxn ang="0">
                    <a:pos x="62" y="15"/>
                  </a:cxn>
                  <a:cxn ang="0">
                    <a:pos x="62" y="13"/>
                  </a:cxn>
                  <a:cxn ang="0">
                    <a:pos x="62" y="12"/>
                  </a:cxn>
                  <a:cxn ang="0">
                    <a:pos x="60" y="11"/>
                  </a:cxn>
                  <a:cxn ang="0">
                    <a:pos x="58" y="10"/>
                  </a:cxn>
                  <a:cxn ang="0">
                    <a:pos x="56" y="9"/>
                  </a:cxn>
                  <a:cxn ang="0">
                    <a:pos x="52" y="8"/>
                  </a:cxn>
                  <a:cxn ang="0">
                    <a:pos x="46" y="8"/>
                  </a:cxn>
                  <a:cxn ang="0">
                    <a:pos x="38" y="8"/>
                  </a:cxn>
                  <a:cxn ang="0">
                    <a:pos x="30" y="8"/>
                  </a:cxn>
                  <a:cxn ang="0">
                    <a:pos x="24" y="8"/>
                  </a:cxn>
                  <a:cxn ang="0">
                    <a:pos x="22" y="9"/>
                  </a:cxn>
                  <a:cxn ang="0">
                    <a:pos x="18" y="10"/>
                  </a:cxn>
                  <a:cxn ang="0">
                    <a:pos x="14" y="11"/>
                  </a:cxn>
                  <a:cxn ang="0">
                    <a:pos x="14" y="12"/>
                  </a:cxn>
                  <a:cxn ang="0">
                    <a:pos x="14" y="13"/>
                  </a:cxn>
                </a:cxnLst>
                <a:rect l="0" t="0" r="r" b="b"/>
                <a:pathLst>
                  <a:path w="76" h="27">
                    <a:moveTo>
                      <a:pt x="0" y="13"/>
                    </a:moveTo>
                    <a:lnTo>
                      <a:pt x="2" y="10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1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2" y="7"/>
                    </a:lnTo>
                    <a:lnTo>
                      <a:pt x="74" y="10"/>
                    </a:lnTo>
                    <a:lnTo>
                      <a:pt x="76" y="13"/>
                    </a:lnTo>
                    <a:lnTo>
                      <a:pt x="74" y="17"/>
                    </a:lnTo>
                    <a:lnTo>
                      <a:pt x="72" y="20"/>
                    </a:lnTo>
                    <a:lnTo>
                      <a:pt x="66" y="24"/>
                    </a:lnTo>
                    <a:lnTo>
                      <a:pt x="62" y="25"/>
                    </a:lnTo>
                    <a:lnTo>
                      <a:pt x="56" y="26"/>
                    </a:lnTo>
                    <a:lnTo>
                      <a:pt x="48" y="27"/>
                    </a:lnTo>
                    <a:lnTo>
                      <a:pt x="38" y="27"/>
                    </a:lnTo>
                    <a:lnTo>
                      <a:pt x="28" y="27"/>
                    </a:lnTo>
                    <a:lnTo>
                      <a:pt x="20" y="26"/>
                    </a:lnTo>
                    <a:lnTo>
                      <a:pt x="14" y="25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  <a:moveTo>
                      <a:pt x="14" y="13"/>
                    </a:moveTo>
                    <a:lnTo>
                      <a:pt x="14" y="15"/>
                    </a:lnTo>
                    <a:lnTo>
                      <a:pt x="14" y="17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4" y="19"/>
                    </a:lnTo>
                    <a:lnTo>
                      <a:pt x="30" y="19"/>
                    </a:lnTo>
                    <a:lnTo>
                      <a:pt x="38" y="19"/>
                    </a:lnTo>
                    <a:lnTo>
                      <a:pt x="46" y="19"/>
                    </a:lnTo>
                    <a:lnTo>
                      <a:pt x="50" y="19"/>
                    </a:lnTo>
                    <a:lnTo>
                      <a:pt x="54" y="18"/>
                    </a:lnTo>
                    <a:lnTo>
                      <a:pt x="58" y="18"/>
                    </a:lnTo>
                    <a:lnTo>
                      <a:pt x="60" y="17"/>
                    </a:lnTo>
                    <a:lnTo>
                      <a:pt x="62" y="15"/>
                    </a:lnTo>
                    <a:lnTo>
                      <a:pt x="62" y="13"/>
                    </a:lnTo>
                    <a:lnTo>
                      <a:pt x="62" y="12"/>
                    </a:lnTo>
                    <a:lnTo>
                      <a:pt x="60" y="11"/>
                    </a:lnTo>
                    <a:lnTo>
                      <a:pt x="58" y="10"/>
                    </a:lnTo>
                    <a:lnTo>
                      <a:pt x="56" y="9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4" y="8"/>
                    </a:lnTo>
                    <a:lnTo>
                      <a:pt x="22" y="9"/>
                    </a:lnTo>
                    <a:lnTo>
                      <a:pt x="18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8" name="Freeform 2924"/>
              <p:cNvSpPr>
                <a:spLocks noEditPoints="1"/>
              </p:cNvSpPr>
              <p:nvPr/>
            </p:nvSpPr>
            <p:spPr bwMode="auto">
              <a:xfrm>
                <a:off x="2823" y="1202"/>
                <a:ext cx="50" cy="21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40" y="9"/>
                  </a:cxn>
                  <a:cxn ang="0">
                    <a:pos x="40" y="21"/>
                  </a:cxn>
                  <a:cxn ang="0">
                    <a:pos x="30" y="21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30" y="4"/>
                  </a:cxn>
                  <a:cxn ang="0">
                    <a:pos x="30" y="0"/>
                  </a:cxn>
                  <a:cxn ang="0">
                    <a:pos x="40" y="0"/>
                  </a:cxn>
                  <a:cxn ang="0">
                    <a:pos x="40" y="4"/>
                  </a:cxn>
                  <a:cxn ang="0">
                    <a:pos x="50" y="4"/>
                  </a:cxn>
                  <a:cxn ang="0">
                    <a:pos x="50" y="9"/>
                  </a:cxn>
                  <a:cxn ang="0">
                    <a:pos x="30" y="9"/>
                  </a:cxn>
                  <a:cxn ang="0">
                    <a:pos x="14" y="9"/>
                  </a:cxn>
                  <a:cxn ang="0">
                    <a:pos x="30" y="16"/>
                  </a:cxn>
                  <a:cxn ang="0">
                    <a:pos x="30" y="9"/>
                  </a:cxn>
                </a:cxnLst>
                <a:rect l="0" t="0" r="r" b="b"/>
                <a:pathLst>
                  <a:path w="50" h="21">
                    <a:moveTo>
                      <a:pt x="50" y="9"/>
                    </a:moveTo>
                    <a:lnTo>
                      <a:pt x="40" y="9"/>
                    </a:lnTo>
                    <a:lnTo>
                      <a:pt x="40" y="21"/>
                    </a:lnTo>
                    <a:lnTo>
                      <a:pt x="30" y="2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50" y="4"/>
                    </a:lnTo>
                    <a:lnTo>
                      <a:pt x="50" y="9"/>
                    </a:lnTo>
                    <a:close/>
                    <a:moveTo>
                      <a:pt x="30" y="9"/>
                    </a:moveTo>
                    <a:lnTo>
                      <a:pt x="14" y="9"/>
                    </a:lnTo>
                    <a:lnTo>
                      <a:pt x="30" y="16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9" name="Freeform 2925"/>
              <p:cNvSpPr>
                <a:spLocks/>
              </p:cNvSpPr>
              <p:nvPr/>
            </p:nvSpPr>
            <p:spPr bwMode="auto">
              <a:xfrm>
                <a:off x="2821" y="1190"/>
                <a:ext cx="66" cy="10"/>
              </a:xfrm>
              <a:custGeom>
                <a:avLst/>
                <a:gdLst/>
                <a:ahLst/>
                <a:cxnLst>
                  <a:cxn ang="0">
                    <a:pos x="66" y="10"/>
                  </a:cxn>
                  <a:cxn ang="0">
                    <a:pos x="60" y="9"/>
                  </a:cxn>
                  <a:cxn ang="0">
                    <a:pos x="56" y="8"/>
                  </a:cxn>
                  <a:cxn ang="0">
                    <a:pos x="54" y="7"/>
                  </a:cxn>
                  <a:cxn ang="0">
                    <a:pos x="50" y="7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4" y="6"/>
                  </a:cxn>
                  <a:cxn ang="0">
                    <a:pos x="26" y="6"/>
                  </a:cxn>
                  <a:cxn ang="0">
                    <a:pos x="18" y="7"/>
                  </a:cxn>
                  <a:cxn ang="0">
                    <a:pos x="10" y="8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48" y="1"/>
                  </a:cxn>
                  <a:cxn ang="0">
                    <a:pos x="58" y="3"/>
                  </a:cxn>
                  <a:cxn ang="0">
                    <a:pos x="66" y="7"/>
                  </a:cxn>
                  <a:cxn ang="0">
                    <a:pos x="66" y="10"/>
                  </a:cxn>
                </a:cxnLst>
                <a:rect l="0" t="0" r="r" b="b"/>
                <a:pathLst>
                  <a:path w="66" h="10">
                    <a:moveTo>
                      <a:pt x="66" y="10"/>
                    </a:moveTo>
                    <a:lnTo>
                      <a:pt x="60" y="9"/>
                    </a:lnTo>
                    <a:lnTo>
                      <a:pt x="56" y="8"/>
                    </a:lnTo>
                    <a:lnTo>
                      <a:pt x="54" y="7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26" y="6"/>
                    </a:lnTo>
                    <a:lnTo>
                      <a:pt x="18" y="7"/>
                    </a:lnTo>
                    <a:lnTo>
                      <a:pt x="10" y="8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8" y="3"/>
                    </a:lnTo>
                    <a:lnTo>
                      <a:pt x="66" y="7"/>
                    </a:lnTo>
                    <a:lnTo>
                      <a:pt x="6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0" name="Line 2926"/>
              <p:cNvSpPr>
                <a:spLocks noChangeShapeType="1"/>
              </p:cNvSpPr>
              <p:nvPr/>
            </p:nvSpPr>
            <p:spPr bwMode="auto">
              <a:xfrm flipV="1">
                <a:off x="3245" y="2056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1" name="Line 2927"/>
              <p:cNvSpPr>
                <a:spLocks noChangeShapeType="1"/>
              </p:cNvSpPr>
              <p:nvPr/>
            </p:nvSpPr>
            <p:spPr bwMode="auto">
              <a:xfrm flipV="1">
                <a:off x="3245" y="2033"/>
                <a:ext cx="1" cy="2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" name="Line 2928"/>
              <p:cNvSpPr>
                <a:spLocks noChangeShapeType="1"/>
              </p:cNvSpPr>
              <p:nvPr/>
            </p:nvSpPr>
            <p:spPr bwMode="auto">
              <a:xfrm flipV="1">
                <a:off x="3267" y="2030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3" name="Freeform 2929"/>
              <p:cNvSpPr>
                <a:spLocks/>
              </p:cNvSpPr>
              <p:nvPr/>
            </p:nvSpPr>
            <p:spPr bwMode="auto">
              <a:xfrm>
                <a:off x="3247" y="2042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4" name="Line 2930"/>
              <p:cNvSpPr>
                <a:spLocks noChangeShapeType="1"/>
              </p:cNvSpPr>
              <p:nvPr/>
            </p:nvSpPr>
            <p:spPr bwMode="auto">
              <a:xfrm flipV="1">
                <a:off x="3289" y="2060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5" name="Line 2931"/>
              <p:cNvSpPr>
                <a:spLocks noChangeShapeType="1"/>
              </p:cNvSpPr>
              <p:nvPr/>
            </p:nvSpPr>
            <p:spPr bwMode="auto">
              <a:xfrm flipV="1">
                <a:off x="3289" y="2024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6" name="Freeform 2932"/>
              <p:cNvSpPr>
                <a:spLocks/>
              </p:cNvSpPr>
              <p:nvPr/>
            </p:nvSpPr>
            <p:spPr bwMode="auto">
              <a:xfrm>
                <a:off x="3269" y="203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7" name="Line 2933"/>
              <p:cNvSpPr>
                <a:spLocks noChangeShapeType="1"/>
              </p:cNvSpPr>
              <p:nvPr/>
            </p:nvSpPr>
            <p:spPr bwMode="auto">
              <a:xfrm flipV="1">
                <a:off x="3313" y="2049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8" name="Line 2934"/>
              <p:cNvSpPr>
                <a:spLocks noChangeShapeType="1"/>
              </p:cNvSpPr>
              <p:nvPr/>
            </p:nvSpPr>
            <p:spPr bwMode="auto">
              <a:xfrm flipV="1">
                <a:off x="3313" y="2013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9" name="Freeform 2935"/>
              <p:cNvSpPr>
                <a:spLocks/>
              </p:cNvSpPr>
              <p:nvPr/>
            </p:nvSpPr>
            <p:spPr bwMode="auto">
              <a:xfrm>
                <a:off x="3293" y="2026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0" name="Line 2936"/>
              <p:cNvSpPr>
                <a:spLocks noChangeShapeType="1"/>
              </p:cNvSpPr>
              <p:nvPr/>
            </p:nvSpPr>
            <p:spPr bwMode="auto">
              <a:xfrm flipV="1">
                <a:off x="3335" y="2042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1" name="Line 2937"/>
              <p:cNvSpPr>
                <a:spLocks noChangeShapeType="1"/>
              </p:cNvSpPr>
              <p:nvPr/>
            </p:nvSpPr>
            <p:spPr bwMode="auto">
              <a:xfrm flipV="1">
                <a:off x="3335" y="2004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2" name="Freeform 2938"/>
              <p:cNvSpPr>
                <a:spLocks/>
              </p:cNvSpPr>
              <p:nvPr/>
            </p:nvSpPr>
            <p:spPr bwMode="auto">
              <a:xfrm>
                <a:off x="3315" y="2017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3" name="Line 2939"/>
              <p:cNvSpPr>
                <a:spLocks noChangeShapeType="1"/>
              </p:cNvSpPr>
              <p:nvPr/>
            </p:nvSpPr>
            <p:spPr bwMode="auto">
              <a:xfrm flipV="1">
                <a:off x="3357" y="2031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" name="Line 2940"/>
              <p:cNvSpPr>
                <a:spLocks noChangeShapeType="1"/>
              </p:cNvSpPr>
              <p:nvPr/>
            </p:nvSpPr>
            <p:spPr bwMode="auto">
              <a:xfrm flipV="1">
                <a:off x="3357" y="1995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" name="Freeform 2941"/>
              <p:cNvSpPr>
                <a:spLocks/>
              </p:cNvSpPr>
              <p:nvPr/>
            </p:nvSpPr>
            <p:spPr bwMode="auto">
              <a:xfrm>
                <a:off x="3337" y="2007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6" name="Line 2942"/>
              <p:cNvSpPr>
                <a:spLocks noChangeShapeType="1"/>
              </p:cNvSpPr>
              <p:nvPr/>
            </p:nvSpPr>
            <p:spPr bwMode="auto">
              <a:xfrm flipV="1">
                <a:off x="3381" y="2025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7" name="Line 2943"/>
              <p:cNvSpPr>
                <a:spLocks noChangeShapeType="1"/>
              </p:cNvSpPr>
              <p:nvPr/>
            </p:nvSpPr>
            <p:spPr bwMode="auto">
              <a:xfrm flipV="1">
                <a:off x="3381" y="1990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8" name="Freeform 2944"/>
              <p:cNvSpPr>
                <a:spLocks/>
              </p:cNvSpPr>
              <p:nvPr/>
            </p:nvSpPr>
            <p:spPr bwMode="auto">
              <a:xfrm>
                <a:off x="3361" y="2001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9" name="Line 2945"/>
              <p:cNvSpPr>
                <a:spLocks noChangeShapeType="1"/>
              </p:cNvSpPr>
              <p:nvPr/>
            </p:nvSpPr>
            <p:spPr bwMode="auto">
              <a:xfrm flipV="1">
                <a:off x="3403" y="2016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0" name="Line 2946"/>
              <p:cNvSpPr>
                <a:spLocks noChangeShapeType="1"/>
              </p:cNvSpPr>
              <p:nvPr/>
            </p:nvSpPr>
            <p:spPr bwMode="auto">
              <a:xfrm flipV="1">
                <a:off x="3403" y="1982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1" name="Freeform 2947"/>
              <p:cNvSpPr>
                <a:spLocks/>
              </p:cNvSpPr>
              <p:nvPr/>
            </p:nvSpPr>
            <p:spPr bwMode="auto">
              <a:xfrm>
                <a:off x="3383" y="1991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2" name="Line 2948"/>
              <p:cNvSpPr>
                <a:spLocks noChangeShapeType="1"/>
              </p:cNvSpPr>
              <p:nvPr/>
            </p:nvSpPr>
            <p:spPr bwMode="auto">
              <a:xfrm flipV="1">
                <a:off x="3425" y="2004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3" name="Line 2949"/>
              <p:cNvSpPr>
                <a:spLocks noChangeShapeType="1"/>
              </p:cNvSpPr>
              <p:nvPr/>
            </p:nvSpPr>
            <p:spPr bwMode="auto">
              <a:xfrm flipV="1">
                <a:off x="3425" y="1970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4" name="Freeform 2950"/>
              <p:cNvSpPr>
                <a:spLocks/>
              </p:cNvSpPr>
              <p:nvPr/>
            </p:nvSpPr>
            <p:spPr bwMode="auto">
              <a:xfrm>
                <a:off x="3405" y="198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5" name="Line 2951"/>
              <p:cNvSpPr>
                <a:spLocks noChangeShapeType="1"/>
              </p:cNvSpPr>
              <p:nvPr/>
            </p:nvSpPr>
            <p:spPr bwMode="auto">
              <a:xfrm flipV="1">
                <a:off x="3449" y="1995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6" name="Line 2952"/>
              <p:cNvSpPr>
                <a:spLocks noChangeShapeType="1"/>
              </p:cNvSpPr>
              <p:nvPr/>
            </p:nvSpPr>
            <p:spPr bwMode="auto">
              <a:xfrm flipV="1">
                <a:off x="3449" y="1964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7" name="Freeform 2953"/>
              <p:cNvSpPr>
                <a:spLocks/>
              </p:cNvSpPr>
              <p:nvPr/>
            </p:nvSpPr>
            <p:spPr bwMode="auto">
              <a:xfrm>
                <a:off x="3429" y="1972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8" name="Line 2954"/>
              <p:cNvSpPr>
                <a:spLocks noChangeShapeType="1"/>
              </p:cNvSpPr>
              <p:nvPr/>
            </p:nvSpPr>
            <p:spPr bwMode="auto">
              <a:xfrm flipV="1">
                <a:off x="3471" y="1985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9" name="Line 2955"/>
              <p:cNvSpPr>
                <a:spLocks noChangeShapeType="1"/>
              </p:cNvSpPr>
              <p:nvPr/>
            </p:nvSpPr>
            <p:spPr bwMode="auto">
              <a:xfrm flipV="1">
                <a:off x="3471" y="1952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0" name="Freeform 2956"/>
              <p:cNvSpPr>
                <a:spLocks/>
              </p:cNvSpPr>
              <p:nvPr/>
            </p:nvSpPr>
            <p:spPr bwMode="auto">
              <a:xfrm>
                <a:off x="3451" y="1961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1" name="Line 2957"/>
              <p:cNvSpPr>
                <a:spLocks noChangeShapeType="1"/>
              </p:cNvSpPr>
              <p:nvPr/>
            </p:nvSpPr>
            <p:spPr bwMode="auto">
              <a:xfrm flipV="1">
                <a:off x="3493" y="1973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2" name="Line 2958"/>
              <p:cNvSpPr>
                <a:spLocks noChangeShapeType="1"/>
              </p:cNvSpPr>
              <p:nvPr/>
            </p:nvSpPr>
            <p:spPr bwMode="auto">
              <a:xfrm flipV="1">
                <a:off x="3493" y="1941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3" name="Freeform 2959"/>
              <p:cNvSpPr>
                <a:spLocks/>
              </p:cNvSpPr>
              <p:nvPr/>
            </p:nvSpPr>
            <p:spPr bwMode="auto">
              <a:xfrm>
                <a:off x="3473" y="1949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4" name="Line 2960"/>
              <p:cNvSpPr>
                <a:spLocks noChangeShapeType="1"/>
              </p:cNvSpPr>
              <p:nvPr/>
            </p:nvSpPr>
            <p:spPr bwMode="auto">
              <a:xfrm flipV="1">
                <a:off x="3517" y="1970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5" name="Line 2961"/>
              <p:cNvSpPr>
                <a:spLocks noChangeShapeType="1"/>
              </p:cNvSpPr>
              <p:nvPr/>
            </p:nvSpPr>
            <p:spPr bwMode="auto">
              <a:xfrm flipV="1">
                <a:off x="3517" y="1938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6" name="Freeform 2962"/>
              <p:cNvSpPr>
                <a:spLocks/>
              </p:cNvSpPr>
              <p:nvPr/>
            </p:nvSpPr>
            <p:spPr bwMode="auto">
              <a:xfrm>
                <a:off x="3497" y="1946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7" name="Line 2963"/>
              <p:cNvSpPr>
                <a:spLocks noChangeShapeType="1"/>
              </p:cNvSpPr>
              <p:nvPr/>
            </p:nvSpPr>
            <p:spPr bwMode="auto">
              <a:xfrm flipV="1">
                <a:off x="3539" y="1953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8" name="Line 2964"/>
              <p:cNvSpPr>
                <a:spLocks noChangeShapeType="1"/>
              </p:cNvSpPr>
              <p:nvPr/>
            </p:nvSpPr>
            <p:spPr bwMode="auto">
              <a:xfrm flipV="1">
                <a:off x="3539" y="1919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9" name="Freeform 2965"/>
              <p:cNvSpPr>
                <a:spLocks/>
              </p:cNvSpPr>
              <p:nvPr/>
            </p:nvSpPr>
            <p:spPr bwMode="auto">
              <a:xfrm>
                <a:off x="3519" y="1928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0" name="Line 2966"/>
              <p:cNvSpPr>
                <a:spLocks noChangeShapeType="1"/>
              </p:cNvSpPr>
              <p:nvPr/>
            </p:nvSpPr>
            <p:spPr bwMode="auto">
              <a:xfrm flipV="1">
                <a:off x="3561" y="1948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1" name="Line 2967"/>
              <p:cNvSpPr>
                <a:spLocks noChangeShapeType="1"/>
              </p:cNvSpPr>
              <p:nvPr/>
            </p:nvSpPr>
            <p:spPr bwMode="auto">
              <a:xfrm flipV="1">
                <a:off x="3561" y="1916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2" name="Freeform 2968"/>
              <p:cNvSpPr>
                <a:spLocks/>
              </p:cNvSpPr>
              <p:nvPr/>
            </p:nvSpPr>
            <p:spPr bwMode="auto">
              <a:xfrm>
                <a:off x="3541" y="192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3" name="Line 2969"/>
              <p:cNvSpPr>
                <a:spLocks noChangeShapeType="1"/>
              </p:cNvSpPr>
              <p:nvPr/>
            </p:nvSpPr>
            <p:spPr bwMode="auto">
              <a:xfrm flipV="1">
                <a:off x="3585" y="1940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4" name="Line 2970"/>
              <p:cNvSpPr>
                <a:spLocks noChangeShapeType="1"/>
              </p:cNvSpPr>
              <p:nvPr/>
            </p:nvSpPr>
            <p:spPr bwMode="auto">
              <a:xfrm flipV="1">
                <a:off x="3585" y="1907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" name="Freeform 2971"/>
              <p:cNvSpPr>
                <a:spLocks/>
              </p:cNvSpPr>
              <p:nvPr/>
            </p:nvSpPr>
            <p:spPr bwMode="auto">
              <a:xfrm>
                <a:off x="3565" y="1917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" name="Line 2972"/>
              <p:cNvSpPr>
                <a:spLocks noChangeShapeType="1"/>
              </p:cNvSpPr>
              <p:nvPr/>
            </p:nvSpPr>
            <p:spPr bwMode="auto">
              <a:xfrm flipV="1">
                <a:off x="3607" y="1922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" name="Line 2973"/>
              <p:cNvSpPr>
                <a:spLocks noChangeShapeType="1"/>
              </p:cNvSpPr>
              <p:nvPr/>
            </p:nvSpPr>
            <p:spPr bwMode="auto">
              <a:xfrm flipV="1">
                <a:off x="3607" y="1890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" name="Freeform 2974"/>
              <p:cNvSpPr>
                <a:spLocks/>
              </p:cNvSpPr>
              <p:nvPr/>
            </p:nvSpPr>
            <p:spPr bwMode="auto">
              <a:xfrm>
                <a:off x="3587" y="1898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" name="Line 2975"/>
              <p:cNvSpPr>
                <a:spLocks noChangeShapeType="1"/>
              </p:cNvSpPr>
              <p:nvPr/>
            </p:nvSpPr>
            <p:spPr bwMode="auto">
              <a:xfrm flipV="1">
                <a:off x="3629" y="1914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" name="Line 2976"/>
              <p:cNvSpPr>
                <a:spLocks noChangeShapeType="1"/>
              </p:cNvSpPr>
              <p:nvPr/>
            </p:nvSpPr>
            <p:spPr bwMode="auto">
              <a:xfrm flipV="1">
                <a:off x="3629" y="1882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" name="Freeform 2977"/>
              <p:cNvSpPr>
                <a:spLocks/>
              </p:cNvSpPr>
              <p:nvPr/>
            </p:nvSpPr>
            <p:spPr bwMode="auto">
              <a:xfrm>
                <a:off x="3609" y="189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" name="Line 2978"/>
              <p:cNvSpPr>
                <a:spLocks noChangeShapeType="1"/>
              </p:cNvSpPr>
              <p:nvPr/>
            </p:nvSpPr>
            <p:spPr bwMode="auto">
              <a:xfrm flipV="1">
                <a:off x="3653" y="1898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" name="Line 2979"/>
              <p:cNvSpPr>
                <a:spLocks noChangeShapeType="1"/>
              </p:cNvSpPr>
              <p:nvPr/>
            </p:nvSpPr>
            <p:spPr bwMode="auto">
              <a:xfrm flipV="1">
                <a:off x="3653" y="1866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" name="Freeform 2980"/>
              <p:cNvSpPr>
                <a:spLocks/>
              </p:cNvSpPr>
              <p:nvPr/>
            </p:nvSpPr>
            <p:spPr bwMode="auto">
              <a:xfrm>
                <a:off x="3633" y="1873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" name="Line 2981"/>
              <p:cNvSpPr>
                <a:spLocks noChangeShapeType="1"/>
              </p:cNvSpPr>
              <p:nvPr/>
            </p:nvSpPr>
            <p:spPr bwMode="auto">
              <a:xfrm flipV="1">
                <a:off x="3675" y="1878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" name="Line 2982"/>
              <p:cNvSpPr>
                <a:spLocks noChangeShapeType="1"/>
              </p:cNvSpPr>
              <p:nvPr/>
            </p:nvSpPr>
            <p:spPr bwMode="auto">
              <a:xfrm flipV="1">
                <a:off x="3675" y="1848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" name="Freeform 2983"/>
              <p:cNvSpPr>
                <a:spLocks/>
              </p:cNvSpPr>
              <p:nvPr/>
            </p:nvSpPr>
            <p:spPr bwMode="auto">
              <a:xfrm>
                <a:off x="3655" y="1854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" name="Line 2984"/>
              <p:cNvSpPr>
                <a:spLocks noChangeShapeType="1"/>
              </p:cNvSpPr>
              <p:nvPr/>
            </p:nvSpPr>
            <p:spPr bwMode="auto">
              <a:xfrm flipV="1">
                <a:off x="3697" y="1875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" name="Line 2985"/>
              <p:cNvSpPr>
                <a:spLocks noChangeShapeType="1"/>
              </p:cNvSpPr>
              <p:nvPr/>
            </p:nvSpPr>
            <p:spPr bwMode="auto">
              <a:xfrm flipV="1">
                <a:off x="3697" y="1845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" name="Freeform 2986"/>
              <p:cNvSpPr>
                <a:spLocks/>
              </p:cNvSpPr>
              <p:nvPr/>
            </p:nvSpPr>
            <p:spPr bwMode="auto">
              <a:xfrm>
                <a:off x="3677" y="1851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" name="Line 2987"/>
              <p:cNvSpPr>
                <a:spLocks noChangeShapeType="1"/>
              </p:cNvSpPr>
              <p:nvPr/>
            </p:nvSpPr>
            <p:spPr bwMode="auto">
              <a:xfrm flipV="1">
                <a:off x="3721" y="1857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" name="Line 2988"/>
              <p:cNvSpPr>
                <a:spLocks noChangeShapeType="1"/>
              </p:cNvSpPr>
              <p:nvPr/>
            </p:nvSpPr>
            <p:spPr bwMode="auto">
              <a:xfrm flipV="1">
                <a:off x="3721" y="1827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" name="Freeform 2989"/>
              <p:cNvSpPr>
                <a:spLocks/>
              </p:cNvSpPr>
              <p:nvPr/>
            </p:nvSpPr>
            <p:spPr bwMode="auto">
              <a:xfrm>
                <a:off x="3701" y="1832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" name="Line 2990"/>
              <p:cNvSpPr>
                <a:spLocks noChangeShapeType="1"/>
              </p:cNvSpPr>
              <p:nvPr/>
            </p:nvSpPr>
            <p:spPr bwMode="auto">
              <a:xfrm flipV="1">
                <a:off x="3743" y="1840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" name="Line 2991"/>
              <p:cNvSpPr>
                <a:spLocks noChangeShapeType="1"/>
              </p:cNvSpPr>
              <p:nvPr/>
            </p:nvSpPr>
            <p:spPr bwMode="auto">
              <a:xfrm flipV="1">
                <a:off x="3743" y="1811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" name="Freeform 2992"/>
              <p:cNvSpPr>
                <a:spLocks/>
              </p:cNvSpPr>
              <p:nvPr/>
            </p:nvSpPr>
            <p:spPr bwMode="auto">
              <a:xfrm>
                <a:off x="3723" y="1815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" name="Line 2993"/>
              <p:cNvSpPr>
                <a:spLocks noChangeShapeType="1"/>
              </p:cNvSpPr>
              <p:nvPr/>
            </p:nvSpPr>
            <p:spPr bwMode="auto">
              <a:xfrm flipV="1">
                <a:off x="3767" y="1840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" name="Line 2994"/>
              <p:cNvSpPr>
                <a:spLocks noChangeShapeType="1"/>
              </p:cNvSpPr>
              <p:nvPr/>
            </p:nvSpPr>
            <p:spPr bwMode="auto">
              <a:xfrm flipV="1">
                <a:off x="3767" y="1811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" name="Freeform 2995"/>
              <p:cNvSpPr>
                <a:spLocks/>
              </p:cNvSpPr>
              <p:nvPr/>
            </p:nvSpPr>
            <p:spPr bwMode="auto">
              <a:xfrm>
                <a:off x="3747" y="1817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" name="Line 2996"/>
              <p:cNvSpPr>
                <a:spLocks noChangeShapeType="1"/>
              </p:cNvSpPr>
              <p:nvPr/>
            </p:nvSpPr>
            <p:spPr bwMode="auto">
              <a:xfrm flipV="1">
                <a:off x="3789" y="1823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" name="Line 2997"/>
              <p:cNvSpPr>
                <a:spLocks noChangeShapeType="1"/>
              </p:cNvSpPr>
              <p:nvPr/>
            </p:nvSpPr>
            <p:spPr bwMode="auto">
              <a:xfrm flipV="1">
                <a:off x="3789" y="1794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" name="Freeform 2998"/>
              <p:cNvSpPr>
                <a:spLocks/>
              </p:cNvSpPr>
              <p:nvPr/>
            </p:nvSpPr>
            <p:spPr bwMode="auto">
              <a:xfrm>
                <a:off x="3769" y="180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" name="Line 2999"/>
              <p:cNvSpPr>
                <a:spLocks noChangeShapeType="1"/>
              </p:cNvSpPr>
              <p:nvPr/>
            </p:nvSpPr>
            <p:spPr bwMode="auto">
              <a:xfrm flipV="1">
                <a:off x="3811" y="1810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" name="Line 3000"/>
              <p:cNvSpPr>
                <a:spLocks noChangeShapeType="1"/>
              </p:cNvSpPr>
              <p:nvPr/>
            </p:nvSpPr>
            <p:spPr bwMode="auto">
              <a:xfrm flipV="1">
                <a:off x="3811" y="1779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" name="Freeform 3001"/>
              <p:cNvSpPr>
                <a:spLocks/>
              </p:cNvSpPr>
              <p:nvPr/>
            </p:nvSpPr>
            <p:spPr bwMode="auto">
              <a:xfrm>
                <a:off x="3791" y="1786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" name="Line 3002"/>
              <p:cNvSpPr>
                <a:spLocks noChangeShapeType="1"/>
              </p:cNvSpPr>
              <p:nvPr/>
            </p:nvSpPr>
            <p:spPr bwMode="auto">
              <a:xfrm flipV="1">
                <a:off x="3835" y="1805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" name="Line 3003"/>
              <p:cNvSpPr>
                <a:spLocks noChangeShapeType="1"/>
              </p:cNvSpPr>
              <p:nvPr/>
            </p:nvSpPr>
            <p:spPr bwMode="auto">
              <a:xfrm flipV="1">
                <a:off x="3835" y="1773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" name="Freeform 3004"/>
              <p:cNvSpPr>
                <a:spLocks/>
              </p:cNvSpPr>
              <p:nvPr/>
            </p:nvSpPr>
            <p:spPr bwMode="auto">
              <a:xfrm>
                <a:off x="3815" y="1781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" name="Line 3005"/>
              <p:cNvSpPr>
                <a:spLocks noChangeShapeType="1"/>
              </p:cNvSpPr>
              <p:nvPr/>
            </p:nvSpPr>
            <p:spPr bwMode="auto">
              <a:xfrm flipV="1">
                <a:off x="3857" y="1785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" name="Line 3006"/>
              <p:cNvSpPr>
                <a:spLocks noChangeShapeType="1"/>
              </p:cNvSpPr>
              <p:nvPr/>
            </p:nvSpPr>
            <p:spPr bwMode="auto">
              <a:xfrm flipV="1">
                <a:off x="3857" y="1754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" name="Freeform 3007"/>
              <p:cNvSpPr>
                <a:spLocks/>
              </p:cNvSpPr>
              <p:nvPr/>
            </p:nvSpPr>
            <p:spPr bwMode="auto">
              <a:xfrm>
                <a:off x="3837" y="1760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" name="Line 3008"/>
              <p:cNvSpPr>
                <a:spLocks noChangeShapeType="1"/>
              </p:cNvSpPr>
              <p:nvPr/>
            </p:nvSpPr>
            <p:spPr bwMode="auto">
              <a:xfrm flipV="1">
                <a:off x="3879" y="1785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" name="Line 3009"/>
              <p:cNvSpPr>
                <a:spLocks noChangeShapeType="1"/>
              </p:cNvSpPr>
              <p:nvPr/>
            </p:nvSpPr>
            <p:spPr bwMode="auto">
              <a:xfrm flipV="1">
                <a:off x="3879" y="1751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" name="Freeform 3010"/>
              <p:cNvSpPr>
                <a:spLocks/>
              </p:cNvSpPr>
              <p:nvPr/>
            </p:nvSpPr>
            <p:spPr bwMode="auto">
              <a:xfrm>
                <a:off x="3859" y="1760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" name="Line 3011"/>
              <p:cNvSpPr>
                <a:spLocks noChangeShapeType="1"/>
              </p:cNvSpPr>
              <p:nvPr/>
            </p:nvSpPr>
            <p:spPr bwMode="auto">
              <a:xfrm flipV="1">
                <a:off x="3903" y="1764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" name="Line 3012"/>
              <p:cNvSpPr>
                <a:spLocks noChangeShapeType="1"/>
              </p:cNvSpPr>
              <p:nvPr/>
            </p:nvSpPr>
            <p:spPr bwMode="auto">
              <a:xfrm flipV="1">
                <a:off x="3903" y="1730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" name="Freeform 3013"/>
              <p:cNvSpPr>
                <a:spLocks/>
              </p:cNvSpPr>
              <p:nvPr/>
            </p:nvSpPr>
            <p:spPr bwMode="auto">
              <a:xfrm>
                <a:off x="3883" y="1739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" name="Line 3014"/>
              <p:cNvSpPr>
                <a:spLocks noChangeShapeType="1"/>
              </p:cNvSpPr>
              <p:nvPr/>
            </p:nvSpPr>
            <p:spPr bwMode="auto">
              <a:xfrm flipV="1">
                <a:off x="3925" y="1746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9" name="Line 3015"/>
              <p:cNvSpPr>
                <a:spLocks noChangeShapeType="1"/>
              </p:cNvSpPr>
              <p:nvPr/>
            </p:nvSpPr>
            <p:spPr bwMode="auto">
              <a:xfrm flipV="1">
                <a:off x="3925" y="1713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0" name="Freeform 3016"/>
              <p:cNvSpPr>
                <a:spLocks/>
              </p:cNvSpPr>
              <p:nvPr/>
            </p:nvSpPr>
            <p:spPr bwMode="auto">
              <a:xfrm>
                <a:off x="3905" y="1721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1" name="Line 3017"/>
              <p:cNvSpPr>
                <a:spLocks noChangeShapeType="1"/>
              </p:cNvSpPr>
              <p:nvPr/>
            </p:nvSpPr>
            <p:spPr bwMode="auto">
              <a:xfrm flipV="1">
                <a:off x="3947" y="1725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2" name="Line 3018"/>
              <p:cNvSpPr>
                <a:spLocks noChangeShapeType="1"/>
              </p:cNvSpPr>
              <p:nvPr/>
            </p:nvSpPr>
            <p:spPr bwMode="auto">
              <a:xfrm flipV="1">
                <a:off x="3947" y="1692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244" name="Group 3220"/>
            <p:cNvGrpSpPr>
              <a:grpSpLocks/>
            </p:cNvGrpSpPr>
            <p:nvPr/>
          </p:nvGrpSpPr>
          <p:grpSpPr bwMode="auto">
            <a:xfrm>
              <a:off x="1211" y="733"/>
              <a:ext cx="3530" cy="2983"/>
              <a:chOff x="1211" y="733"/>
              <a:chExt cx="3530" cy="2983"/>
            </a:xfrm>
          </p:grpSpPr>
          <p:sp>
            <p:nvSpPr>
              <p:cNvPr id="4044" name="Freeform 3020"/>
              <p:cNvSpPr>
                <a:spLocks/>
              </p:cNvSpPr>
              <p:nvPr/>
            </p:nvSpPr>
            <p:spPr bwMode="auto">
              <a:xfrm>
                <a:off x="3927" y="1701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" name="Line 3021"/>
              <p:cNvSpPr>
                <a:spLocks noChangeShapeType="1"/>
              </p:cNvSpPr>
              <p:nvPr/>
            </p:nvSpPr>
            <p:spPr bwMode="auto">
              <a:xfrm flipV="1">
                <a:off x="3971" y="1711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" name="Line 3022"/>
              <p:cNvSpPr>
                <a:spLocks noChangeShapeType="1"/>
              </p:cNvSpPr>
              <p:nvPr/>
            </p:nvSpPr>
            <p:spPr bwMode="auto">
              <a:xfrm flipV="1">
                <a:off x="3971" y="1678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7" name="Freeform 3023"/>
              <p:cNvSpPr>
                <a:spLocks/>
              </p:cNvSpPr>
              <p:nvPr/>
            </p:nvSpPr>
            <p:spPr bwMode="auto">
              <a:xfrm>
                <a:off x="3951" y="1687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8" name="Line 3024"/>
              <p:cNvSpPr>
                <a:spLocks noChangeShapeType="1"/>
              </p:cNvSpPr>
              <p:nvPr/>
            </p:nvSpPr>
            <p:spPr bwMode="auto">
              <a:xfrm flipV="1">
                <a:off x="3993" y="1702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9" name="Line 3025"/>
              <p:cNvSpPr>
                <a:spLocks noChangeShapeType="1"/>
              </p:cNvSpPr>
              <p:nvPr/>
            </p:nvSpPr>
            <p:spPr bwMode="auto">
              <a:xfrm flipV="1">
                <a:off x="3993" y="1667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0" name="Freeform 3026"/>
              <p:cNvSpPr>
                <a:spLocks/>
              </p:cNvSpPr>
              <p:nvPr/>
            </p:nvSpPr>
            <p:spPr bwMode="auto">
              <a:xfrm>
                <a:off x="3973" y="1678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1" name="Line 3027"/>
              <p:cNvSpPr>
                <a:spLocks noChangeShapeType="1"/>
              </p:cNvSpPr>
              <p:nvPr/>
            </p:nvSpPr>
            <p:spPr bwMode="auto">
              <a:xfrm flipV="1">
                <a:off x="4015" y="1682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2" name="Line 3028"/>
              <p:cNvSpPr>
                <a:spLocks noChangeShapeType="1"/>
              </p:cNvSpPr>
              <p:nvPr/>
            </p:nvSpPr>
            <p:spPr bwMode="auto">
              <a:xfrm flipV="1">
                <a:off x="4015" y="1646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" name="Freeform 3029"/>
              <p:cNvSpPr>
                <a:spLocks/>
              </p:cNvSpPr>
              <p:nvPr/>
            </p:nvSpPr>
            <p:spPr bwMode="auto">
              <a:xfrm>
                <a:off x="3995" y="1658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" name="Line 3030"/>
              <p:cNvSpPr>
                <a:spLocks noChangeShapeType="1"/>
              </p:cNvSpPr>
              <p:nvPr/>
            </p:nvSpPr>
            <p:spPr bwMode="auto">
              <a:xfrm flipV="1">
                <a:off x="4039" y="1660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" name="Line 3031"/>
              <p:cNvSpPr>
                <a:spLocks noChangeShapeType="1"/>
              </p:cNvSpPr>
              <p:nvPr/>
            </p:nvSpPr>
            <p:spPr bwMode="auto">
              <a:xfrm flipV="1">
                <a:off x="4039" y="1623"/>
                <a:ext cx="1" cy="1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" name="Freeform 3032"/>
              <p:cNvSpPr>
                <a:spLocks/>
              </p:cNvSpPr>
              <p:nvPr/>
            </p:nvSpPr>
            <p:spPr bwMode="auto">
              <a:xfrm>
                <a:off x="4019" y="1635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7" name="Line 3033"/>
              <p:cNvSpPr>
                <a:spLocks noChangeShapeType="1"/>
              </p:cNvSpPr>
              <p:nvPr/>
            </p:nvSpPr>
            <p:spPr bwMode="auto">
              <a:xfrm flipV="1">
                <a:off x="4061" y="1652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8" name="Line 3034"/>
              <p:cNvSpPr>
                <a:spLocks noChangeShapeType="1"/>
              </p:cNvSpPr>
              <p:nvPr/>
            </p:nvSpPr>
            <p:spPr bwMode="auto">
              <a:xfrm flipV="1">
                <a:off x="4061" y="1611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9" name="Freeform 3035"/>
              <p:cNvSpPr>
                <a:spLocks/>
              </p:cNvSpPr>
              <p:nvPr/>
            </p:nvSpPr>
            <p:spPr bwMode="auto">
              <a:xfrm>
                <a:off x="4041" y="1629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0" name="Line 3036"/>
              <p:cNvSpPr>
                <a:spLocks noChangeShapeType="1"/>
              </p:cNvSpPr>
              <p:nvPr/>
            </p:nvSpPr>
            <p:spPr bwMode="auto">
              <a:xfrm flipV="1">
                <a:off x="4083" y="1630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1" name="Line 3037"/>
              <p:cNvSpPr>
                <a:spLocks noChangeShapeType="1"/>
              </p:cNvSpPr>
              <p:nvPr/>
            </p:nvSpPr>
            <p:spPr bwMode="auto">
              <a:xfrm flipV="1">
                <a:off x="4083" y="1590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2" name="Freeform 3038"/>
              <p:cNvSpPr>
                <a:spLocks/>
              </p:cNvSpPr>
              <p:nvPr/>
            </p:nvSpPr>
            <p:spPr bwMode="auto">
              <a:xfrm>
                <a:off x="4063" y="1605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3" name="Line 3039"/>
              <p:cNvSpPr>
                <a:spLocks noChangeShapeType="1"/>
              </p:cNvSpPr>
              <p:nvPr/>
            </p:nvSpPr>
            <p:spPr bwMode="auto">
              <a:xfrm flipV="1">
                <a:off x="4107" y="1604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" name="Line 3040"/>
              <p:cNvSpPr>
                <a:spLocks noChangeShapeType="1"/>
              </p:cNvSpPr>
              <p:nvPr/>
            </p:nvSpPr>
            <p:spPr bwMode="auto">
              <a:xfrm flipV="1">
                <a:off x="4107" y="1563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" name="Freeform 3041"/>
              <p:cNvSpPr>
                <a:spLocks/>
              </p:cNvSpPr>
              <p:nvPr/>
            </p:nvSpPr>
            <p:spPr bwMode="auto">
              <a:xfrm>
                <a:off x="4087" y="1580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" name="Line 3042"/>
              <p:cNvSpPr>
                <a:spLocks noChangeShapeType="1"/>
              </p:cNvSpPr>
              <p:nvPr/>
            </p:nvSpPr>
            <p:spPr bwMode="auto">
              <a:xfrm flipV="1">
                <a:off x="4129" y="1595"/>
                <a:ext cx="1" cy="2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" name="Line 3043"/>
              <p:cNvSpPr>
                <a:spLocks noChangeShapeType="1"/>
              </p:cNvSpPr>
              <p:nvPr/>
            </p:nvSpPr>
            <p:spPr bwMode="auto">
              <a:xfrm flipV="1">
                <a:off x="4129" y="1550"/>
                <a:ext cx="1" cy="2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" name="Freeform 3044"/>
              <p:cNvSpPr>
                <a:spLocks/>
              </p:cNvSpPr>
              <p:nvPr/>
            </p:nvSpPr>
            <p:spPr bwMode="auto">
              <a:xfrm>
                <a:off x="4109" y="1571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" name="Line 3045"/>
              <p:cNvSpPr>
                <a:spLocks noChangeShapeType="1"/>
              </p:cNvSpPr>
              <p:nvPr/>
            </p:nvSpPr>
            <p:spPr bwMode="auto">
              <a:xfrm flipV="1">
                <a:off x="4151" y="1576"/>
                <a:ext cx="1" cy="2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" name="Line 3046"/>
              <p:cNvSpPr>
                <a:spLocks noChangeShapeType="1"/>
              </p:cNvSpPr>
              <p:nvPr/>
            </p:nvSpPr>
            <p:spPr bwMode="auto">
              <a:xfrm flipV="1">
                <a:off x="4151" y="1532"/>
                <a:ext cx="1" cy="2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" name="Freeform 3047"/>
              <p:cNvSpPr>
                <a:spLocks/>
              </p:cNvSpPr>
              <p:nvPr/>
            </p:nvSpPr>
            <p:spPr bwMode="auto">
              <a:xfrm>
                <a:off x="4131" y="1552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" name="Line 3048"/>
              <p:cNvSpPr>
                <a:spLocks noChangeShapeType="1"/>
              </p:cNvSpPr>
              <p:nvPr/>
            </p:nvSpPr>
            <p:spPr bwMode="auto">
              <a:xfrm flipV="1">
                <a:off x="4175" y="1565"/>
                <a:ext cx="1" cy="2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" name="Line 3049"/>
              <p:cNvSpPr>
                <a:spLocks noChangeShapeType="1"/>
              </p:cNvSpPr>
              <p:nvPr/>
            </p:nvSpPr>
            <p:spPr bwMode="auto">
              <a:xfrm flipV="1">
                <a:off x="4175" y="1516"/>
                <a:ext cx="1" cy="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" name="Freeform 3050"/>
              <p:cNvSpPr>
                <a:spLocks/>
              </p:cNvSpPr>
              <p:nvPr/>
            </p:nvSpPr>
            <p:spPr bwMode="auto">
              <a:xfrm>
                <a:off x="4155" y="154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" name="Line 3051"/>
              <p:cNvSpPr>
                <a:spLocks noChangeShapeType="1"/>
              </p:cNvSpPr>
              <p:nvPr/>
            </p:nvSpPr>
            <p:spPr bwMode="auto">
              <a:xfrm flipV="1">
                <a:off x="4197" y="1545"/>
                <a:ext cx="1" cy="2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" name="Line 3052"/>
              <p:cNvSpPr>
                <a:spLocks noChangeShapeType="1"/>
              </p:cNvSpPr>
              <p:nvPr/>
            </p:nvSpPr>
            <p:spPr bwMode="auto">
              <a:xfrm flipV="1">
                <a:off x="4197" y="1496"/>
                <a:ext cx="1" cy="2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" name="Freeform 3053"/>
              <p:cNvSpPr>
                <a:spLocks/>
              </p:cNvSpPr>
              <p:nvPr/>
            </p:nvSpPr>
            <p:spPr bwMode="auto">
              <a:xfrm>
                <a:off x="4177" y="1521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" name="Line 3054"/>
              <p:cNvSpPr>
                <a:spLocks noChangeShapeType="1"/>
              </p:cNvSpPr>
              <p:nvPr/>
            </p:nvSpPr>
            <p:spPr bwMode="auto">
              <a:xfrm flipV="1">
                <a:off x="4219" y="1514"/>
                <a:ext cx="1" cy="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" name="Line 3055"/>
              <p:cNvSpPr>
                <a:spLocks noChangeShapeType="1"/>
              </p:cNvSpPr>
              <p:nvPr/>
            </p:nvSpPr>
            <p:spPr bwMode="auto">
              <a:xfrm flipV="1">
                <a:off x="4219" y="1466"/>
                <a:ext cx="1" cy="2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" name="Freeform 3056"/>
              <p:cNvSpPr>
                <a:spLocks/>
              </p:cNvSpPr>
              <p:nvPr/>
            </p:nvSpPr>
            <p:spPr bwMode="auto">
              <a:xfrm>
                <a:off x="4199" y="1489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" name="Line 3057"/>
              <p:cNvSpPr>
                <a:spLocks noChangeShapeType="1"/>
              </p:cNvSpPr>
              <p:nvPr/>
            </p:nvSpPr>
            <p:spPr bwMode="auto">
              <a:xfrm flipV="1">
                <a:off x="4243" y="1509"/>
                <a:ext cx="1" cy="2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" name="Line 3058"/>
              <p:cNvSpPr>
                <a:spLocks noChangeShapeType="1"/>
              </p:cNvSpPr>
              <p:nvPr/>
            </p:nvSpPr>
            <p:spPr bwMode="auto">
              <a:xfrm flipV="1">
                <a:off x="4243" y="1460"/>
                <a:ext cx="1" cy="2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" name="Freeform 3059"/>
              <p:cNvSpPr>
                <a:spLocks/>
              </p:cNvSpPr>
              <p:nvPr/>
            </p:nvSpPr>
            <p:spPr bwMode="auto">
              <a:xfrm>
                <a:off x="4223" y="148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" name="Line 3060"/>
              <p:cNvSpPr>
                <a:spLocks noChangeShapeType="1"/>
              </p:cNvSpPr>
              <p:nvPr/>
            </p:nvSpPr>
            <p:spPr bwMode="auto">
              <a:xfrm flipV="1">
                <a:off x="4265" y="1473"/>
                <a:ext cx="1" cy="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" name="Line 3061"/>
              <p:cNvSpPr>
                <a:spLocks noChangeShapeType="1"/>
              </p:cNvSpPr>
              <p:nvPr/>
            </p:nvSpPr>
            <p:spPr bwMode="auto">
              <a:xfrm flipV="1">
                <a:off x="4265" y="1426"/>
                <a:ext cx="1" cy="2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" name="Freeform 3062"/>
              <p:cNvSpPr>
                <a:spLocks/>
              </p:cNvSpPr>
              <p:nvPr/>
            </p:nvSpPr>
            <p:spPr bwMode="auto">
              <a:xfrm>
                <a:off x="4245" y="145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" name="Line 3063"/>
              <p:cNvSpPr>
                <a:spLocks noChangeShapeType="1"/>
              </p:cNvSpPr>
              <p:nvPr/>
            </p:nvSpPr>
            <p:spPr bwMode="auto">
              <a:xfrm flipV="1">
                <a:off x="4287" y="1459"/>
                <a:ext cx="1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" name="Line 3064"/>
              <p:cNvSpPr>
                <a:spLocks noChangeShapeType="1"/>
              </p:cNvSpPr>
              <p:nvPr/>
            </p:nvSpPr>
            <p:spPr bwMode="auto">
              <a:xfrm flipV="1">
                <a:off x="4287" y="1408"/>
                <a:ext cx="1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" name="Freeform 3065"/>
              <p:cNvSpPr>
                <a:spLocks/>
              </p:cNvSpPr>
              <p:nvPr/>
            </p:nvSpPr>
            <p:spPr bwMode="auto">
              <a:xfrm>
                <a:off x="4267" y="1434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" name="Line 3066"/>
              <p:cNvSpPr>
                <a:spLocks noChangeShapeType="1"/>
              </p:cNvSpPr>
              <p:nvPr/>
            </p:nvSpPr>
            <p:spPr bwMode="auto">
              <a:xfrm flipV="1">
                <a:off x="4311" y="1431"/>
                <a:ext cx="1" cy="2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" name="Line 3067"/>
              <p:cNvSpPr>
                <a:spLocks noChangeShapeType="1"/>
              </p:cNvSpPr>
              <p:nvPr/>
            </p:nvSpPr>
            <p:spPr bwMode="auto">
              <a:xfrm flipV="1">
                <a:off x="4311" y="1381"/>
                <a:ext cx="1" cy="2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" name="Freeform 3068"/>
              <p:cNvSpPr>
                <a:spLocks/>
              </p:cNvSpPr>
              <p:nvPr/>
            </p:nvSpPr>
            <p:spPr bwMode="auto">
              <a:xfrm>
                <a:off x="4291" y="1406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3" name="Line 3069"/>
              <p:cNvSpPr>
                <a:spLocks noChangeShapeType="1"/>
              </p:cNvSpPr>
              <p:nvPr/>
            </p:nvSpPr>
            <p:spPr bwMode="auto">
              <a:xfrm flipV="1">
                <a:off x="4333" y="1419"/>
                <a:ext cx="1" cy="2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4" name="Line 3070"/>
              <p:cNvSpPr>
                <a:spLocks noChangeShapeType="1"/>
              </p:cNvSpPr>
              <p:nvPr/>
            </p:nvSpPr>
            <p:spPr bwMode="auto">
              <a:xfrm flipV="1">
                <a:off x="4333" y="1372"/>
                <a:ext cx="1" cy="2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5" name="Freeform 3071"/>
              <p:cNvSpPr>
                <a:spLocks/>
              </p:cNvSpPr>
              <p:nvPr/>
            </p:nvSpPr>
            <p:spPr bwMode="auto">
              <a:xfrm>
                <a:off x="4313" y="139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6" name="Line 3072"/>
              <p:cNvSpPr>
                <a:spLocks noChangeShapeType="1"/>
              </p:cNvSpPr>
              <p:nvPr/>
            </p:nvSpPr>
            <p:spPr bwMode="auto">
              <a:xfrm flipV="1">
                <a:off x="4355" y="1386"/>
                <a:ext cx="1" cy="2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7" name="Line 3073"/>
              <p:cNvSpPr>
                <a:spLocks noChangeShapeType="1"/>
              </p:cNvSpPr>
              <p:nvPr/>
            </p:nvSpPr>
            <p:spPr bwMode="auto">
              <a:xfrm flipV="1">
                <a:off x="4355" y="1338"/>
                <a:ext cx="1" cy="2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" name="Freeform 3074"/>
              <p:cNvSpPr>
                <a:spLocks/>
              </p:cNvSpPr>
              <p:nvPr/>
            </p:nvSpPr>
            <p:spPr bwMode="auto">
              <a:xfrm>
                <a:off x="4335" y="1361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" name="Line 3075"/>
              <p:cNvSpPr>
                <a:spLocks noChangeShapeType="1"/>
              </p:cNvSpPr>
              <p:nvPr/>
            </p:nvSpPr>
            <p:spPr bwMode="auto">
              <a:xfrm flipV="1">
                <a:off x="4379" y="1347"/>
                <a:ext cx="1" cy="2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" name="Line 3076"/>
              <p:cNvSpPr>
                <a:spLocks noChangeShapeType="1"/>
              </p:cNvSpPr>
              <p:nvPr/>
            </p:nvSpPr>
            <p:spPr bwMode="auto">
              <a:xfrm flipV="1">
                <a:off x="4379" y="1305"/>
                <a:ext cx="1" cy="1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" name="Freeform 3077"/>
              <p:cNvSpPr>
                <a:spLocks/>
              </p:cNvSpPr>
              <p:nvPr/>
            </p:nvSpPr>
            <p:spPr bwMode="auto">
              <a:xfrm>
                <a:off x="4359" y="1324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" name="Line 3078"/>
              <p:cNvSpPr>
                <a:spLocks noChangeShapeType="1"/>
              </p:cNvSpPr>
              <p:nvPr/>
            </p:nvSpPr>
            <p:spPr bwMode="auto">
              <a:xfrm flipV="1">
                <a:off x="4401" y="1335"/>
                <a:ext cx="1" cy="1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" name="Line 3079"/>
              <p:cNvSpPr>
                <a:spLocks noChangeShapeType="1"/>
              </p:cNvSpPr>
              <p:nvPr/>
            </p:nvSpPr>
            <p:spPr bwMode="auto">
              <a:xfrm flipV="1">
                <a:off x="4401" y="1291"/>
                <a:ext cx="1" cy="1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" name="Freeform 3080"/>
              <p:cNvSpPr>
                <a:spLocks/>
              </p:cNvSpPr>
              <p:nvPr/>
            </p:nvSpPr>
            <p:spPr bwMode="auto">
              <a:xfrm>
                <a:off x="4381" y="1310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Line 3081"/>
              <p:cNvSpPr>
                <a:spLocks noChangeShapeType="1"/>
              </p:cNvSpPr>
              <p:nvPr/>
            </p:nvSpPr>
            <p:spPr bwMode="auto">
              <a:xfrm flipV="1">
                <a:off x="4423" y="1307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Line 3082"/>
              <p:cNvSpPr>
                <a:spLocks noChangeShapeType="1"/>
              </p:cNvSpPr>
              <p:nvPr/>
            </p:nvSpPr>
            <p:spPr bwMode="auto">
              <a:xfrm flipV="1">
                <a:off x="4423" y="1264"/>
                <a:ext cx="1" cy="1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7" name="Freeform 3083"/>
              <p:cNvSpPr>
                <a:spLocks/>
              </p:cNvSpPr>
              <p:nvPr/>
            </p:nvSpPr>
            <p:spPr bwMode="auto">
              <a:xfrm>
                <a:off x="4403" y="1282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8" name="Line 3084"/>
              <p:cNvSpPr>
                <a:spLocks noChangeShapeType="1"/>
              </p:cNvSpPr>
              <p:nvPr/>
            </p:nvSpPr>
            <p:spPr bwMode="auto">
              <a:xfrm flipV="1">
                <a:off x="4447" y="1265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9" name="Line 3085"/>
              <p:cNvSpPr>
                <a:spLocks noChangeShapeType="1"/>
              </p:cNvSpPr>
              <p:nvPr/>
            </p:nvSpPr>
            <p:spPr bwMode="auto">
              <a:xfrm flipV="1">
                <a:off x="4447" y="1225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0" name="Freeform 3086"/>
              <p:cNvSpPr>
                <a:spLocks/>
              </p:cNvSpPr>
              <p:nvPr/>
            </p:nvSpPr>
            <p:spPr bwMode="auto">
              <a:xfrm>
                <a:off x="4427" y="1241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1" name="Line 3087"/>
              <p:cNvSpPr>
                <a:spLocks noChangeShapeType="1"/>
              </p:cNvSpPr>
              <p:nvPr/>
            </p:nvSpPr>
            <p:spPr bwMode="auto">
              <a:xfrm flipV="1">
                <a:off x="4469" y="1241"/>
                <a:ext cx="1" cy="1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2" name="Line 3088"/>
              <p:cNvSpPr>
                <a:spLocks noChangeShapeType="1"/>
              </p:cNvSpPr>
              <p:nvPr/>
            </p:nvSpPr>
            <p:spPr bwMode="auto">
              <a:xfrm flipV="1">
                <a:off x="4469" y="1202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" name="Freeform 3089"/>
              <p:cNvSpPr>
                <a:spLocks/>
              </p:cNvSpPr>
              <p:nvPr/>
            </p:nvSpPr>
            <p:spPr bwMode="auto">
              <a:xfrm>
                <a:off x="4449" y="1216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4" name="Line 3090"/>
              <p:cNvSpPr>
                <a:spLocks noChangeShapeType="1"/>
              </p:cNvSpPr>
              <p:nvPr/>
            </p:nvSpPr>
            <p:spPr bwMode="auto">
              <a:xfrm flipV="1">
                <a:off x="4491" y="1223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5" name="Line 3091"/>
              <p:cNvSpPr>
                <a:spLocks noChangeShapeType="1"/>
              </p:cNvSpPr>
              <p:nvPr/>
            </p:nvSpPr>
            <p:spPr bwMode="auto">
              <a:xfrm flipV="1">
                <a:off x="4491" y="1187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6" name="Freeform 3092"/>
              <p:cNvSpPr>
                <a:spLocks/>
              </p:cNvSpPr>
              <p:nvPr/>
            </p:nvSpPr>
            <p:spPr bwMode="auto">
              <a:xfrm>
                <a:off x="4471" y="1199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7" name="Line 3093"/>
              <p:cNvSpPr>
                <a:spLocks noChangeShapeType="1"/>
              </p:cNvSpPr>
              <p:nvPr/>
            </p:nvSpPr>
            <p:spPr bwMode="auto">
              <a:xfrm flipV="1">
                <a:off x="4515" y="1205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8" name="Line 3094"/>
              <p:cNvSpPr>
                <a:spLocks noChangeShapeType="1"/>
              </p:cNvSpPr>
              <p:nvPr/>
            </p:nvSpPr>
            <p:spPr bwMode="auto">
              <a:xfrm flipV="1">
                <a:off x="4515" y="1169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9" name="Freeform 3095"/>
              <p:cNvSpPr>
                <a:spLocks/>
              </p:cNvSpPr>
              <p:nvPr/>
            </p:nvSpPr>
            <p:spPr bwMode="auto">
              <a:xfrm>
                <a:off x="4495" y="1181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" name="Line 3096"/>
              <p:cNvSpPr>
                <a:spLocks noChangeShapeType="1"/>
              </p:cNvSpPr>
              <p:nvPr/>
            </p:nvSpPr>
            <p:spPr bwMode="auto">
              <a:xfrm flipV="1">
                <a:off x="4537" y="1147"/>
                <a:ext cx="1" cy="1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" name="Line 3097"/>
              <p:cNvSpPr>
                <a:spLocks noChangeShapeType="1"/>
              </p:cNvSpPr>
              <p:nvPr/>
            </p:nvSpPr>
            <p:spPr bwMode="auto">
              <a:xfrm flipV="1">
                <a:off x="4537" y="1110"/>
                <a:ext cx="1" cy="1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2" name="Freeform 3098"/>
              <p:cNvSpPr>
                <a:spLocks/>
              </p:cNvSpPr>
              <p:nvPr/>
            </p:nvSpPr>
            <p:spPr bwMode="auto">
              <a:xfrm>
                <a:off x="4517" y="1124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3" name="Line 3099"/>
              <p:cNvSpPr>
                <a:spLocks noChangeShapeType="1"/>
              </p:cNvSpPr>
              <p:nvPr/>
            </p:nvSpPr>
            <p:spPr bwMode="auto">
              <a:xfrm flipV="1">
                <a:off x="4559" y="1129"/>
                <a:ext cx="1" cy="1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4" name="Line 3100"/>
              <p:cNvSpPr>
                <a:spLocks noChangeShapeType="1"/>
              </p:cNvSpPr>
              <p:nvPr/>
            </p:nvSpPr>
            <p:spPr bwMode="auto">
              <a:xfrm flipV="1">
                <a:off x="4559" y="1091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5" name="Freeform 3101"/>
              <p:cNvSpPr>
                <a:spLocks/>
              </p:cNvSpPr>
              <p:nvPr/>
            </p:nvSpPr>
            <p:spPr bwMode="auto">
              <a:xfrm>
                <a:off x="4539" y="110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6" name="Line 3102"/>
              <p:cNvSpPr>
                <a:spLocks noChangeShapeType="1"/>
              </p:cNvSpPr>
              <p:nvPr/>
            </p:nvSpPr>
            <p:spPr bwMode="auto">
              <a:xfrm flipV="1">
                <a:off x="4583" y="1111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7" name="Line 3103"/>
              <p:cNvSpPr>
                <a:spLocks noChangeShapeType="1"/>
              </p:cNvSpPr>
              <p:nvPr/>
            </p:nvSpPr>
            <p:spPr bwMode="auto">
              <a:xfrm flipV="1">
                <a:off x="4583" y="1073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8" name="Freeform 3104"/>
              <p:cNvSpPr>
                <a:spLocks/>
              </p:cNvSpPr>
              <p:nvPr/>
            </p:nvSpPr>
            <p:spPr bwMode="auto">
              <a:xfrm>
                <a:off x="4563" y="1086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" name="Line 3105"/>
              <p:cNvSpPr>
                <a:spLocks noChangeShapeType="1"/>
              </p:cNvSpPr>
              <p:nvPr/>
            </p:nvSpPr>
            <p:spPr bwMode="auto">
              <a:xfrm flipV="1">
                <a:off x="4605" y="1146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" name="Line 3106"/>
              <p:cNvSpPr>
                <a:spLocks noChangeShapeType="1"/>
              </p:cNvSpPr>
              <p:nvPr/>
            </p:nvSpPr>
            <p:spPr bwMode="auto">
              <a:xfrm flipV="1">
                <a:off x="4605" y="1111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1" name="Freeform 3107"/>
              <p:cNvSpPr>
                <a:spLocks/>
              </p:cNvSpPr>
              <p:nvPr/>
            </p:nvSpPr>
            <p:spPr bwMode="auto">
              <a:xfrm>
                <a:off x="4585" y="1122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2" name="Line 3108"/>
              <p:cNvSpPr>
                <a:spLocks noChangeShapeType="1"/>
              </p:cNvSpPr>
              <p:nvPr/>
            </p:nvSpPr>
            <p:spPr bwMode="auto">
              <a:xfrm flipV="1">
                <a:off x="4627" y="1125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3" name="Line 3109"/>
              <p:cNvSpPr>
                <a:spLocks noChangeShapeType="1"/>
              </p:cNvSpPr>
              <p:nvPr/>
            </p:nvSpPr>
            <p:spPr bwMode="auto">
              <a:xfrm flipV="1">
                <a:off x="4627" y="1085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4" name="Freeform 3110"/>
              <p:cNvSpPr>
                <a:spLocks/>
              </p:cNvSpPr>
              <p:nvPr/>
            </p:nvSpPr>
            <p:spPr bwMode="auto">
              <a:xfrm>
                <a:off x="4607" y="1100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5" name="Line 3111"/>
              <p:cNvSpPr>
                <a:spLocks noChangeShapeType="1"/>
              </p:cNvSpPr>
              <p:nvPr/>
            </p:nvSpPr>
            <p:spPr bwMode="auto">
              <a:xfrm flipV="1">
                <a:off x="4651" y="1125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6" name="Line 3112"/>
              <p:cNvSpPr>
                <a:spLocks noChangeShapeType="1"/>
              </p:cNvSpPr>
              <p:nvPr/>
            </p:nvSpPr>
            <p:spPr bwMode="auto">
              <a:xfrm flipV="1">
                <a:off x="4651" y="1086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7" name="Freeform 3113"/>
              <p:cNvSpPr>
                <a:spLocks/>
              </p:cNvSpPr>
              <p:nvPr/>
            </p:nvSpPr>
            <p:spPr bwMode="auto">
              <a:xfrm>
                <a:off x="4631" y="1100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8" name="Line 3114"/>
              <p:cNvSpPr>
                <a:spLocks noChangeShapeType="1"/>
              </p:cNvSpPr>
              <p:nvPr/>
            </p:nvSpPr>
            <p:spPr bwMode="auto">
              <a:xfrm flipV="1">
                <a:off x="4673" y="1153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9" name="Line 3115"/>
              <p:cNvSpPr>
                <a:spLocks noChangeShapeType="1"/>
              </p:cNvSpPr>
              <p:nvPr/>
            </p:nvSpPr>
            <p:spPr bwMode="auto">
              <a:xfrm flipV="1">
                <a:off x="4673" y="1113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0" name="Freeform 3116"/>
              <p:cNvSpPr>
                <a:spLocks/>
              </p:cNvSpPr>
              <p:nvPr/>
            </p:nvSpPr>
            <p:spPr bwMode="auto">
              <a:xfrm>
                <a:off x="4653" y="1128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1" name="Line 3117"/>
              <p:cNvSpPr>
                <a:spLocks noChangeShapeType="1"/>
              </p:cNvSpPr>
              <p:nvPr/>
            </p:nvSpPr>
            <p:spPr bwMode="auto">
              <a:xfrm flipV="1">
                <a:off x="4697" y="1151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2" name="Line 3118"/>
              <p:cNvSpPr>
                <a:spLocks noChangeShapeType="1"/>
              </p:cNvSpPr>
              <p:nvPr/>
            </p:nvSpPr>
            <p:spPr bwMode="auto">
              <a:xfrm flipV="1">
                <a:off x="4697" y="1111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3" name="Freeform 3119"/>
              <p:cNvSpPr>
                <a:spLocks/>
              </p:cNvSpPr>
              <p:nvPr/>
            </p:nvSpPr>
            <p:spPr bwMode="auto">
              <a:xfrm>
                <a:off x="4677" y="1127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4" name="Line 3120"/>
              <p:cNvSpPr>
                <a:spLocks noChangeShapeType="1"/>
              </p:cNvSpPr>
              <p:nvPr/>
            </p:nvSpPr>
            <p:spPr bwMode="auto">
              <a:xfrm flipV="1">
                <a:off x="4719" y="1019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5" name="Line 3121"/>
              <p:cNvSpPr>
                <a:spLocks noChangeShapeType="1"/>
              </p:cNvSpPr>
              <p:nvPr/>
            </p:nvSpPr>
            <p:spPr bwMode="auto">
              <a:xfrm flipV="1">
                <a:off x="4719" y="980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6" name="Freeform 3122"/>
              <p:cNvSpPr>
                <a:spLocks/>
              </p:cNvSpPr>
              <p:nvPr/>
            </p:nvSpPr>
            <p:spPr bwMode="auto">
              <a:xfrm>
                <a:off x="4699" y="99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7" name="Freeform 3123"/>
              <p:cNvSpPr>
                <a:spLocks/>
              </p:cNvSpPr>
              <p:nvPr/>
            </p:nvSpPr>
            <p:spPr bwMode="auto">
              <a:xfrm>
                <a:off x="3419" y="748"/>
                <a:ext cx="60" cy="34"/>
              </a:xfrm>
              <a:custGeom>
                <a:avLst/>
                <a:gdLst/>
                <a:ahLst/>
                <a:cxnLst>
                  <a:cxn ang="0">
                    <a:pos x="60" y="17"/>
                  </a:cxn>
                  <a:cxn ang="0">
                    <a:pos x="58" y="11"/>
                  </a:cxn>
                  <a:cxn ang="0">
                    <a:pos x="54" y="7"/>
                  </a:cxn>
                  <a:cxn ang="0">
                    <a:pos x="48" y="3"/>
                  </a:cxn>
                  <a:cxn ang="0">
                    <a:pos x="40" y="1"/>
                  </a:cxn>
                  <a:cxn ang="0">
                    <a:pos x="30" y="0"/>
                  </a:cxn>
                  <a:cxn ang="0">
                    <a:pos x="20" y="1"/>
                  </a:cxn>
                  <a:cxn ang="0">
                    <a:pos x="12" y="3"/>
                  </a:cxn>
                  <a:cxn ang="0">
                    <a:pos x="6" y="7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2" y="22"/>
                  </a:cxn>
                  <a:cxn ang="0">
                    <a:pos x="6" y="27"/>
                  </a:cxn>
                  <a:cxn ang="0">
                    <a:pos x="12" y="30"/>
                  </a:cxn>
                  <a:cxn ang="0">
                    <a:pos x="20" y="32"/>
                  </a:cxn>
                  <a:cxn ang="0">
                    <a:pos x="30" y="34"/>
                  </a:cxn>
                  <a:cxn ang="0">
                    <a:pos x="40" y="32"/>
                  </a:cxn>
                  <a:cxn ang="0">
                    <a:pos x="48" y="30"/>
                  </a:cxn>
                  <a:cxn ang="0">
                    <a:pos x="54" y="27"/>
                  </a:cxn>
                  <a:cxn ang="0">
                    <a:pos x="58" y="22"/>
                  </a:cxn>
                  <a:cxn ang="0">
                    <a:pos x="60" y="17"/>
                  </a:cxn>
                </a:cxnLst>
                <a:rect l="0" t="0" r="r" b="b"/>
                <a:pathLst>
                  <a:path w="60" h="34">
                    <a:moveTo>
                      <a:pt x="60" y="17"/>
                    </a:moveTo>
                    <a:lnTo>
                      <a:pt x="58" y="11"/>
                    </a:lnTo>
                    <a:lnTo>
                      <a:pt x="54" y="7"/>
                    </a:lnTo>
                    <a:lnTo>
                      <a:pt x="48" y="3"/>
                    </a:lnTo>
                    <a:lnTo>
                      <a:pt x="40" y="1"/>
                    </a:lnTo>
                    <a:lnTo>
                      <a:pt x="30" y="0"/>
                    </a:lnTo>
                    <a:lnTo>
                      <a:pt x="20" y="1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6" y="27"/>
                    </a:lnTo>
                    <a:lnTo>
                      <a:pt x="12" y="30"/>
                    </a:lnTo>
                    <a:lnTo>
                      <a:pt x="20" y="32"/>
                    </a:lnTo>
                    <a:lnTo>
                      <a:pt x="30" y="34"/>
                    </a:lnTo>
                    <a:lnTo>
                      <a:pt x="40" y="32"/>
                    </a:lnTo>
                    <a:lnTo>
                      <a:pt x="48" y="30"/>
                    </a:lnTo>
                    <a:lnTo>
                      <a:pt x="54" y="27"/>
                    </a:lnTo>
                    <a:lnTo>
                      <a:pt x="58" y="22"/>
                    </a:lnTo>
                    <a:lnTo>
                      <a:pt x="60" y="1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8" name="Line 3124"/>
              <p:cNvSpPr>
                <a:spLocks noChangeShapeType="1"/>
              </p:cNvSpPr>
              <p:nvPr/>
            </p:nvSpPr>
            <p:spPr bwMode="auto">
              <a:xfrm flipV="1">
                <a:off x="3243" y="2043"/>
                <a:ext cx="1" cy="2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9" name="Line 3125"/>
              <p:cNvSpPr>
                <a:spLocks noChangeShapeType="1"/>
              </p:cNvSpPr>
              <p:nvPr/>
            </p:nvSpPr>
            <p:spPr bwMode="auto">
              <a:xfrm flipH="1">
                <a:off x="3221" y="2043"/>
                <a:ext cx="22" cy="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0" name="Freeform 3126"/>
              <p:cNvSpPr>
                <a:spLocks/>
              </p:cNvSpPr>
              <p:nvPr/>
            </p:nvSpPr>
            <p:spPr bwMode="auto">
              <a:xfrm>
                <a:off x="3225" y="203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1" name="Freeform 3127"/>
              <p:cNvSpPr>
                <a:spLocks/>
              </p:cNvSpPr>
              <p:nvPr/>
            </p:nvSpPr>
            <p:spPr bwMode="auto">
              <a:xfrm>
                <a:off x="3247" y="2034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2" name="Freeform 3128"/>
              <p:cNvSpPr>
                <a:spLocks/>
              </p:cNvSpPr>
              <p:nvPr/>
            </p:nvSpPr>
            <p:spPr bwMode="auto">
              <a:xfrm>
                <a:off x="3269" y="202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3" name="Freeform 3129"/>
              <p:cNvSpPr>
                <a:spLocks/>
              </p:cNvSpPr>
              <p:nvPr/>
            </p:nvSpPr>
            <p:spPr bwMode="auto">
              <a:xfrm>
                <a:off x="3293" y="201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4" name="Freeform 3130"/>
              <p:cNvSpPr>
                <a:spLocks/>
              </p:cNvSpPr>
              <p:nvPr/>
            </p:nvSpPr>
            <p:spPr bwMode="auto">
              <a:xfrm>
                <a:off x="3315" y="201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5" name="Freeform 3131"/>
              <p:cNvSpPr>
                <a:spLocks/>
              </p:cNvSpPr>
              <p:nvPr/>
            </p:nvSpPr>
            <p:spPr bwMode="auto">
              <a:xfrm>
                <a:off x="3337" y="200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6" name="Freeform 3132"/>
              <p:cNvSpPr>
                <a:spLocks/>
              </p:cNvSpPr>
              <p:nvPr/>
            </p:nvSpPr>
            <p:spPr bwMode="auto">
              <a:xfrm>
                <a:off x="3361" y="199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7" name="Freeform 3133"/>
              <p:cNvSpPr>
                <a:spLocks/>
              </p:cNvSpPr>
              <p:nvPr/>
            </p:nvSpPr>
            <p:spPr bwMode="auto">
              <a:xfrm>
                <a:off x="3383" y="1990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8" name="Freeform 3134"/>
              <p:cNvSpPr>
                <a:spLocks/>
              </p:cNvSpPr>
              <p:nvPr/>
            </p:nvSpPr>
            <p:spPr bwMode="auto">
              <a:xfrm>
                <a:off x="3405" y="198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9" name="Freeform 3135"/>
              <p:cNvSpPr>
                <a:spLocks/>
              </p:cNvSpPr>
              <p:nvPr/>
            </p:nvSpPr>
            <p:spPr bwMode="auto">
              <a:xfrm>
                <a:off x="3429" y="198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0" name="Freeform 3136"/>
              <p:cNvSpPr>
                <a:spLocks/>
              </p:cNvSpPr>
              <p:nvPr/>
            </p:nvSpPr>
            <p:spPr bwMode="auto">
              <a:xfrm>
                <a:off x="3451" y="196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1" name="Freeform 3137"/>
              <p:cNvSpPr>
                <a:spLocks/>
              </p:cNvSpPr>
              <p:nvPr/>
            </p:nvSpPr>
            <p:spPr bwMode="auto">
              <a:xfrm>
                <a:off x="3473" y="195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2" name="Freeform 3138"/>
              <p:cNvSpPr>
                <a:spLocks/>
              </p:cNvSpPr>
              <p:nvPr/>
            </p:nvSpPr>
            <p:spPr bwMode="auto">
              <a:xfrm>
                <a:off x="3497" y="195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3" name="Freeform 3139"/>
              <p:cNvSpPr>
                <a:spLocks/>
              </p:cNvSpPr>
              <p:nvPr/>
            </p:nvSpPr>
            <p:spPr bwMode="auto">
              <a:xfrm>
                <a:off x="3519" y="193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4" name="Freeform 3140"/>
              <p:cNvSpPr>
                <a:spLocks/>
              </p:cNvSpPr>
              <p:nvPr/>
            </p:nvSpPr>
            <p:spPr bwMode="auto">
              <a:xfrm>
                <a:off x="3541" y="1934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5" name="Freeform 3141"/>
              <p:cNvSpPr>
                <a:spLocks/>
              </p:cNvSpPr>
              <p:nvPr/>
            </p:nvSpPr>
            <p:spPr bwMode="auto">
              <a:xfrm>
                <a:off x="3565" y="192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6" name="Freeform 3142"/>
              <p:cNvSpPr>
                <a:spLocks/>
              </p:cNvSpPr>
              <p:nvPr/>
            </p:nvSpPr>
            <p:spPr bwMode="auto">
              <a:xfrm>
                <a:off x="3587" y="191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7" name="Freeform 3143"/>
              <p:cNvSpPr>
                <a:spLocks/>
              </p:cNvSpPr>
              <p:nvPr/>
            </p:nvSpPr>
            <p:spPr bwMode="auto">
              <a:xfrm>
                <a:off x="3609" y="190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8" name="Freeform 3144"/>
              <p:cNvSpPr>
                <a:spLocks/>
              </p:cNvSpPr>
              <p:nvPr/>
            </p:nvSpPr>
            <p:spPr bwMode="auto">
              <a:xfrm>
                <a:off x="3633" y="189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9" name="Freeform 3145"/>
              <p:cNvSpPr>
                <a:spLocks/>
              </p:cNvSpPr>
              <p:nvPr/>
            </p:nvSpPr>
            <p:spPr bwMode="auto">
              <a:xfrm>
                <a:off x="3655" y="187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0" name="Freeform 3146"/>
              <p:cNvSpPr>
                <a:spLocks/>
              </p:cNvSpPr>
              <p:nvPr/>
            </p:nvSpPr>
            <p:spPr bwMode="auto">
              <a:xfrm>
                <a:off x="3677" y="188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1" name="Freeform 3147"/>
              <p:cNvSpPr>
                <a:spLocks/>
              </p:cNvSpPr>
              <p:nvPr/>
            </p:nvSpPr>
            <p:spPr bwMode="auto">
              <a:xfrm>
                <a:off x="3701" y="187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2" name="Freeform 3148"/>
              <p:cNvSpPr>
                <a:spLocks/>
              </p:cNvSpPr>
              <p:nvPr/>
            </p:nvSpPr>
            <p:spPr bwMode="auto">
              <a:xfrm>
                <a:off x="3723" y="1846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3" name="Freeform 3149"/>
              <p:cNvSpPr>
                <a:spLocks/>
              </p:cNvSpPr>
              <p:nvPr/>
            </p:nvSpPr>
            <p:spPr bwMode="auto">
              <a:xfrm>
                <a:off x="3747" y="183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4" name="Freeform 3150"/>
              <p:cNvSpPr>
                <a:spLocks/>
              </p:cNvSpPr>
              <p:nvPr/>
            </p:nvSpPr>
            <p:spPr bwMode="auto">
              <a:xfrm>
                <a:off x="3769" y="183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5" name="Freeform 3151"/>
              <p:cNvSpPr>
                <a:spLocks/>
              </p:cNvSpPr>
              <p:nvPr/>
            </p:nvSpPr>
            <p:spPr bwMode="auto">
              <a:xfrm>
                <a:off x="3791" y="181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6" name="Freeform 3152"/>
              <p:cNvSpPr>
                <a:spLocks/>
              </p:cNvSpPr>
              <p:nvPr/>
            </p:nvSpPr>
            <p:spPr bwMode="auto">
              <a:xfrm>
                <a:off x="3815" y="179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7" name="Freeform 3153"/>
              <p:cNvSpPr>
                <a:spLocks/>
              </p:cNvSpPr>
              <p:nvPr/>
            </p:nvSpPr>
            <p:spPr bwMode="auto">
              <a:xfrm>
                <a:off x="3837" y="179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8" name="Freeform 3154"/>
              <p:cNvSpPr>
                <a:spLocks/>
              </p:cNvSpPr>
              <p:nvPr/>
            </p:nvSpPr>
            <p:spPr bwMode="auto">
              <a:xfrm>
                <a:off x="3859" y="178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9" name="Freeform 3155"/>
              <p:cNvSpPr>
                <a:spLocks/>
              </p:cNvSpPr>
              <p:nvPr/>
            </p:nvSpPr>
            <p:spPr bwMode="auto">
              <a:xfrm>
                <a:off x="3883" y="175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0" name="Freeform 3156"/>
              <p:cNvSpPr>
                <a:spLocks/>
              </p:cNvSpPr>
              <p:nvPr/>
            </p:nvSpPr>
            <p:spPr bwMode="auto">
              <a:xfrm>
                <a:off x="3905" y="173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1" name="Freeform 3157"/>
              <p:cNvSpPr>
                <a:spLocks/>
              </p:cNvSpPr>
              <p:nvPr/>
            </p:nvSpPr>
            <p:spPr bwMode="auto">
              <a:xfrm>
                <a:off x="3927" y="174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2" name="Freeform 3158"/>
              <p:cNvSpPr>
                <a:spLocks/>
              </p:cNvSpPr>
              <p:nvPr/>
            </p:nvSpPr>
            <p:spPr bwMode="auto">
              <a:xfrm>
                <a:off x="3951" y="170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3" name="Freeform 3159"/>
              <p:cNvSpPr>
                <a:spLocks/>
              </p:cNvSpPr>
              <p:nvPr/>
            </p:nvSpPr>
            <p:spPr bwMode="auto">
              <a:xfrm>
                <a:off x="3973" y="169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4" name="Freeform 3160"/>
              <p:cNvSpPr>
                <a:spLocks/>
              </p:cNvSpPr>
              <p:nvPr/>
            </p:nvSpPr>
            <p:spPr bwMode="auto">
              <a:xfrm>
                <a:off x="3995" y="168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5" name="Freeform 3161"/>
              <p:cNvSpPr>
                <a:spLocks/>
              </p:cNvSpPr>
              <p:nvPr/>
            </p:nvSpPr>
            <p:spPr bwMode="auto">
              <a:xfrm>
                <a:off x="4019" y="167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6" name="Freeform 3162"/>
              <p:cNvSpPr>
                <a:spLocks/>
              </p:cNvSpPr>
              <p:nvPr/>
            </p:nvSpPr>
            <p:spPr bwMode="auto">
              <a:xfrm>
                <a:off x="4041" y="163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7" name="Freeform 3163"/>
              <p:cNvSpPr>
                <a:spLocks/>
              </p:cNvSpPr>
              <p:nvPr/>
            </p:nvSpPr>
            <p:spPr bwMode="auto">
              <a:xfrm>
                <a:off x="4063" y="159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8" name="Freeform 3164"/>
              <p:cNvSpPr>
                <a:spLocks/>
              </p:cNvSpPr>
              <p:nvPr/>
            </p:nvSpPr>
            <p:spPr bwMode="auto">
              <a:xfrm>
                <a:off x="4087" y="161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9" name="Freeform 3165"/>
              <p:cNvSpPr>
                <a:spLocks/>
              </p:cNvSpPr>
              <p:nvPr/>
            </p:nvSpPr>
            <p:spPr bwMode="auto">
              <a:xfrm>
                <a:off x="4109" y="158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0" name="Freeform 3166"/>
              <p:cNvSpPr>
                <a:spLocks/>
              </p:cNvSpPr>
              <p:nvPr/>
            </p:nvSpPr>
            <p:spPr bwMode="auto">
              <a:xfrm>
                <a:off x="4131" y="156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1" name="Freeform 3167"/>
              <p:cNvSpPr>
                <a:spLocks/>
              </p:cNvSpPr>
              <p:nvPr/>
            </p:nvSpPr>
            <p:spPr bwMode="auto">
              <a:xfrm>
                <a:off x="4155" y="154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2" name="Freeform 3168"/>
              <p:cNvSpPr>
                <a:spLocks/>
              </p:cNvSpPr>
              <p:nvPr/>
            </p:nvSpPr>
            <p:spPr bwMode="auto">
              <a:xfrm>
                <a:off x="4177" y="145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3" name="Freeform 3169"/>
              <p:cNvSpPr>
                <a:spLocks/>
              </p:cNvSpPr>
              <p:nvPr/>
            </p:nvSpPr>
            <p:spPr bwMode="auto">
              <a:xfrm>
                <a:off x="4199" y="155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4" name="Freeform 3170"/>
              <p:cNvSpPr>
                <a:spLocks/>
              </p:cNvSpPr>
              <p:nvPr/>
            </p:nvSpPr>
            <p:spPr bwMode="auto">
              <a:xfrm>
                <a:off x="4223" y="150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5" name="Freeform 3171"/>
              <p:cNvSpPr>
                <a:spLocks/>
              </p:cNvSpPr>
              <p:nvPr/>
            </p:nvSpPr>
            <p:spPr bwMode="auto">
              <a:xfrm>
                <a:off x="4245" y="146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6" name="Freeform 3172"/>
              <p:cNvSpPr>
                <a:spLocks/>
              </p:cNvSpPr>
              <p:nvPr/>
            </p:nvSpPr>
            <p:spPr bwMode="auto">
              <a:xfrm>
                <a:off x="4267" y="144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7" name="Freeform 3173"/>
              <p:cNvSpPr>
                <a:spLocks/>
              </p:cNvSpPr>
              <p:nvPr/>
            </p:nvSpPr>
            <p:spPr bwMode="auto">
              <a:xfrm>
                <a:off x="4291" y="140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8" name="Freeform 3174"/>
              <p:cNvSpPr>
                <a:spLocks/>
              </p:cNvSpPr>
              <p:nvPr/>
            </p:nvSpPr>
            <p:spPr bwMode="auto">
              <a:xfrm>
                <a:off x="4313" y="132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9" name="Freeform 3175"/>
              <p:cNvSpPr>
                <a:spLocks/>
              </p:cNvSpPr>
              <p:nvPr/>
            </p:nvSpPr>
            <p:spPr bwMode="auto">
              <a:xfrm>
                <a:off x="4335" y="124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" name="Freeform 3176"/>
              <p:cNvSpPr>
                <a:spLocks/>
              </p:cNvSpPr>
              <p:nvPr/>
            </p:nvSpPr>
            <p:spPr bwMode="auto">
              <a:xfrm>
                <a:off x="4359" y="135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1" name="Freeform 3177"/>
              <p:cNvSpPr>
                <a:spLocks/>
              </p:cNvSpPr>
              <p:nvPr/>
            </p:nvSpPr>
            <p:spPr bwMode="auto">
              <a:xfrm>
                <a:off x="4381" y="150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2" name="Freeform 3178"/>
              <p:cNvSpPr>
                <a:spLocks/>
              </p:cNvSpPr>
              <p:nvPr/>
            </p:nvSpPr>
            <p:spPr bwMode="auto">
              <a:xfrm>
                <a:off x="4403" y="130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3" name="Freeform 3179"/>
              <p:cNvSpPr>
                <a:spLocks/>
              </p:cNvSpPr>
              <p:nvPr/>
            </p:nvSpPr>
            <p:spPr bwMode="auto">
              <a:xfrm>
                <a:off x="4427" y="124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4" name="Freeform 3180"/>
              <p:cNvSpPr>
                <a:spLocks/>
              </p:cNvSpPr>
              <p:nvPr/>
            </p:nvSpPr>
            <p:spPr bwMode="auto">
              <a:xfrm>
                <a:off x="4449" y="123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5" name="Freeform 3181"/>
              <p:cNvSpPr>
                <a:spLocks/>
              </p:cNvSpPr>
              <p:nvPr/>
            </p:nvSpPr>
            <p:spPr bwMode="auto">
              <a:xfrm>
                <a:off x="4471" y="113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6" name="Freeform 3182"/>
              <p:cNvSpPr>
                <a:spLocks/>
              </p:cNvSpPr>
              <p:nvPr/>
            </p:nvSpPr>
            <p:spPr bwMode="auto">
              <a:xfrm>
                <a:off x="4495" y="151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7" name="Freeform 3183"/>
              <p:cNvSpPr>
                <a:spLocks/>
              </p:cNvSpPr>
              <p:nvPr/>
            </p:nvSpPr>
            <p:spPr bwMode="auto">
              <a:xfrm>
                <a:off x="4517" y="819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8" name="Freeform 3184"/>
              <p:cNvSpPr>
                <a:spLocks/>
              </p:cNvSpPr>
              <p:nvPr/>
            </p:nvSpPr>
            <p:spPr bwMode="auto">
              <a:xfrm>
                <a:off x="4539" y="94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" name="Freeform 3185"/>
              <p:cNvSpPr>
                <a:spLocks/>
              </p:cNvSpPr>
              <p:nvPr/>
            </p:nvSpPr>
            <p:spPr bwMode="auto">
              <a:xfrm>
                <a:off x="4563" y="137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0" name="Freeform 3186"/>
              <p:cNvSpPr>
                <a:spLocks/>
              </p:cNvSpPr>
              <p:nvPr/>
            </p:nvSpPr>
            <p:spPr bwMode="auto">
              <a:xfrm>
                <a:off x="4607" y="1574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1" name="Freeform 3187"/>
              <p:cNvSpPr>
                <a:spLocks/>
              </p:cNvSpPr>
              <p:nvPr/>
            </p:nvSpPr>
            <p:spPr bwMode="auto">
              <a:xfrm>
                <a:off x="4631" y="115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2" name="Freeform 3188"/>
              <p:cNvSpPr>
                <a:spLocks/>
              </p:cNvSpPr>
              <p:nvPr/>
            </p:nvSpPr>
            <p:spPr bwMode="auto">
              <a:xfrm>
                <a:off x="4653" y="126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3" name="Freeform 3189"/>
              <p:cNvSpPr>
                <a:spLocks/>
              </p:cNvSpPr>
              <p:nvPr/>
            </p:nvSpPr>
            <p:spPr bwMode="auto">
              <a:xfrm>
                <a:off x="3419" y="827"/>
                <a:ext cx="60" cy="3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60" y="33"/>
                  </a:cxn>
                  <a:cxn ang="0">
                    <a:pos x="60" y="0"/>
                  </a:cxn>
                  <a:cxn ang="0">
                    <a:pos x="30" y="0"/>
                  </a:cxn>
                </a:cxnLst>
                <a:rect l="0" t="0" r="r" b="b"/>
                <a:pathLst>
                  <a:path w="60" h="33">
                    <a:moveTo>
                      <a:pt x="30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60" y="33"/>
                    </a:lnTo>
                    <a:lnTo>
                      <a:pt x="60" y="0"/>
                    </a:lnTo>
                    <a:lnTo>
                      <a:pt x="3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4" name="Freeform 3190"/>
              <p:cNvSpPr>
                <a:spLocks/>
              </p:cNvSpPr>
              <p:nvPr/>
            </p:nvSpPr>
            <p:spPr bwMode="auto">
              <a:xfrm>
                <a:off x="3563" y="734"/>
                <a:ext cx="76" cy="46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32" y="22"/>
                  </a:cxn>
                  <a:cxn ang="0">
                    <a:pos x="34" y="22"/>
                  </a:cxn>
                  <a:cxn ang="0">
                    <a:pos x="38" y="22"/>
                  </a:cxn>
                  <a:cxn ang="0">
                    <a:pos x="42" y="21"/>
                  </a:cxn>
                  <a:cxn ang="0">
                    <a:pos x="44" y="19"/>
                  </a:cxn>
                  <a:cxn ang="0">
                    <a:pos x="46" y="16"/>
                  </a:cxn>
                  <a:cxn ang="0">
                    <a:pos x="48" y="10"/>
                  </a:cxn>
                  <a:cxn ang="0">
                    <a:pos x="50" y="10"/>
                  </a:cxn>
                  <a:cxn ang="0">
                    <a:pos x="50" y="35"/>
                  </a:cxn>
                  <a:cxn ang="0">
                    <a:pos x="48" y="35"/>
                  </a:cxn>
                  <a:cxn ang="0">
                    <a:pos x="48" y="31"/>
                  </a:cxn>
                  <a:cxn ang="0">
                    <a:pos x="46" y="28"/>
                  </a:cxn>
                  <a:cxn ang="0">
                    <a:pos x="44" y="26"/>
                  </a:cxn>
                  <a:cxn ang="0">
                    <a:pos x="40" y="25"/>
                  </a:cxn>
                  <a:cxn ang="0">
                    <a:pos x="36" y="24"/>
                  </a:cxn>
                  <a:cxn ang="0">
                    <a:pos x="32" y="24"/>
                  </a:cxn>
                  <a:cxn ang="0">
                    <a:pos x="32" y="37"/>
                  </a:cxn>
                  <a:cxn ang="0">
                    <a:pos x="32" y="41"/>
                  </a:cxn>
                  <a:cxn ang="0">
                    <a:pos x="32" y="42"/>
                  </a:cxn>
                  <a:cxn ang="0">
                    <a:pos x="34" y="43"/>
                  </a:cxn>
                  <a:cxn ang="0">
                    <a:pos x="34" y="44"/>
                  </a:cxn>
                  <a:cxn ang="0">
                    <a:pos x="36" y="44"/>
                  </a:cxn>
                  <a:cxn ang="0">
                    <a:pos x="40" y="44"/>
                  </a:cxn>
                  <a:cxn ang="0">
                    <a:pos x="44" y="44"/>
                  </a:cxn>
                  <a:cxn ang="0">
                    <a:pos x="52" y="44"/>
                  </a:cxn>
                  <a:cxn ang="0">
                    <a:pos x="58" y="43"/>
                  </a:cxn>
                  <a:cxn ang="0">
                    <a:pos x="64" y="41"/>
                  </a:cxn>
                  <a:cxn ang="0">
                    <a:pos x="68" y="39"/>
                  </a:cxn>
                  <a:cxn ang="0">
                    <a:pos x="70" y="35"/>
                  </a:cxn>
                  <a:cxn ang="0">
                    <a:pos x="74" y="32"/>
                  </a:cxn>
                  <a:cxn ang="0">
                    <a:pos x="76" y="32"/>
                  </a:cxn>
                  <a:cxn ang="0">
                    <a:pos x="72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4" y="45"/>
                  </a:cxn>
                  <a:cxn ang="0">
                    <a:pos x="6" y="45"/>
                  </a:cxn>
                  <a:cxn ang="0">
                    <a:pos x="10" y="44"/>
                  </a:cxn>
                  <a:cxn ang="0">
                    <a:pos x="10" y="44"/>
                  </a:cxn>
                  <a:cxn ang="0">
                    <a:pos x="12" y="43"/>
                  </a:cxn>
                  <a:cxn ang="0">
                    <a:pos x="12" y="41"/>
                  </a:cxn>
                  <a:cxn ang="0">
                    <a:pos x="12" y="39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14"/>
                  </a:cxn>
                  <a:cxn ang="0">
                    <a:pos x="66" y="14"/>
                  </a:cxn>
                  <a:cxn ang="0">
                    <a:pos x="64" y="9"/>
                  </a:cxn>
                  <a:cxn ang="0">
                    <a:pos x="62" y="7"/>
                  </a:cxn>
                  <a:cxn ang="0">
                    <a:pos x="58" y="5"/>
                  </a:cxn>
                  <a:cxn ang="0">
                    <a:pos x="52" y="4"/>
                  </a:cxn>
                  <a:cxn ang="0">
                    <a:pos x="48" y="3"/>
                  </a:cxn>
                  <a:cxn ang="0">
                    <a:pos x="40" y="3"/>
                  </a:cxn>
                  <a:cxn ang="0">
                    <a:pos x="32" y="3"/>
                  </a:cxn>
                </a:cxnLst>
                <a:rect l="0" t="0" r="r" b="b"/>
                <a:pathLst>
                  <a:path w="76" h="46">
                    <a:moveTo>
                      <a:pt x="32" y="3"/>
                    </a:moveTo>
                    <a:lnTo>
                      <a:pt x="32" y="22"/>
                    </a:lnTo>
                    <a:lnTo>
                      <a:pt x="34" y="22"/>
                    </a:lnTo>
                    <a:lnTo>
                      <a:pt x="38" y="22"/>
                    </a:lnTo>
                    <a:lnTo>
                      <a:pt x="42" y="21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48" y="31"/>
                    </a:lnTo>
                    <a:lnTo>
                      <a:pt x="46" y="28"/>
                    </a:lnTo>
                    <a:lnTo>
                      <a:pt x="44" y="26"/>
                    </a:lnTo>
                    <a:lnTo>
                      <a:pt x="40" y="25"/>
                    </a:lnTo>
                    <a:lnTo>
                      <a:pt x="36" y="24"/>
                    </a:lnTo>
                    <a:lnTo>
                      <a:pt x="32" y="24"/>
                    </a:lnTo>
                    <a:lnTo>
                      <a:pt x="32" y="37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4" y="43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40" y="44"/>
                    </a:lnTo>
                    <a:lnTo>
                      <a:pt x="44" y="44"/>
                    </a:lnTo>
                    <a:lnTo>
                      <a:pt x="52" y="44"/>
                    </a:lnTo>
                    <a:lnTo>
                      <a:pt x="58" y="43"/>
                    </a:lnTo>
                    <a:lnTo>
                      <a:pt x="64" y="41"/>
                    </a:lnTo>
                    <a:lnTo>
                      <a:pt x="68" y="39"/>
                    </a:lnTo>
                    <a:lnTo>
                      <a:pt x="70" y="35"/>
                    </a:lnTo>
                    <a:lnTo>
                      <a:pt x="74" y="32"/>
                    </a:lnTo>
                    <a:lnTo>
                      <a:pt x="76" y="32"/>
                    </a:lnTo>
                    <a:lnTo>
                      <a:pt x="72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14"/>
                    </a:lnTo>
                    <a:lnTo>
                      <a:pt x="66" y="14"/>
                    </a:lnTo>
                    <a:lnTo>
                      <a:pt x="64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2" y="4"/>
                    </a:lnTo>
                    <a:lnTo>
                      <a:pt x="48" y="3"/>
                    </a:lnTo>
                    <a:lnTo>
                      <a:pt x="40" y="3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5" name="Freeform 3191"/>
              <p:cNvSpPr>
                <a:spLocks/>
              </p:cNvSpPr>
              <p:nvPr/>
            </p:nvSpPr>
            <p:spPr bwMode="auto">
              <a:xfrm>
                <a:off x="3647" y="749"/>
                <a:ext cx="58" cy="31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50" y="28"/>
                  </a:cxn>
                  <a:cxn ang="0">
                    <a:pos x="54" y="29"/>
                  </a:cxn>
                  <a:cxn ang="0">
                    <a:pos x="58" y="31"/>
                  </a:cxn>
                  <a:cxn ang="0">
                    <a:pos x="26" y="30"/>
                  </a:cxn>
                  <a:cxn ang="0">
                    <a:pos x="30" y="29"/>
                  </a:cxn>
                  <a:cxn ang="0">
                    <a:pos x="30" y="28"/>
                  </a:cxn>
                  <a:cxn ang="0">
                    <a:pos x="28" y="26"/>
                  </a:cxn>
                  <a:cxn ang="0">
                    <a:pos x="20" y="24"/>
                  </a:cxn>
                  <a:cxn ang="0">
                    <a:pos x="16" y="27"/>
                  </a:cxn>
                  <a:cxn ang="0">
                    <a:pos x="16" y="28"/>
                  </a:cxn>
                  <a:cxn ang="0">
                    <a:pos x="16" y="29"/>
                  </a:cxn>
                  <a:cxn ang="0">
                    <a:pos x="18" y="29"/>
                  </a:cxn>
                  <a:cxn ang="0">
                    <a:pos x="22" y="30"/>
                  </a:cxn>
                  <a:cxn ang="0">
                    <a:pos x="0" y="31"/>
                  </a:cxn>
                  <a:cxn ang="0">
                    <a:pos x="4" y="29"/>
                  </a:cxn>
                  <a:cxn ang="0">
                    <a:pos x="10" y="28"/>
                  </a:cxn>
                  <a:cxn ang="0">
                    <a:pos x="18" y="22"/>
                  </a:cxn>
                  <a:cxn ang="0">
                    <a:pos x="12" y="9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6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4" y="9"/>
                  </a:cxn>
                  <a:cxn ang="0">
                    <a:pos x="40" y="4"/>
                  </a:cxn>
                  <a:cxn ang="0">
                    <a:pos x="40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54" y="2"/>
                  </a:cxn>
                  <a:cxn ang="0">
                    <a:pos x="48" y="3"/>
                  </a:cxn>
                  <a:cxn ang="0">
                    <a:pos x="40" y="8"/>
                  </a:cxn>
                </a:cxnLst>
                <a:rect l="0" t="0" r="r" b="b"/>
                <a:pathLst>
                  <a:path w="58" h="31">
                    <a:moveTo>
                      <a:pt x="34" y="12"/>
                    </a:moveTo>
                    <a:lnTo>
                      <a:pt x="44" y="22"/>
                    </a:lnTo>
                    <a:lnTo>
                      <a:pt x="48" y="26"/>
                    </a:lnTo>
                    <a:lnTo>
                      <a:pt x="50" y="28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30" y="29"/>
                    </a:lnTo>
                    <a:lnTo>
                      <a:pt x="30" y="29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6"/>
                    </a:lnTo>
                    <a:lnTo>
                      <a:pt x="24" y="20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12" y="9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4" y="9"/>
                    </a:lnTo>
                    <a:lnTo>
                      <a:pt x="38" y="7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3"/>
                    </a:lnTo>
                    <a:lnTo>
                      <a:pt x="44" y="4"/>
                    </a:lnTo>
                    <a:lnTo>
                      <a:pt x="40" y="8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6" name="Freeform 3192"/>
              <p:cNvSpPr>
                <a:spLocks noEditPoints="1"/>
              </p:cNvSpPr>
              <p:nvPr/>
            </p:nvSpPr>
            <p:spPr bwMode="auto">
              <a:xfrm>
                <a:off x="3713" y="749"/>
                <a:ext cx="58" cy="47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22" y="39"/>
                  </a:cxn>
                  <a:cxn ang="0">
                    <a:pos x="22" y="42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4" y="45"/>
                  </a:cxn>
                  <a:cxn ang="0">
                    <a:pos x="26" y="45"/>
                  </a:cxn>
                  <a:cxn ang="0">
                    <a:pos x="28" y="45"/>
                  </a:cxn>
                  <a:cxn ang="0">
                    <a:pos x="28" y="47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2" y="45"/>
                  </a:cxn>
                  <a:cxn ang="0">
                    <a:pos x="4" y="44"/>
                  </a:cxn>
                  <a:cxn ang="0">
                    <a:pos x="4" y="43"/>
                  </a:cxn>
                  <a:cxn ang="0">
                    <a:pos x="4" y="39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4"/>
                  </a:cxn>
                  <a:cxn ang="0">
                    <a:pos x="24" y="2"/>
                  </a:cxn>
                  <a:cxn ang="0">
                    <a:pos x="28" y="1"/>
                  </a:cxn>
                  <a:cxn ang="0">
                    <a:pos x="32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1"/>
                  </a:cxn>
                  <a:cxn ang="0">
                    <a:pos x="52" y="4"/>
                  </a:cxn>
                  <a:cxn ang="0">
                    <a:pos x="56" y="8"/>
                  </a:cxn>
                  <a:cxn ang="0">
                    <a:pos x="58" y="11"/>
                  </a:cxn>
                  <a:cxn ang="0">
                    <a:pos x="58" y="16"/>
                  </a:cxn>
                  <a:cxn ang="0">
                    <a:pos x="58" y="20"/>
                  </a:cxn>
                  <a:cxn ang="0">
                    <a:pos x="56" y="25"/>
                  </a:cxn>
                  <a:cxn ang="0">
                    <a:pos x="52" y="28"/>
                  </a:cxn>
                  <a:cxn ang="0">
                    <a:pos x="48" y="30"/>
                  </a:cxn>
                  <a:cxn ang="0">
                    <a:pos x="42" y="31"/>
                  </a:cxn>
                  <a:cxn ang="0">
                    <a:pos x="36" y="33"/>
                  </a:cxn>
                  <a:cxn ang="0">
                    <a:pos x="32" y="31"/>
                  </a:cxn>
                  <a:cxn ang="0">
                    <a:pos x="28" y="31"/>
                  </a:cxn>
                  <a:cxn ang="0">
                    <a:pos x="24" y="30"/>
                  </a:cxn>
                  <a:cxn ang="0">
                    <a:pos x="22" y="28"/>
                  </a:cxn>
                  <a:cxn ang="0">
                    <a:pos x="22" y="26"/>
                  </a:cxn>
                  <a:cxn ang="0">
                    <a:pos x="24" y="28"/>
                  </a:cxn>
                  <a:cxn ang="0">
                    <a:pos x="28" y="29"/>
                  </a:cxn>
                  <a:cxn ang="0">
                    <a:pos x="32" y="30"/>
                  </a:cxn>
                  <a:cxn ang="0">
                    <a:pos x="36" y="29"/>
                  </a:cxn>
                  <a:cxn ang="0">
                    <a:pos x="38" y="28"/>
                  </a:cxn>
                  <a:cxn ang="0">
                    <a:pos x="40" y="26"/>
                  </a:cxn>
                  <a:cxn ang="0">
                    <a:pos x="42" y="21"/>
                  </a:cxn>
                  <a:cxn ang="0">
                    <a:pos x="42" y="17"/>
                  </a:cxn>
                  <a:cxn ang="0">
                    <a:pos x="42" y="11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3"/>
                  </a:cxn>
                  <a:cxn ang="0">
                    <a:pos x="32" y="3"/>
                  </a:cxn>
                  <a:cxn ang="0">
                    <a:pos x="28" y="3"/>
                  </a:cxn>
                  <a:cxn ang="0">
                    <a:pos x="24" y="6"/>
                  </a:cxn>
                  <a:cxn ang="0">
                    <a:pos x="22" y="8"/>
                  </a:cxn>
                  <a:cxn ang="0">
                    <a:pos x="22" y="26"/>
                  </a:cxn>
                </a:cxnLst>
                <a:rect l="0" t="0" r="r" b="b"/>
                <a:pathLst>
                  <a:path w="58" h="47">
                    <a:moveTo>
                      <a:pt x="22" y="28"/>
                    </a:moveTo>
                    <a:lnTo>
                      <a:pt x="22" y="39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39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1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8" y="11"/>
                    </a:lnTo>
                    <a:lnTo>
                      <a:pt x="58" y="16"/>
                    </a:lnTo>
                    <a:lnTo>
                      <a:pt x="58" y="20"/>
                    </a:lnTo>
                    <a:lnTo>
                      <a:pt x="56" y="25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1"/>
                    </a:lnTo>
                    <a:lnTo>
                      <a:pt x="36" y="33"/>
                    </a:lnTo>
                    <a:lnTo>
                      <a:pt x="32" y="31"/>
                    </a:lnTo>
                    <a:lnTo>
                      <a:pt x="28" y="31"/>
                    </a:lnTo>
                    <a:lnTo>
                      <a:pt x="24" y="30"/>
                    </a:lnTo>
                    <a:lnTo>
                      <a:pt x="22" y="28"/>
                    </a:lnTo>
                    <a:close/>
                    <a:moveTo>
                      <a:pt x="22" y="26"/>
                    </a:moveTo>
                    <a:lnTo>
                      <a:pt x="24" y="28"/>
                    </a:lnTo>
                    <a:lnTo>
                      <a:pt x="28" y="29"/>
                    </a:lnTo>
                    <a:lnTo>
                      <a:pt x="32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2" y="21"/>
                    </a:lnTo>
                    <a:lnTo>
                      <a:pt x="42" y="17"/>
                    </a:lnTo>
                    <a:lnTo>
                      <a:pt x="42" y="11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7" name="Freeform 3193"/>
              <p:cNvSpPr>
                <a:spLocks noEditPoints="1"/>
              </p:cNvSpPr>
              <p:nvPr/>
            </p:nvSpPr>
            <p:spPr bwMode="auto">
              <a:xfrm>
                <a:off x="3779" y="749"/>
                <a:ext cx="50" cy="33"/>
              </a:xfrm>
              <a:custGeom>
                <a:avLst/>
                <a:gdLst/>
                <a:ahLst/>
                <a:cxnLst>
                  <a:cxn ang="0">
                    <a:pos x="50" y="15"/>
                  </a:cxn>
                  <a:cxn ang="0">
                    <a:pos x="18" y="15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4" y="24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8" y="26"/>
                  </a:cxn>
                  <a:cxn ang="0">
                    <a:pos x="40" y="25"/>
                  </a:cxn>
                  <a:cxn ang="0">
                    <a:pos x="44" y="24"/>
                  </a:cxn>
                  <a:cxn ang="0">
                    <a:pos x="48" y="21"/>
                  </a:cxn>
                  <a:cxn ang="0">
                    <a:pos x="50" y="22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1"/>
                  </a:cxn>
                  <a:cxn ang="0">
                    <a:pos x="26" y="33"/>
                  </a:cxn>
                  <a:cxn ang="0">
                    <a:pos x="18" y="31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6" y="7"/>
                  </a:cxn>
                  <a:cxn ang="0">
                    <a:pos x="48" y="10"/>
                  </a:cxn>
                  <a:cxn ang="0">
                    <a:pos x="50" y="15"/>
                  </a:cxn>
                  <a:cxn ang="0">
                    <a:pos x="34" y="12"/>
                  </a:cxn>
                  <a:cxn ang="0">
                    <a:pos x="34" y="8"/>
                  </a:cxn>
                  <a:cxn ang="0">
                    <a:pos x="32" y="6"/>
                  </a:cxn>
                  <a:cxn ang="0">
                    <a:pos x="32" y="3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0" y="3"/>
                  </a:cxn>
                  <a:cxn ang="0">
                    <a:pos x="18" y="7"/>
                  </a:cxn>
                  <a:cxn ang="0">
                    <a:pos x="18" y="11"/>
                  </a:cxn>
                  <a:cxn ang="0">
                    <a:pos x="18" y="12"/>
                  </a:cxn>
                  <a:cxn ang="0">
                    <a:pos x="34" y="12"/>
                  </a:cxn>
                </a:cxnLst>
                <a:rect l="0" t="0" r="r" b="b"/>
                <a:pathLst>
                  <a:path w="50" h="33">
                    <a:moveTo>
                      <a:pt x="50" y="15"/>
                    </a:moveTo>
                    <a:lnTo>
                      <a:pt x="18" y="15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4" y="24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8" y="26"/>
                    </a:lnTo>
                    <a:lnTo>
                      <a:pt x="40" y="25"/>
                    </a:lnTo>
                    <a:lnTo>
                      <a:pt x="44" y="24"/>
                    </a:lnTo>
                    <a:lnTo>
                      <a:pt x="48" y="21"/>
                    </a:lnTo>
                    <a:lnTo>
                      <a:pt x="50" y="22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1"/>
                    </a:lnTo>
                    <a:lnTo>
                      <a:pt x="26" y="33"/>
                    </a:lnTo>
                    <a:lnTo>
                      <a:pt x="18" y="31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6" y="7"/>
                    </a:lnTo>
                    <a:lnTo>
                      <a:pt x="48" y="10"/>
                    </a:lnTo>
                    <a:lnTo>
                      <a:pt x="50" y="15"/>
                    </a:lnTo>
                    <a:close/>
                    <a:moveTo>
                      <a:pt x="34" y="12"/>
                    </a:moveTo>
                    <a:lnTo>
                      <a:pt x="34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8" name="Freeform 3194"/>
              <p:cNvSpPr>
                <a:spLocks/>
              </p:cNvSpPr>
              <p:nvPr/>
            </p:nvSpPr>
            <p:spPr bwMode="auto">
              <a:xfrm>
                <a:off x="3837" y="749"/>
                <a:ext cx="48" cy="3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8"/>
                  </a:cxn>
                  <a:cxn ang="0">
                    <a:pos x="28" y="3"/>
                  </a:cxn>
                  <a:cxn ang="0">
                    <a:pos x="32" y="1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4" y="0"/>
                  </a:cxn>
                  <a:cxn ang="0">
                    <a:pos x="46" y="1"/>
                  </a:cxn>
                  <a:cxn ang="0">
                    <a:pos x="48" y="2"/>
                  </a:cxn>
                  <a:cxn ang="0">
                    <a:pos x="48" y="4"/>
                  </a:cxn>
                  <a:cxn ang="0">
                    <a:pos x="48" y="6"/>
                  </a:cxn>
                  <a:cxn ang="0">
                    <a:pos x="46" y="8"/>
                  </a:cxn>
                  <a:cxn ang="0">
                    <a:pos x="44" y="9"/>
                  </a:cxn>
                  <a:cxn ang="0">
                    <a:pos x="40" y="9"/>
                  </a:cxn>
                  <a:cxn ang="0">
                    <a:pos x="38" y="9"/>
                  </a:cxn>
                  <a:cxn ang="0">
                    <a:pos x="36" y="8"/>
                  </a:cxn>
                  <a:cxn ang="0">
                    <a:pos x="34" y="7"/>
                  </a:cxn>
                  <a:cxn ang="0">
                    <a:pos x="32" y="7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0" y="7"/>
                  </a:cxn>
                  <a:cxn ang="0">
                    <a:pos x="28" y="7"/>
                  </a:cxn>
                  <a:cxn ang="0">
                    <a:pos x="26" y="8"/>
                  </a:cxn>
                  <a:cxn ang="0">
                    <a:pos x="24" y="10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2" y="24"/>
                  </a:cxn>
                  <a:cxn ang="0">
                    <a:pos x="22" y="26"/>
                  </a:cxn>
                  <a:cxn ang="0">
                    <a:pos x="22" y="27"/>
                  </a:cxn>
                  <a:cxn ang="0">
                    <a:pos x="22" y="28"/>
                  </a:cxn>
                  <a:cxn ang="0">
                    <a:pos x="24" y="29"/>
                  </a:cxn>
                  <a:cxn ang="0">
                    <a:pos x="24" y="29"/>
                  </a:cxn>
                  <a:cxn ang="0">
                    <a:pos x="26" y="30"/>
                  </a:cxn>
                  <a:cxn ang="0">
                    <a:pos x="28" y="30"/>
                  </a:cxn>
                  <a:cxn ang="0">
                    <a:pos x="28" y="31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6" y="27"/>
                  </a:cxn>
                  <a:cxn ang="0">
                    <a:pos x="6" y="25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48" h="31">
                    <a:moveTo>
                      <a:pt x="22" y="0"/>
                    </a:moveTo>
                    <a:lnTo>
                      <a:pt x="22" y="8"/>
                    </a:lnTo>
                    <a:lnTo>
                      <a:pt x="28" y="3"/>
                    </a:lnTo>
                    <a:lnTo>
                      <a:pt x="32" y="1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6" y="8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22" y="13"/>
                    </a:lnTo>
                    <a:lnTo>
                      <a:pt x="22" y="17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" name="Freeform 3195"/>
              <p:cNvSpPr>
                <a:spLocks noEditPoints="1"/>
              </p:cNvSpPr>
              <p:nvPr/>
            </p:nvSpPr>
            <p:spPr bwMode="auto">
              <a:xfrm>
                <a:off x="3891" y="733"/>
                <a:ext cx="28" cy="4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4"/>
                  </a:cxn>
                  <a:cxn ang="0">
                    <a:pos x="22" y="5"/>
                  </a:cxn>
                  <a:cxn ang="0">
                    <a:pos x="22" y="7"/>
                  </a:cxn>
                  <a:cxn ang="0">
                    <a:pos x="20" y="8"/>
                  </a:cxn>
                  <a:cxn ang="0">
                    <a:pos x="18" y="9"/>
                  </a:cxn>
                  <a:cxn ang="0">
                    <a:pos x="14" y="9"/>
                  </a:cxn>
                  <a:cxn ang="0">
                    <a:pos x="10" y="9"/>
                  </a:cxn>
                  <a:cxn ang="0">
                    <a:pos x="8" y="8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2" y="16"/>
                  </a:cxn>
                  <a:cxn ang="0">
                    <a:pos x="22" y="41"/>
                  </a:cxn>
                  <a:cxn ang="0">
                    <a:pos x="22" y="43"/>
                  </a:cxn>
                  <a:cxn ang="0">
                    <a:pos x="24" y="45"/>
                  </a:cxn>
                  <a:cxn ang="0">
                    <a:pos x="26" y="45"/>
                  </a:cxn>
                  <a:cxn ang="0">
                    <a:pos x="28" y="46"/>
                  </a:cxn>
                  <a:cxn ang="0">
                    <a:pos x="28" y="47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6" y="43"/>
                  </a:cxn>
                  <a:cxn ang="0">
                    <a:pos x="6" y="41"/>
                  </a:cxn>
                  <a:cxn ang="0">
                    <a:pos x="6" y="24"/>
                  </a:cxn>
                  <a:cxn ang="0">
                    <a:pos x="6" y="20"/>
                  </a:cxn>
                  <a:cxn ang="0">
                    <a:pos x="4" y="19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22" y="16"/>
                  </a:cxn>
                </a:cxnLst>
                <a:rect l="0" t="0" r="r" b="b"/>
                <a:pathLst>
                  <a:path w="28" h="47">
                    <a:moveTo>
                      <a:pt x="14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  <a:moveTo>
                      <a:pt x="22" y="16"/>
                    </a:moveTo>
                    <a:lnTo>
                      <a:pt x="22" y="41"/>
                    </a:lnTo>
                    <a:lnTo>
                      <a:pt x="22" y="43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24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0" name="Freeform 3196"/>
              <p:cNvSpPr>
                <a:spLocks/>
              </p:cNvSpPr>
              <p:nvPr/>
            </p:nvSpPr>
            <p:spPr bwMode="auto">
              <a:xfrm>
                <a:off x="3927" y="749"/>
                <a:ext cx="92" cy="31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30" y="1"/>
                  </a:cxn>
                  <a:cxn ang="0">
                    <a:pos x="38" y="0"/>
                  </a:cxn>
                  <a:cxn ang="0">
                    <a:pos x="48" y="1"/>
                  </a:cxn>
                  <a:cxn ang="0">
                    <a:pos x="52" y="6"/>
                  </a:cxn>
                  <a:cxn ang="0">
                    <a:pos x="62" y="1"/>
                  </a:cxn>
                  <a:cxn ang="0">
                    <a:pos x="70" y="0"/>
                  </a:cxn>
                  <a:cxn ang="0">
                    <a:pos x="80" y="1"/>
                  </a:cxn>
                  <a:cxn ang="0">
                    <a:pos x="84" y="4"/>
                  </a:cxn>
                  <a:cxn ang="0">
                    <a:pos x="86" y="11"/>
                  </a:cxn>
                  <a:cxn ang="0">
                    <a:pos x="86" y="27"/>
                  </a:cxn>
                  <a:cxn ang="0">
                    <a:pos x="88" y="29"/>
                  </a:cxn>
                  <a:cxn ang="0">
                    <a:pos x="92" y="31"/>
                  </a:cxn>
                  <a:cxn ang="0">
                    <a:pos x="64" y="30"/>
                  </a:cxn>
                  <a:cxn ang="0">
                    <a:pos x="68" y="28"/>
                  </a:cxn>
                  <a:cxn ang="0">
                    <a:pos x="70" y="25"/>
                  </a:cxn>
                  <a:cxn ang="0">
                    <a:pos x="70" y="8"/>
                  </a:cxn>
                  <a:cxn ang="0">
                    <a:pos x="68" y="6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6" y="7"/>
                  </a:cxn>
                  <a:cxn ang="0">
                    <a:pos x="54" y="25"/>
                  </a:cxn>
                  <a:cxn ang="0">
                    <a:pos x="54" y="28"/>
                  </a:cxn>
                  <a:cxn ang="0">
                    <a:pos x="58" y="30"/>
                  </a:cxn>
                  <a:cxn ang="0">
                    <a:pos x="32" y="31"/>
                  </a:cxn>
                  <a:cxn ang="0">
                    <a:pos x="34" y="30"/>
                  </a:cxn>
                  <a:cxn ang="0">
                    <a:pos x="36" y="29"/>
                  </a:cxn>
                  <a:cxn ang="0">
                    <a:pos x="36" y="27"/>
                  </a:cxn>
                  <a:cxn ang="0">
                    <a:pos x="38" y="11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3"/>
                  </a:cxn>
                  <a:cxn ang="0">
                    <a:pos x="28" y="4"/>
                  </a:cxn>
                  <a:cxn ang="0">
                    <a:pos x="22" y="8"/>
                  </a:cxn>
                  <a:cxn ang="0">
                    <a:pos x="22" y="27"/>
                  </a:cxn>
                  <a:cxn ang="0">
                    <a:pos x="24" y="29"/>
                  </a:cxn>
                  <a:cxn ang="0">
                    <a:pos x="26" y="31"/>
                  </a:cxn>
                  <a:cxn ang="0">
                    <a:pos x="0" y="30"/>
                  </a:cxn>
                  <a:cxn ang="0">
                    <a:pos x="4" y="29"/>
                  </a:cxn>
                  <a:cxn ang="0">
                    <a:pos x="4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2" h="31">
                    <a:moveTo>
                      <a:pt x="22" y="0"/>
                    </a:moveTo>
                    <a:lnTo>
                      <a:pt x="22" y="4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0" y="2"/>
                    </a:lnTo>
                    <a:lnTo>
                      <a:pt x="52" y="6"/>
                    </a:lnTo>
                    <a:lnTo>
                      <a:pt x="58" y="2"/>
                    </a:lnTo>
                    <a:lnTo>
                      <a:pt x="62" y="1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0" y="1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6" y="8"/>
                    </a:lnTo>
                    <a:lnTo>
                      <a:pt x="86" y="11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9"/>
                    </a:lnTo>
                    <a:lnTo>
                      <a:pt x="88" y="29"/>
                    </a:lnTo>
                    <a:lnTo>
                      <a:pt x="92" y="30"/>
                    </a:lnTo>
                    <a:lnTo>
                      <a:pt x="92" y="31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9"/>
                    </a:lnTo>
                    <a:lnTo>
                      <a:pt x="68" y="28"/>
                    </a:lnTo>
                    <a:lnTo>
                      <a:pt x="70" y="27"/>
                    </a:lnTo>
                    <a:lnTo>
                      <a:pt x="70" y="25"/>
                    </a:lnTo>
                    <a:lnTo>
                      <a:pt x="70" y="11"/>
                    </a:lnTo>
                    <a:lnTo>
                      <a:pt x="70" y="8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4" y="3"/>
                    </a:lnTo>
                    <a:lnTo>
                      <a:pt x="62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4" y="8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6" y="29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8" y="25"/>
                    </a:lnTo>
                    <a:lnTo>
                      <a:pt x="38" y="11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2" y="3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1" name="Freeform 3197"/>
              <p:cNvSpPr>
                <a:spLocks noEditPoints="1"/>
              </p:cNvSpPr>
              <p:nvPr/>
            </p:nvSpPr>
            <p:spPr bwMode="auto">
              <a:xfrm>
                <a:off x="4027" y="749"/>
                <a:ext cx="50" cy="33"/>
              </a:xfrm>
              <a:custGeom>
                <a:avLst/>
                <a:gdLst/>
                <a:ahLst/>
                <a:cxnLst>
                  <a:cxn ang="0">
                    <a:pos x="50" y="15"/>
                  </a:cxn>
                  <a:cxn ang="0">
                    <a:pos x="18" y="15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4" y="24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8" y="26"/>
                  </a:cxn>
                  <a:cxn ang="0">
                    <a:pos x="40" y="25"/>
                  </a:cxn>
                  <a:cxn ang="0">
                    <a:pos x="44" y="24"/>
                  </a:cxn>
                  <a:cxn ang="0">
                    <a:pos x="48" y="21"/>
                  </a:cxn>
                  <a:cxn ang="0">
                    <a:pos x="50" y="22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1"/>
                  </a:cxn>
                  <a:cxn ang="0">
                    <a:pos x="26" y="33"/>
                  </a:cxn>
                  <a:cxn ang="0">
                    <a:pos x="18" y="31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6" y="7"/>
                  </a:cxn>
                  <a:cxn ang="0">
                    <a:pos x="48" y="10"/>
                  </a:cxn>
                  <a:cxn ang="0">
                    <a:pos x="50" y="15"/>
                  </a:cxn>
                  <a:cxn ang="0">
                    <a:pos x="34" y="12"/>
                  </a:cxn>
                  <a:cxn ang="0">
                    <a:pos x="34" y="8"/>
                  </a:cxn>
                  <a:cxn ang="0">
                    <a:pos x="32" y="6"/>
                  </a:cxn>
                  <a:cxn ang="0">
                    <a:pos x="32" y="3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0" y="3"/>
                  </a:cxn>
                  <a:cxn ang="0">
                    <a:pos x="18" y="7"/>
                  </a:cxn>
                  <a:cxn ang="0">
                    <a:pos x="18" y="11"/>
                  </a:cxn>
                  <a:cxn ang="0">
                    <a:pos x="18" y="12"/>
                  </a:cxn>
                  <a:cxn ang="0">
                    <a:pos x="34" y="12"/>
                  </a:cxn>
                </a:cxnLst>
                <a:rect l="0" t="0" r="r" b="b"/>
                <a:pathLst>
                  <a:path w="50" h="33">
                    <a:moveTo>
                      <a:pt x="50" y="15"/>
                    </a:moveTo>
                    <a:lnTo>
                      <a:pt x="18" y="15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4" y="24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8" y="26"/>
                    </a:lnTo>
                    <a:lnTo>
                      <a:pt x="40" y="25"/>
                    </a:lnTo>
                    <a:lnTo>
                      <a:pt x="44" y="24"/>
                    </a:lnTo>
                    <a:lnTo>
                      <a:pt x="48" y="21"/>
                    </a:lnTo>
                    <a:lnTo>
                      <a:pt x="50" y="22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1"/>
                    </a:lnTo>
                    <a:lnTo>
                      <a:pt x="26" y="33"/>
                    </a:lnTo>
                    <a:lnTo>
                      <a:pt x="18" y="31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6" y="7"/>
                    </a:lnTo>
                    <a:lnTo>
                      <a:pt x="48" y="10"/>
                    </a:lnTo>
                    <a:lnTo>
                      <a:pt x="50" y="15"/>
                    </a:lnTo>
                    <a:close/>
                    <a:moveTo>
                      <a:pt x="34" y="12"/>
                    </a:moveTo>
                    <a:lnTo>
                      <a:pt x="34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2" name="Freeform 3198"/>
              <p:cNvSpPr>
                <a:spLocks/>
              </p:cNvSpPr>
              <p:nvPr/>
            </p:nvSpPr>
            <p:spPr bwMode="auto">
              <a:xfrm>
                <a:off x="4085" y="749"/>
                <a:ext cx="58" cy="3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4"/>
                  </a:cxn>
                  <a:cxn ang="0">
                    <a:pos x="26" y="2"/>
                  </a:cxn>
                  <a:cxn ang="0">
                    <a:pos x="30" y="1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46" y="1"/>
                  </a:cxn>
                  <a:cxn ang="0">
                    <a:pos x="50" y="3"/>
                  </a:cxn>
                  <a:cxn ang="0">
                    <a:pos x="52" y="6"/>
                  </a:cxn>
                  <a:cxn ang="0">
                    <a:pos x="52" y="8"/>
                  </a:cxn>
                  <a:cxn ang="0">
                    <a:pos x="52" y="12"/>
                  </a:cxn>
                  <a:cxn ang="0">
                    <a:pos x="52" y="25"/>
                  </a:cxn>
                  <a:cxn ang="0">
                    <a:pos x="52" y="27"/>
                  </a:cxn>
                  <a:cxn ang="0">
                    <a:pos x="54" y="29"/>
                  </a:cxn>
                  <a:cxn ang="0">
                    <a:pos x="54" y="29"/>
                  </a:cxn>
                  <a:cxn ang="0">
                    <a:pos x="58" y="30"/>
                  </a:cxn>
                  <a:cxn ang="0">
                    <a:pos x="58" y="31"/>
                  </a:cxn>
                  <a:cxn ang="0">
                    <a:pos x="30" y="31"/>
                  </a:cxn>
                  <a:cxn ang="0">
                    <a:pos x="30" y="30"/>
                  </a:cxn>
                  <a:cxn ang="0">
                    <a:pos x="32" y="29"/>
                  </a:cxn>
                  <a:cxn ang="0">
                    <a:pos x="34" y="28"/>
                  </a:cxn>
                  <a:cxn ang="0">
                    <a:pos x="36" y="27"/>
                  </a:cxn>
                  <a:cxn ang="0">
                    <a:pos x="36" y="25"/>
                  </a:cxn>
                  <a:cxn ang="0">
                    <a:pos x="36" y="10"/>
                  </a:cxn>
                  <a:cxn ang="0">
                    <a:pos x="36" y="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2" y="4"/>
                  </a:cxn>
                  <a:cxn ang="0">
                    <a:pos x="30" y="3"/>
                  </a:cxn>
                  <a:cxn ang="0">
                    <a:pos x="28" y="4"/>
                  </a:cxn>
                  <a:cxn ang="0">
                    <a:pos x="24" y="6"/>
                  </a:cxn>
                  <a:cxn ang="0">
                    <a:pos x="22" y="9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2" y="29"/>
                  </a:cxn>
                  <a:cxn ang="0">
                    <a:pos x="24" y="29"/>
                  </a:cxn>
                  <a:cxn ang="0">
                    <a:pos x="26" y="30"/>
                  </a:cxn>
                  <a:cxn ang="0">
                    <a:pos x="26" y="31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4" y="27"/>
                  </a:cxn>
                  <a:cxn ang="0">
                    <a:pos x="4" y="25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58" h="31">
                    <a:moveTo>
                      <a:pt x="22" y="0"/>
                    </a:moveTo>
                    <a:lnTo>
                      <a:pt x="22" y="4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50" y="3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9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3" name="Freeform 3199"/>
              <p:cNvSpPr>
                <a:spLocks/>
              </p:cNvSpPr>
              <p:nvPr/>
            </p:nvSpPr>
            <p:spPr bwMode="auto">
              <a:xfrm>
                <a:off x="4151" y="738"/>
                <a:ext cx="36" cy="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1"/>
                  </a:cxn>
                  <a:cxn ang="0">
                    <a:pos x="36" y="11"/>
                  </a:cxn>
                  <a:cxn ang="0">
                    <a:pos x="36" y="14"/>
                  </a:cxn>
                  <a:cxn ang="0">
                    <a:pos x="24" y="14"/>
                  </a:cxn>
                  <a:cxn ang="0">
                    <a:pos x="24" y="33"/>
                  </a:cxn>
                  <a:cxn ang="0">
                    <a:pos x="24" y="36"/>
                  </a:cxn>
                  <a:cxn ang="0">
                    <a:pos x="24" y="37"/>
                  </a:cxn>
                  <a:cxn ang="0">
                    <a:pos x="24" y="38"/>
                  </a:cxn>
                  <a:cxn ang="0">
                    <a:pos x="26" y="38"/>
                  </a:cxn>
                  <a:cxn ang="0">
                    <a:pos x="26" y="39"/>
                  </a:cxn>
                  <a:cxn ang="0">
                    <a:pos x="28" y="39"/>
                  </a:cxn>
                  <a:cxn ang="0">
                    <a:pos x="30" y="38"/>
                  </a:cxn>
                  <a:cxn ang="0">
                    <a:pos x="34" y="36"/>
                  </a:cxn>
                  <a:cxn ang="0">
                    <a:pos x="36" y="37"/>
                  </a:cxn>
                  <a:cxn ang="0">
                    <a:pos x="32" y="40"/>
                  </a:cxn>
                  <a:cxn ang="0">
                    <a:pos x="26" y="42"/>
                  </a:cxn>
                  <a:cxn ang="0">
                    <a:pos x="20" y="44"/>
                  </a:cxn>
                  <a:cxn ang="0">
                    <a:pos x="16" y="42"/>
                  </a:cxn>
                  <a:cxn ang="0">
                    <a:pos x="12" y="41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6" y="36"/>
                  </a:cxn>
                  <a:cxn ang="0">
                    <a:pos x="6" y="31"/>
                  </a:cxn>
                  <a:cxn ang="0">
                    <a:pos x="6" y="14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6" y="11"/>
                  </a:cxn>
                  <a:cxn ang="0">
                    <a:pos x="12" y="8"/>
                  </a:cxn>
                  <a:cxn ang="0">
                    <a:pos x="18" y="3"/>
                  </a:cxn>
                  <a:cxn ang="0">
                    <a:pos x="22" y="0"/>
                  </a:cxn>
                  <a:cxn ang="0">
                    <a:pos x="24" y="0"/>
                  </a:cxn>
                </a:cxnLst>
                <a:rect l="0" t="0" r="r" b="b"/>
                <a:pathLst>
                  <a:path w="36" h="44">
                    <a:moveTo>
                      <a:pt x="24" y="0"/>
                    </a:moveTo>
                    <a:lnTo>
                      <a:pt x="24" y="11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24" y="14"/>
                    </a:lnTo>
                    <a:lnTo>
                      <a:pt x="24" y="33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30" y="38"/>
                    </a:lnTo>
                    <a:lnTo>
                      <a:pt x="34" y="36"/>
                    </a:lnTo>
                    <a:lnTo>
                      <a:pt x="36" y="37"/>
                    </a:lnTo>
                    <a:lnTo>
                      <a:pt x="32" y="40"/>
                    </a:lnTo>
                    <a:lnTo>
                      <a:pt x="26" y="42"/>
                    </a:lnTo>
                    <a:lnTo>
                      <a:pt x="20" y="44"/>
                    </a:lnTo>
                    <a:lnTo>
                      <a:pt x="16" y="42"/>
                    </a:lnTo>
                    <a:lnTo>
                      <a:pt x="12" y="41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6" y="31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18" y="3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4" name="Freeform 3200"/>
              <p:cNvSpPr>
                <a:spLocks/>
              </p:cNvSpPr>
              <p:nvPr/>
            </p:nvSpPr>
            <p:spPr bwMode="auto">
              <a:xfrm>
                <a:off x="3563" y="813"/>
                <a:ext cx="112" cy="46"/>
              </a:xfrm>
              <a:custGeom>
                <a:avLst/>
                <a:gdLst/>
                <a:ahLst/>
                <a:cxnLst>
                  <a:cxn ang="0">
                    <a:pos x="56" y="30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  <a:cxn ang="0">
                    <a:pos x="102" y="3"/>
                  </a:cxn>
                  <a:cxn ang="0">
                    <a:pos x="102" y="5"/>
                  </a:cxn>
                  <a:cxn ang="0">
                    <a:pos x="102" y="8"/>
                  </a:cxn>
                  <a:cxn ang="0">
                    <a:pos x="102" y="38"/>
                  </a:cxn>
                  <a:cxn ang="0">
                    <a:pos x="102" y="41"/>
                  </a:cxn>
                  <a:cxn ang="0">
                    <a:pos x="102" y="43"/>
                  </a:cxn>
                  <a:cxn ang="0">
                    <a:pos x="104" y="43"/>
                  </a:cxn>
                  <a:cxn ang="0">
                    <a:pos x="104" y="44"/>
                  </a:cxn>
                  <a:cxn ang="0">
                    <a:pos x="108" y="45"/>
                  </a:cxn>
                  <a:cxn ang="0">
                    <a:pos x="110" y="45"/>
                  </a:cxn>
                  <a:cxn ang="0">
                    <a:pos x="112" y="45"/>
                  </a:cxn>
                  <a:cxn ang="0">
                    <a:pos x="112" y="46"/>
                  </a:cxn>
                  <a:cxn ang="0">
                    <a:pos x="70" y="46"/>
                  </a:cxn>
                  <a:cxn ang="0">
                    <a:pos x="70" y="45"/>
                  </a:cxn>
                  <a:cxn ang="0">
                    <a:pos x="74" y="45"/>
                  </a:cxn>
                  <a:cxn ang="0">
                    <a:pos x="76" y="45"/>
                  </a:cxn>
                  <a:cxn ang="0">
                    <a:pos x="78" y="44"/>
                  </a:cxn>
                  <a:cxn ang="0">
                    <a:pos x="80" y="44"/>
                  </a:cxn>
                  <a:cxn ang="0">
                    <a:pos x="82" y="43"/>
                  </a:cxn>
                  <a:cxn ang="0">
                    <a:pos x="82" y="41"/>
                  </a:cxn>
                  <a:cxn ang="0">
                    <a:pos x="82" y="38"/>
                  </a:cxn>
                  <a:cxn ang="0">
                    <a:pos x="82" y="3"/>
                  </a:cxn>
                  <a:cxn ang="0">
                    <a:pos x="50" y="46"/>
                  </a:cxn>
                  <a:cxn ang="0">
                    <a:pos x="48" y="46"/>
                  </a:cxn>
                  <a:cxn ang="0">
                    <a:pos x="18" y="5"/>
                  </a:cxn>
                  <a:cxn ang="0">
                    <a:pos x="18" y="37"/>
                  </a:cxn>
                  <a:cxn ang="0">
                    <a:pos x="18" y="39"/>
                  </a:cxn>
                  <a:cxn ang="0">
                    <a:pos x="18" y="41"/>
                  </a:cxn>
                  <a:cxn ang="0">
                    <a:pos x="18" y="43"/>
                  </a:cxn>
                  <a:cxn ang="0">
                    <a:pos x="20" y="44"/>
                  </a:cxn>
                  <a:cxn ang="0">
                    <a:pos x="24" y="44"/>
                  </a:cxn>
                  <a:cxn ang="0">
                    <a:pos x="30" y="45"/>
                  </a:cxn>
                  <a:cxn ang="0">
                    <a:pos x="30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2" y="45"/>
                  </a:cxn>
                  <a:cxn ang="0">
                    <a:pos x="4" y="45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3"/>
                  </a:cxn>
                  <a:cxn ang="0">
                    <a:pos x="12" y="42"/>
                  </a:cxn>
                  <a:cxn ang="0">
                    <a:pos x="12" y="41"/>
                  </a:cxn>
                  <a:cxn ang="0">
                    <a:pos x="12" y="39"/>
                  </a:cxn>
                  <a:cxn ang="0">
                    <a:pos x="12" y="37"/>
                  </a:cxn>
                  <a:cxn ang="0">
                    <a:pos x="12" y="8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56" y="30"/>
                  </a:cxn>
                </a:cxnLst>
                <a:rect l="0" t="0" r="r" b="b"/>
                <a:pathLst>
                  <a:path w="112" h="46">
                    <a:moveTo>
                      <a:pt x="56" y="30"/>
                    </a:moveTo>
                    <a:lnTo>
                      <a:pt x="80" y="0"/>
                    </a:lnTo>
                    <a:lnTo>
                      <a:pt x="112" y="0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8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102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8" y="45"/>
                    </a:lnTo>
                    <a:lnTo>
                      <a:pt x="110" y="45"/>
                    </a:lnTo>
                    <a:lnTo>
                      <a:pt x="112" y="45"/>
                    </a:lnTo>
                    <a:lnTo>
                      <a:pt x="112" y="46"/>
                    </a:lnTo>
                    <a:lnTo>
                      <a:pt x="70" y="46"/>
                    </a:lnTo>
                    <a:lnTo>
                      <a:pt x="70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8" y="44"/>
                    </a:lnTo>
                    <a:lnTo>
                      <a:pt x="80" y="44"/>
                    </a:lnTo>
                    <a:lnTo>
                      <a:pt x="82" y="43"/>
                    </a:lnTo>
                    <a:lnTo>
                      <a:pt x="82" y="41"/>
                    </a:lnTo>
                    <a:lnTo>
                      <a:pt x="82" y="38"/>
                    </a:lnTo>
                    <a:lnTo>
                      <a:pt x="82" y="3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18" y="5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20" y="44"/>
                    </a:lnTo>
                    <a:lnTo>
                      <a:pt x="24" y="44"/>
                    </a:lnTo>
                    <a:lnTo>
                      <a:pt x="30" y="45"/>
                    </a:lnTo>
                    <a:lnTo>
                      <a:pt x="3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5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5" name="Freeform 3201"/>
              <p:cNvSpPr>
                <a:spLocks noEditPoints="1"/>
              </p:cNvSpPr>
              <p:nvPr/>
            </p:nvSpPr>
            <p:spPr bwMode="auto">
              <a:xfrm>
                <a:off x="3683" y="828"/>
                <a:ext cx="54" cy="3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4" y="0"/>
                  </a:cxn>
                  <a:cxn ang="0">
                    <a:pos x="40" y="1"/>
                  </a:cxn>
                  <a:cxn ang="0">
                    <a:pos x="46" y="4"/>
                  </a:cxn>
                  <a:cxn ang="0">
                    <a:pos x="50" y="8"/>
                  </a:cxn>
                  <a:cxn ang="0">
                    <a:pos x="52" y="11"/>
                  </a:cxn>
                  <a:cxn ang="0">
                    <a:pos x="54" y="15"/>
                  </a:cxn>
                  <a:cxn ang="0">
                    <a:pos x="52" y="20"/>
                  </a:cxn>
                  <a:cxn ang="0">
                    <a:pos x="50" y="23"/>
                  </a:cxn>
                  <a:cxn ang="0">
                    <a:pos x="48" y="27"/>
                  </a:cxn>
                  <a:cxn ang="0">
                    <a:pos x="42" y="30"/>
                  </a:cxn>
                  <a:cxn ang="0">
                    <a:pos x="34" y="31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2" y="30"/>
                  </a:cxn>
                  <a:cxn ang="0">
                    <a:pos x="6" y="27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0" y="3"/>
                  </a:cxn>
                  <a:cxn ang="0">
                    <a:pos x="18" y="4"/>
                  </a:cxn>
                  <a:cxn ang="0">
                    <a:pos x="18" y="8"/>
                  </a:cxn>
                  <a:cxn ang="0">
                    <a:pos x="16" y="12"/>
                  </a:cxn>
                  <a:cxn ang="0">
                    <a:pos x="16" y="18"/>
                  </a:cxn>
                  <a:cxn ang="0">
                    <a:pos x="16" y="22"/>
                  </a:cxn>
                  <a:cxn ang="0">
                    <a:pos x="18" y="24"/>
                  </a:cxn>
                  <a:cxn ang="0">
                    <a:pos x="18" y="27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30"/>
                  </a:cxn>
                  <a:cxn ang="0">
                    <a:pos x="30" y="30"/>
                  </a:cxn>
                  <a:cxn ang="0">
                    <a:pos x="32" y="29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3"/>
                  </a:cxn>
                  <a:cxn ang="0">
                    <a:pos x="36" y="19"/>
                  </a:cxn>
                  <a:cxn ang="0">
                    <a:pos x="36" y="13"/>
                  </a:cxn>
                  <a:cxn ang="0">
                    <a:pos x="36" y="9"/>
                  </a:cxn>
                  <a:cxn ang="0">
                    <a:pos x="36" y="5"/>
                  </a:cxn>
                  <a:cxn ang="0">
                    <a:pos x="34" y="3"/>
                  </a:cxn>
                  <a:cxn ang="0">
                    <a:pos x="32" y="2"/>
                  </a:cxn>
                  <a:cxn ang="0">
                    <a:pos x="30" y="2"/>
                  </a:cxn>
                  <a:cxn ang="0">
                    <a:pos x="26" y="2"/>
                  </a:cxn>
                </a:cxnLst>
                <a:rect l="0" t="0" r="r" b="b"/>
                <a:pathLst>
                  <a:path w="54" h="32">
                    <a:moveTo>
                      <a:pt x="26" y="0"/>
                    </a:moveTo>
                    <a:lnTo>
                      <a:pt x="34" y="0"/>
                    </a:lnTo>
                    <a:lnTo>
                      <a:pt x="40" y="1"/>
                    </a:lnTo>
                    <a:lnTo>
                      <a:pt x="46" y="4"/>
                    </a:lnTo>
                    <a:lnTo>
                      <a:pt x="50" y="8"/>
                    </a:lnTo>
                    <a:lnTo>
                      <a:pt x="52" y="11"/>
                    </a:lnTo>
                    <a:lnTo>
                      <a:pt x="54" y="15"/>
                    </a:lnTo>
                    <a:lnTo>
                      <a:pt x="52" y="20"/>
                    </a:lnTo>
                    <a:lnTo>
                      <a:pt x="50" y="23"/>
                    </a:lnTo>
                    <a:lnTo>
                      <a:pt x="48" y="27"/>
                    </a:lnTo>
                    <a:lnTo>
                      <a:pt x="42" y="30"/>
                    </a:lnTo>
                    <a:lnTo>
                      <a:pt x="34" y="31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2" y="30"/>
                    </a:lnTo>
                    <a:lnTo>
                      <a:pt x="6" y="27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0"/>
                    </a:lnTo>
                    <a:close/>
                    <a:moveTo>
                      <a:pt x="26" y="2"/>
                    </a:moveTo>
                    <a:lnTo>
                      <a:pt x="24" y="2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8" y="27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6" y="13"/>
                    </a:lnTo>
                    <a:lnTo>
                      <a:pt x="36" y="9"/>
                    </a:lnTo>
                    <a:lnTo>
                      <a:pt x="36" y="5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6" name="Freeform 3202"/>
              <p:cNvSpPr>
                <a:spLocks noEditPoints="1"/>
              </p:cNvSpPr>
              <p:nvPr/>
            </p:nvSpPr>
            <p:spPr bwMode="auto">
              <a:xfrm>
                <a:off x="3745" y="813"/>
                <a:ext cx="58" cy="4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37"/>
                  </a:cxn>
                  <a:cxn ang="0">
                    <a:pos x="54" y="41"/>
                  </a:cxn>
                  <a:cxn ang="0">
                    <a:pos x="54" y="42"/>
                  </a:cxn>
                  <a:cxn ang="0">
                    <a:pos x="54" y="42"/>
                  </a:cxn>
                  <a:cxn ang="0">
                    <a:pos x="56" y="43"/>
                  </a:cxn>
                  <a:cxn ang="0">
                    <a:pos x="56" y="43"/>
                  </a:cxn>
                  <a:cxn ang="0">
                    <a:pos x="58" y="43"/>
                  </a:cxn>
                  <a:cxn ang="0">
                    <a:pos x="58" y="45"/>
                  </a:cxn>
                  <a:cxn ang="0">
                    <a:pos x="36" y="47"/>
                  </a:cxn>
                  <a:cxn ang="0">
                    <a:pos x="36" y="42"/>
                  </a:cxn>
                  <a:cxn ang="0">
                    <a:pos x="32" y="44"/>
                  </a:cxn>
                  <a:cxn ang="0">
                    <a:pos x="30" y="46"/>
                  </a:cxn>
                  <a:cxn ang="0">
                    <a:pos x="26" y="46"/>
                  </a:cxn>
                  <a:cxn ang="0">
                    <a:pos x="22" y="47"/>
                  </a:cxn>
                  <a:cxn ang="0">
                    <a:pos x="14" y="46"/>
                  </a:cxn>
                  <a:cxn ang="0">
                    <a:pos x="10" y="45"/>
                  </a:cxn>
                  <a:cxn ang="0">
                    <a:pos x="4" y="42"/>
                  </a:cxn>
                  <a:cxn ang="0">
                    <a:pos x="2" y="38"/>
                  </a:cxn>
                  <a:cxn ang="0">
                    <a:pos x="0" y="35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2" y="23"/>
                  </a:cxn>
                  <a:cxn ang="0">
                    <a:pos x="6" y="19"/>
                  </a:cxn>
                  <a:cxn ang="0">
                    <a:pos x="12" y="16"/>
                  </a:cxn>
                  <a:cxn ang="0">
                    <a:pos x="16" y="15"/>
                  </a:cxn>
                  <a:cxn ang="0">
                    <a:pos x="22" y="15"/>
                  </a:cxn>
                  <a:cxn ang="0">
                    <a:pos x="26" y="15"/>
                  </a:cxn>
                  <a:cxn ang="0">
                    <a:pos x="30" y="15"/>
                  </a:cxn>
                  <a:cxn ang="0">
                    <a:pos x="34" y="17"/>
                  </a:cxn>
                  <a:cxn ang="0">
                    <a:pos x="36" y="18"/>
                  </a:cxn>
                  <a:cxn ang="0">
                    <a:pos x="36" y="7"/>
                  </a:cxn>
                  <a:cxn ang="0">
                    <a:pos x="36" y="5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30" y="0"/>
                  </a:cxn>
                  <a:cxn ang="0">
                    <a:pos x="54" y="0"/>
                  </a:cxn>
                  <a:cxn ang="0">
                    <a:pos x="36" y="23"/>
                  </a:cxn>
                  <a:cxn ang="0">
                    <a:pos x="34" y="19"/>
                  </a:cxn>
                  <a:cxn ang="0">
                    <a:pos x="30" y="17"/>
                  </a:cxn>
                  <a:cxn ang="0">
                    <a:pos x="26" y="17"/>
                  </a:cxn>
                  <a:cxn ang="0">
                    <a:pos x="24" y="17"/>
                  </a:cxn>
                  <a:cxn ang="0">
                    <a:pos x="22" y="17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6" y="25"/>
                  </a:cxn>
                  <a:cxn ang="0">
                    <a:pos x="16" y="29"/>
                  </a:cxn>
                  <a:cxn ang="0">
                    <a:pos x="16" y="35"/>
                  </a:cxn>
                  <a:cxn ang="0">
                    <a:pos x="18" y="38"/>
                  </a:cxn>
                  <a:cxn ang="0">
                    <a:pos x="20" y="41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30" y="43"/>
                  </a:cxn>
                  <a:cxn ang="0">
                    <a:pos x="34" y="42"/>
                  </a:cxn>
                  <a:cxn ang="0">
                    <a:pos x="36" y="38"/>
                  </a:cxn>
                  <a:cxn ang="0">
                    <a:pos x="36" y="23"/>
                  </a:cxn>
                </a:cxnLst>
                <a:rect l="0" t="0" r="r" b="b"/>
                <a:pathLst>
                  <a:path w="58" h="47">
                    <a:moveTo>
                      <a:pt x="54" y="0"/>
                    </a:moveTo>
                    <a:lnTo>
                      <a:pt x="54" y="37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36" y="47"/>
                    </a:lnTo>
                    <a:lnTo>
                      <a:pt x="36" y="42"/>
                    </a:lnTo>
                    <a:lnTo>
                      <a:pt x="32" y="44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2" y="47"/>
                    </a:lnTo>
                    <a:lnTo>
                      <a:pt x="14" y="46"/>
                    </a:lnTo>
                    <a:lnTo>
                      <a:pt x="10" y="45"/>
                    </a:lnTo>
                    <a:lnTo>
                      <a:pt x="4" y="42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6" y="19"/>
                    </a:lnTo>
                    <a:lnTo>
                      <a:pt x="12" y="16"/>
                    </a:lnTo>
                    <a:lnTo>
                      <a:pt x="16" y="15"/>
                    </a:lnTo>
                    <a:lnTo>
                      <a:pt x="22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36" y="18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54" y="0"/>
                    </a:lnTo>
                    <a:close/>
                    <a:moveTo>
                      <a:pt x="36" y="23"/>
                    </a:moveTo>
                    <a:lnTo>
                      <a:pt x="34" y="19"/>
                    </a:lnTo>
                    <a:lnTo>
                      <a:pt x="30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0" y="18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29"/>
                    </a:lnTo>
                    <a:lnTo>
                      <a:pt x="16" y="35"/>
                    </a:lnTo>
                    <a:lnTo>
                      <a:pt x="18" y="38"/>
                    </a:lnTo>
                    <a:lnTo>
                      <a:pt x="20" y="41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4" y="42"/>
                    </a:lnTo>
                    <a:lnTo>
                      <a:pt x="36" y="38"/>
                    </a:lnTo>
                    <a:lnTo>
                      <a:pt x="36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7" name="Freeform 3203"/>
              <p:cNvSpPr>
                <a:spLocks noEditPoints="1"/>
              </p:cNvSpPr>
              <p:nvPr/>
            </p:nvSpPr>
            <p:spPr bwMode="auto">
              <a:xfrm>
                <a:off x="3813" y="828"/>
                <a:ext cx="48" cy="32"/>
              </a:xfrm>
              <a:custGeom>
                <a:avLst/>
                <a:gdLst/>
                <a:ahLst/>
                <a:cxnLst>
                  <a:cxn ang="0">
                    <a:pos x="48" y="14"/>
                  </a:cxn>
                  <a:cxn ang="0">
                    <a:pos x="16" y="14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2" y="23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8" y="26"/>
                  </a:cxn>
                  <a:cxn ang="0">
                    <a:pos x="40" y="24"/>
                  </a:cxn>
                  <a:cxn ang="0">
                    <a:pos x="44" y="23"/>
                  </a:cxn>
                  <a:cxn ang="0">
                    <a:pos x="46" y="21"/>
                  </a:cxn>
                  <a:cxn ang="0">
                    <a:pos x="48" y="22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1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6" y="6"/>
                  </a:cxn>
                  <a:cxn ang="0">
                    <a:pos x="48" y="10"/>
                  </a:cxn>
                  <a:cxn ang="0">
                    <a:pos x="48" y="14"/>
                  </a:cxn>
                  <a:cxn ang="0">
                    <a:pos x="34" y="12"/>
                  </a:cxn>
                  <a:cxn ang="0">
                    <a:pos x="34" y="8"/>
                  </a:cxn>
                  <a:cxn ang="0">
                    <a:pos x="32" y="5"/>
                  </a:cxn>
                  <a:cxn ang="0">
                    <a:pos x="30" y="3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8" y="6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34" y="12"/>
                  </a:cxn>
                </a:cxnLst>
                <a:rect l="0" t="0" r="r" b="b"/>
                <a:pathLst>
                  <a:path w="48" h="32">
                    <a:moveTo>
                      <a:pt x="48" y="14"/>
                    </a:moveTo>
                    <a:lnTo>
                      <a:pt x="16" y="14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2" y="23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8" y="26"/>
                    </a:lnTo>
                    <a:lnTo>
                      <a:pt x="40" y="24"/>
                    </a:lnTo>
                    <a:lnTo>
                      <a:pt x="44" y="23"/>
                    </a:lnTo>
                    <a:lnTo>
                      <a:pt x="46" y="21"/>
                    </a:lnTo>
                    <a:lnTo>
                      <a:pt x="48" y="22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1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6" y="6"/>
                    </a:lnTo>
                    <a:lnTo>
                      <a:pt x="48" y="10"/>
                    </a:lnTo>
                    <a:lnTo>
                      <a:pt x="48" y="14"/>
                    </a:lnTo>
                    <a:close/>
                    <a:moveTo>
                      <a:pt x="34" y="12"/>
                    </a:moveTo>
                    <a:lnTo>
                      <a:pt x="34" y="8"/>
                    </a:lnTo>
                    <a:lnTo>
                      <a:pt x="32" y="5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8" y="6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8" name="Freeform 3204"/>
              <p:cNvSpPr>
                <a:spLocks/>
              </p:cNvSpPr>
              <p:nvPr/>
            </p:nvSpPr>
            <p:spPr bwMode="auto">
              <a:xfrm>
                <a:off x="3869" y="813"/>
                <a:ext cx="28" cy="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39"/>
                  </a:cxn>
                  <a:cxn ang="0">
                    <a:pos x="22" y="42"/>
                  </a:cxn>
                  <a:cxn ang="0">
                    <a:pos x="24" y="44"/>
                  </a:cxn>
                  <a:cxn ang="0">
                    <a:pos x="26" y="44"/>
                  </a:cxn>
                  <a:cxn ang="0">
                    <a:pos x="28" y="45"/>
                  </a:cxn>
                  <a:cxn ang="0">
                    <a:pos x="28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6" y="42"/>
                  </a:cxn>
                  <a:cxn ang="0">
                    <a:pos x="6" y="39"/>
                  </a:cxn>
                  <a:cxn ang="0">
                    <a:pos x="6" y="7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28" h="46">
                    <a:moveTo>
                      <a:pt x="22" y="0"/>
                    </a:moveTo>
                    <a:lnTo>
                      <a:pt x="22" y="39"/>
                    </a:lnTo>
                    <a:lnTo>
                      <a:pt x="22" y="42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9" name="Freeform 3205"/>
              <p:cNvSpPr>
                <a:spLocks/>
              </p:cNvSpPr>
              <p:nvPr/>
            </p:nvSpPr>
            <p:spPr bwMode="auto">
              <a:xfrm>
                <a:off x="3935" y="812"/>
                <a:ext cx="36" cy="6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1"/>
                  </a:cxn>
                  <a:cxn ang="0">
                    <a:pos x="30" y="3"/>
                  </a:cxn>
                  <a:cxn ang="0">
                    <a:pos x="26" y="6"/>
                  </a:cxn>
                  <a:cxn ang="0">
                    <a:pos x="22" y="10"/>
                  </a:cxn>
                  <a:cxn ang="0">
                    <a:pos x="20" y="15"/>
                  </a:cxn>
                  <a:cxn ang="0">
                    <a:pos x="18" y="19"/>
                  </a:cxn>
                  <a:cxn ang="0">
                    <a:pos x="16" y="25"/>
                  </a:cxn>
                  <a:cxn ang="0">
                    <a:pos x="16" y="31"/>
                  </a:cxn>
                  <a:cxn ang="0">
                    <a:pos x="16" y="37"/>
                  </a:cxn>
                  <a:cxn ang="0">
                    <a:pos x="18" y="43"/>
                  </a:cxn>
                  <a:cxn ang="0">
                    <a:pos x="18" y="47"/>
                  </a:cxn>
                  <a:cxn ang="0">
                    <a:pos x="22" y="52"/>
                  </a:cxn>
                  <a:cxn ang="0">
                    <a:pos x="26" y="56"/>
                  </a:cxn>
                  <a:cxn ang="0">
                    <a:pos x="30" y="58"/>
                  </a:cxn>
                  <a:cxn ang="0">
                    <a:pos x="36" y="61"/>
                  </a:cxn>
                  <a:cxn ang="0">
                    <a:pos x="36" y="62"/>
                  </a:cxn>
                  <a:cxn ang="0">
                    <a:pos x="26" y="60"/>
                  </a:cxn>
                  <a:cxn ang="0">
                    <a:pos x="18" y="55"/>
                  </a:cxn>
                  <a:cxn ang="0">
                    <a:pos x="10" y="51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4" y="20"/>
                  </a:cxn>
                  <a:cxn ang="0">
                    <a:pos x="10" y="11"/>
                  </a:cxn>
                  <a:cxn ang="0">
                    <a:pos x="18" y="7"/>
                  </a:cxn>
                  <a:cxn ang="0">
                    <a:pos x="26" y="2"/>
                  </a:cxn>
                  <a:cxn ang="0">
                    <a:pos x="36" y="0"/>
                  </a:cxn>
                </a:cxnLst>
                <a:rect l="0" t="0" r="r" b="b"/>
                <a:pathLst>
                  <a:path w="36" h="62">
                    <a:moveTo>
                      <a:pt x="36" y="0"/>
                    </a:moveTo>
                    <a:lnTo>
                      <a:pt x="36" y="1"/>
                    </a:lnTo>
                    <a:lnTo>
                      <a:pt x="30" y="3"/>
                    </a:lnTo>
                    <a:lnTo>
                      <a:pt x="26" y="6"/>
                    </a:lnTo>
                    <a:lnTo>
                      <a:pt x="22" y="10"/>
                    </a:lnTo>
                    <a:lnTo>
                      <a:pt x="20" y="15"/>
                    </a:lnTo>
                    <a:lnTo>
                      <a:pt x="18" y="19"/>
                    </a:lnTo>
                    <a:lnTo>
                      <a:pt x="16" y="25"/>
                    </a:lnTo>
                    <a:lnTo>
                      <a:pt x="16" y="31"/>
                    </a:lnTo>
                    <a:lnTo>
                      <a:pt x="16" y="37"/>
                    </a:lnTo>
                    <a:lnTo>
                      <a:pt x="18" y="43"/>
                    </a:lnTo>
                    <a:lnTo>
                      <a:pt x="18" y="47"/>
                    </a:lnTo>
                    <a:lnTo>
                      <a:pt x="22" y="52"/>
                    </a:lnTo>
                    <a:lnTo>
                      <a:pt x="26" y="56"/>
                    </a:lnTo>
                    <a:lnTo>
                      <a:pt x="30" y="58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26" y="60"/>
                    </a:lnTo>
                    <a:lnTo>
                      <a:pt x="18" y="55"/>
                    </a:lnTo>
                    <a:lnTo>
                      <a:pt x="10" y="51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4" y="20"/>
                    </a:lnTo>
                    <a:lnTo>
                      <a:pt x="10" y="11"/>
                    </a:lnTo>
                    <a:lnTo>
                      <a:pt x="18" y="7"/>
                    </a:lnTo>
                    <a:lnTo>
                      <a:pt x="26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0" name="Freeform 3206"/>
              <p:cNvSpPr>
                <a:spLocks noEditPoints="1"/>
              </p:cNvSpPr>
              <p:nvPr/>
            </p:nvSpPr>
            <p:spPr bwMode="auto">
              <a:xfrm>
                <a:off x="3975" y="828"/>
                <a:ext cx="56" cy="32"/>
              </a:xfrm>
              <a:custGeom>
                <a:avLst/>
                <a:gdLst/>
                <a:ahLst/>
                <a:cxnLst>
                  <a:cxn ang="0">
                    <a:pos x="24" y="30"/>
                  </a:cxn>
                  <a:cxn ang="0">
                    <a:pos x="12" y="32"/>
                  </a:cxn>
                  <a:cxn ang="0">
                    <a:pos x="4" y="30"/>
                  </a:cxn>
                  <a:cxn ang="0">
                    <a:pos x="0" y="26"/>
                  </a:cxn>
                  <a:cxn ang="0">
                    <a:pos x="6" y="19"/>
                  </a:cxn>
                  <a:cxn ang="0">
                    <a:pos x="20" y="14"/>
                  </a:cxn>
                  <a:cxn ang="0">
                    <a:pos x="32" y="9"/>
                  </a:cxn>
                  <a:cxn ang="0">
                    <a:pos x="30" y="4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8" y="9"/>
                  </a:cxn>
                  <a:cxn ang="0">
                    <a:pos x="16" y="11"/>
                  </a:cxn>
                  <a:cxn ang="0">
                    <a:pos x="10" y="12"/>
                  </a:cxn>
                  <a:cxn ang="0">
                    <a:pos x="4" y="11"/>
                  </a:cxn>
                  <a:cxn ang="0">
                    <a:pos x="2" y="9"/>
                  </a:cxn>
                  <a:cxn ang="0">
                    <a:pos x="6" y="4"/>
                  </a:cxn>
                  <a:cxn ang="0">
                    <a:pos x="16" y="1"/>
                  </a:cxn>
                  <a:cxn ang="0">
                    <a:pos x="28" y="0"/>
                  </a:cxn>
                  <a:cxn ang="0">
                    <a:pos x="42" y="1"/>
                  </a:cxn>
                  <a:cxn ang="0">
                    <a:pos x="48" y="5"/>
                  </a:cxn>
                  <a:cxn ang="0">
                    <a:pos x="48" y="12"/>
                  </a:cxn>
                  <a:cxn ang="0">
                    <a:pos x="48" y="26"/>
                  </a:cxn>
                  <a:cxn ang="0">
                    <a:pos x="50" y="27"/>
                  </a:cxn>
                  <a:cxn ang="0">
                    <a:pos x="50" y="28"/>
                  </a:cxn>
                  <a:cxn ang="0">
                    <a:pos x="52" y="27"/>
                  </a:cxn>
                  <a:cxn ang="0">
                    <a:pos x="56" y="27"/>
                  </a:cxn>
                  <a:cxn ang="0">
                    <a:pos x="50" y="31"/>
                  </a:cxn>
                  <a:cxn ang="0">
                    <a:pos x="42" y="32"/>
                  </a:cxn>
                  <a:cxn ang="0">
                    <a:pos x="34" y="31"/>
                  </a:cxn>
                  <a:cxn ang="0">
                    <a:pos x="32" y="27"/>
                  </a:cxn>
                  <a:cxn ang="0">
                    <a:pos x="32" y="13"/>
                  </a:cxn>
                  <a:cxn ang="0">
                    <a:pos x="20" y="19"/>
                  </a:cxn>
                  <a:cxn ang="0">
                    <a:pos x="18" y="22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32" y="24"/>
                  </a:cxn>
                </a:cxnLst>
                <a:rect l="0" t="0" r="r" b="b"/>
                <a:pathLst>
                  <a:path w="56" h="32">
                    <a:moveTo>
                      <a:pt x="32" y="27"/>
                    </a:moveTo>
                    <a:lnTo>
                      <a:pt x="24" y="30"/>
                    </a:lnTo>
                    <a:lnTo>
                      <a:pt x="18" y="31"/>
                    </a:lnTo>
                    <a:lnTo>
                      <a:pt x="12" y="32"/>
                    </a:lnTo>
                    <a:lnTo>
                      <a:pt x="8" y="31"/>
                    </a:lnTo>
                    <a:lnTo>
                      <a:pt x="4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6" y="19"/>
                    </a:lnTo>
                    <a:lnTo>
                      <a:pt x="12" y="17"/>
                    </a:lnTo>
                    <a:lnTo>
                      <a:pt x="20" y="14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6" y="3"/>
                    </a:lnTo>
                    <a:lnTo>
                      <a:pt x="48" y="5"/>
                    </a:lnTo>
                    <a:lnTo>
                      <a:pt x="48" y="8"/>
                    </a:lnTo>
                    <a:lnTo>
                      <a:pt x="48" y="12"/>
                    </a:lnTo>
                    <a:lnTo>
                      <a:pt x="48" y="23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4" y="29"/>
                    </a:lnTo>
                    <a:lnTo>
                      <a:pt x="50" y="31"/>
                    </a:lnTo>
                    <a:lnTo>
                      <a:pt x="46" y="31"/>
                    </a:lnTo>
                    <a:lnTo>
                      <a:pt x="42" y="32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2" y="29"/>
                    </a:lnTo>
                    <a:lnTo>
                      <a:pt x="32" y="27"/>
                    </a:lnTo>
                    <a:close/>
                    <a:moveTo>
                      <a:pt x="32" y="24"/>
                    </a:moveTo>
                    <a:lnTo>
                      <a:pt x="32" y="13"/>
                    </a:lnTo>
                    <a:lnTo>
                      <a:pt x="24" y="17"/>
                    </a:lnTo>
                    <a:lnTo>
                      <a:pt x="20" y="19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8" y="26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1" name="Freeform 3207"/>
              <p:cNvSpPr>
                <a:spLocks/>
              </p:cNvSpPr>
              <p:nvPr/>
            </p:nvSpPr>
            <p:spPr bwMode="auto">
              <a:xfrm>
                <a:off x="4037" y="828"/>
                <a:ext cx="40" cy="32"/>
              </a:xfrm>
              <a:custGeom>
                <a:avLst/>
                <a:gdLst/>
                <a:ahLst/>
                <a:cxnLst>
                  <a:cxn ang="0">
                    <a:pos x="36" y="10"/>
                  </a:cxn>
                  <a:cxn ang="0">
                    <a:pos x="30" y="6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6" y="8"/>
                  </a:cxn>
                  <a:cxn ang="0">
                    <a:pos x="26" y="11"/>
                  </a:cxn>
                  <a:cxn ang="0">
                    <a:pos x="34" y="14"/>
                  </a:cxn>
                  <a:cxn ang="0">
                    <a:pos x="40" y="19"/>
                  </a:cxn>
                  <a:cxn ang="0">
                    <a:pos x="40" y="24"/>
                  </a:cxn>
                  <a:cxn ang="0">
                    <a:pos x="36" y="29"/>
                  </a:cxn>
                  <a:cxn ang="0">
                    <a:pos x="26" y="31"/>
                  </a:cxn>
                  <a:cxn ang="0">
                    <a:pos x="16" y="31"/>
                  </a:cxn>
                  <a:cxn ang="0">
                    <a:pos x="8" y="30"/>
                  </a:cxn>
                  <a:cxn ang="0">
                    <a:pos x="4" y="31"/>
                  </a:cxn>
                  <a:cxn ang="0">
                    <a:pos x="0" y="32"/>
                  </a:cxn>
                  <a:cxn ang="0">
                    <a:pos x="4" y="21"/>
                  </a:cxn>
                  <a:cxn ang="0">
                    <a:pos x="12" y="28"/>
                  </a:cxn>
                  <a:cxn ang="0">
                    <a:pos x="22" y="30"/>
                  </a:cxn>
                  <a:cxn ang="0">
                    <a:pos x="26" y="29"/>
                  </a:cxn>
                  <a:cxn ang="0">
                    <a:pos x="30" y="27"/>
                  </a:cxn>
                  <a:cxn ang="0">
                    <a:pos x="28" y="23"/>
                  </a:cxn>
                  <a:cxn ang="0">
                    <a:pos x="18" y="20"/>
                  </a:cxn>
                  <a:cxn ang="0">
                    <a:pos x="8" y="17"/>
                  </a:cxn>
                  <a:cxn ang="0">
                    <a:pos x="2" y="12"/>
                  </a:cxn>
                  <a:cxn ang="0">
                    <a:pos x="2" y="5"/>
                  </a:cxn>
                  <a:cxn ang="0">
                    <a:pos x="8" y="1"/>
                  </a:cxn>
                  <a:cxn ang="0">
                    <a:pos x="18" y="0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2" y="1"/>
                  </a:cxn>
                  <a:cxn ang="0">
                    <a:pos x="34" y="0"/>
                  </a:cxn>
                </a:cxnLst>
                <a:rect l="0" t="0" r="r" b="b"/>
                <a:pathLst>
                  <a:path w="40" h="32">
                    <a:moveTo>
                      <a:pt x="36" y="0"/>
                    </a:moveTo>
                    <a:lnTo>
                      <a:pt x="36" y="10"/>
                    </a:lnTo>
                    <a:lnTo>
                      <a:pt x="34" y="10"/>
                    </a:lnTo>
                    <a:lnTo>
                      <a:pt x="30" y="6"/>
                    </a:lnTo>
                    <a:lnTo>
                      <a:pt x="26" y="3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6" y="8"/>
                    </a:lnTo>
                    <a:lnTo>
                      <a:pt x="20" y="9"/>
                    </a:lnTo>
                    <a:lnTo>
                      <a:pt x="26" y="11"/>
                    </a:lnTo>
                    <a:lnTo>
                      <a:pt x="30" y="13"/>
                    </a:lnTo>
                    <a:lnTo>
                      <a:pt x="34" y="14"/>
                    </a:lnTo>
                    <a:lnTo>
                      <a:pt x="38" y="17"/>
                    </a:lnTo>
                    <a:lnTo>
                      <a:pt x="40" y="19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7"/>
                    </a:lnTo>
                    <a:lnTo>
                      <a:pt x="36" y="29"/>
                    </a:lnTo>
                    <a:lnTo>
                      <a:pt x="32" y="30"/>
                    </a:lnTo>
                    <a:lnTo>
                      <a:pt x="26" y="31"/>
                    </a:lnTo>
                    <a:lnTo>
                      <a:pt x="20" y="32"/>
                    </a:lnTo>
                    <a:lnTo>
                      <a:pt x="16" y="31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6" y="24"/>
                    </a:lnTo>
                    <a:lnTo>
                      <a:pt x="12" y="28"/>
                    </a:lnTo>
                    <a:lnTo>
                      <a:pt x="16" y="29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24" y="22"/>
                    </a:lnTo>
                    <a:lnTo>
                      <a:pt x="18" y="20"/>
                    </a:lnTo>
                    <a:lnTo>
                      <a:pt x="12" y="18"/>
                    </a:lnTo>
                    <a:lnTo>
                      <a:pt x="8" y="17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2" name="Freeform 3208"/>
              <p:cNvSpPr>
                <a:spLocks noEditPoints="1"/>
              </p:cNvSpPr>
              <p:nvPr/>
            </p:nvSpPr>
            <p:spPr bwMode="auto">
              <a:xfrm>
                <a:off x="4117" y="828"/>
                <a:ext cx="48" cy="32"/>
              </a:xfrm>
              <a:custGeom>
                <a:avLst/>
                <a:gdLst/>
                <a:ahLst/>
                <a:cxnLst>
                  <a:cxn ang="0">
                    <a:pos x="48" y="14"/>
                  </a:cxn>
                  <a:cxn ang="0">
                    <a:pos x="16" y="14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2" y="23"/>
                  </a:cxn>
                  <a:cxn ang="0">
                    <a:pos x="28" y="26"/>
                  </a:cxn>
                  <a:cxn ang="0">
                    <a:pos x="32" y="26"/>
                  </a:cxn>
                  <a:cxn ang="0">
                    <a:pos x="36" y="26"/>
                  </a:cxn>
                  <a:cxn ang="0">
                    <a:pos x="40" y="24"/>
                  </a:cxn>
                  <a:cxn ang="0">
                    <a:pos x="44" y="23"/>
                  </a:cxn>
                  <a:cxn ang="0">
                    <a:pos x="46" y="21"/>
                  </a:cxn>
                  <a:cxn ang="0">
                    <a:pos x="48" y="22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1"/>
                  </a:cxn>
                  <a:cxn ang="0">
                    <a:pos x="24" y="32"/>
                  </a:cxn>
                  <a:cxn ang="0">
                    <a:pos x="16" y="31"/>
                  </a:cxn>
                  <a:cxn ang="0">
                    <a:pos x="10" y="30"/>
                  </a:cxn>
                  <a:cxn ang="0">
                    <a:pos x="4" y="27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8" y="4"/>
                  </a:cxn>
                  <a:cxn ang="0">
                    <a:pos x="12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42" y="3"/>
                  </a:cxn>
                  <a:cxn ang="0">
                    <a:pos x="46" y="6"/>
                  </a:cxn>
                  <a:cxn ang="0">
                    <a:pos x="48" y="10"/>
                  </a:cxn>
                  <a:cxn ang="0">
                    <a:pos x="48" y="14"/>
                  </a:cxn>
                  <a:cxn ang="0">
                    <a:pos x="34" y="12"/>
                  </a:cxn>
                  <a:cxn ang="0">
                    <a:pos x="32" y="8"/>
                  </a:cxn>
                  <a:cxn ang="0">
                    <a:pos x="32" y="5"/>
                  </a:cxn>
                  <a:cxn ang="0">
                    <a:pos x="30" y="3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8" y="6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34" y="12"/>
                  </a:cxn>
                </a:cxnLst>
                <a:rect l="0" t="0" r="r" b="b"/>
                <a:pathLst>
                  <a:path w="48" h="32">
                    <a:moveTo>
                      <a:pt x="48" y="14"/>
                    </a:moveTo>
                    <a:lnTo>
                      <a:pt x="16" y="14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2" y="23"/>
                    </a:lnTo>
                    <a:lnTo>
                      <a:pt x="28" y="26"/>
                    </a:lnTo>
                    <a:lnTo>
                      <a:pt x="32" y="26"/>
                    </a:lnTo>
                    <a:lnTo>
                      <a:pt x="36" y="26"/>
                    </a:lnTo>
                    <a:lnTo>
                      <a:pt x="40" y="24"/>
                    </a:lnTo>
                    <a:lnTo>
                      <a:pt x="44" y="23"/>
                    </a:lnTo>
                    <a:lnTo>
                      <a:pt x="46" y="21"/>
                    </a:lnTo>
                    <a:lnTo>
                      <a:pt x="48" y="22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1"/>
                    </a:lnTo>
                    <a:lnTo>
                      <a:pt x="24" y="32"/>
                    </a:lnTo>
                    <a:lnTo>
                      <a:pt x="16" y="31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2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2" y="3"/>
                    </a:lnTo>
                    <a:lnTo>
                      <a:pt x="46" y="6"/>
                    </a:lnTo>
                    <a:lnTo>
                      <a:pt x="48" y="10"/>
                    </a:lnTo>
                    <a:lnTo>
                      <a:pt x="48" y="14"/>
                    </a:lnTo>
                    <a:close/>
                    <a:moveTo>
                      <a:pt x="34" y="12"/>
                    </a:moveTo>
                    <a:lnTo>
                      <a:pt x="32" y="8"/>
                    </a:lnTo>
                    <a:lnTo>
                      <a:pt x="32" y="5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8" y="6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3" name="Freeform 3209"/>
              <p:cNvSpPr>
                <a:spLocks/>
              </p:cNvSpPr>
              <p:nvPr/>
            </p:nvSpPr>
            <p:spPr bwMode="auto">
              <a:xfrm>
                <a:off x="4171" y="828"/>
                <a:ext cx="58" cy="31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52" y="28"/>
                  </a:cxn>
                  <a:cxn ang="0">
                    <a:pos x="56" y="29"/>
                  </a:cxn>
                  <a:cxn ang="0">
                    <a:pos x="58" y="31"/>
                  </a:cxn>
                  <a:cxn ang="0">
                    <a:pos x="26" y="30"/>
                  </a:cxn>
                  <a:cxn ang="0">
                    <a:pos x="30" y="29"/>
                  </a:cxn>
                  <a:cxn ang="0">
                    <a:pos x="32" y="28"/>
                  </a:cxn>
                  <a:cxn ang="0">
                    <a:pos x="30" y="26"/>
                  </a:cxn>
                  <a:cxn ang="0">
                    <a:pos x="20" y="23"/>
                  </a:cxn>
                  <a:cxn ang="0">
                    <a:pos x="18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18" y="29"/>
                  </a:cxn>
                  <a:cxn ang="0">
                    <a:pos x="22" y="30"/>
                  </a:cxn>
                  <a:cxn ang="0">
                    <a:pos x="0" y="31"/>
                  </a:cxn>
                  <a:cxn ang="0">
                    <a:pos x="4" y="29"/>
                  </a:cxn>
                  <a:cxn ang="0">
                    <a:pos x="10" y="28"/>
                  </a:cxn>
                  <a:cxn ang="0">
                    <a:pos x="18" y="22"/>
                  </a:cxn>
                  <a:cxn ang="0">
                    <a:pos x="12" y="9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6" y="3"/>
                  </a:cxn>
                  <a:cxn ang="0">
                    <a:pos x="26" y="4"/>
                  </a:cxn>
                  <a:cxn ang="0">
                    <a:pos x="28" y="5"/>
                  </a:cxn>
                  <a:cxn ang="0">
                    <a:pos x="36" y="9"/>
                  </a:cxn>
                  <a:cxn ang="0">
                    <a:pos x="40" y="4"/>
                  </a:cxn>
                  <a:cxn ang="0">
                    <a:pos x="40" y="3"/>
                  </a:cxn>
                  <a:cxn ang="0">
                    <a:pos x="38" y="2"/>
                  </a:cxn>
                  <a:cxn ang="0">
                    <a:pos x="34" y="0"/>
                  </a:cxn>
                  <a:cxn ang="0">
                    <a:pos x="56" y="2"/>
                  </a:cxn>
                  <a:cxn ang="0">
                    <a:pos x="48" y="3"/>
                  </a:cxn>
                  <a:cxn ang="0">
                    <a:pos x="42" y="8"/>
                  </a:cxn>
                </a:cxnLst>
                <a:rect l="0" t="0" r="r" b="b"/>
                <a:pathLst>
                  <a:path w="58" h="31">
                    <a:moveTo>
                      <a:pt x="36" y="12"/>
                    </a:moveTo>
                    <a:lnTo>
                      <a:pt x="46" y="22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4" y="20"/>
                    </a:lnTo>
                    <a:lnTo>
                      <a:pt x="20" y="23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12" y="9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6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4" y="10"/>
                    </a:lnTo>
                    <a:lnTo>
                      <a:pt x="36" y="9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2" y="2"/>
                    </a:lnTo>
                    <a:lnTo>
                      <a:pt x="48" y="3"/>
                    </a:lnTo>
                    <a:lnTo>
                      <a:pt x="44" y="4"/>
                    </a:lnTo>
                    <a:lnTo>
                      <a:pt x="42" y="8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4" name="Freeform 3210"/>
              <p:cNvSpPr>
                <a:spLocks noEditPoints="1"/>
              </p:cNvSpPr>
              <p:nvPr/>
            </p:nvSpPr>
            <p:spPr bwMode="auto">
              <a:xfrm>
                <a:off x="4237" y="828"/>
                <a:ext cx="58" cy="47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22" y="39"/>
                  </a:cxn>
                  <a:cxn ang="0">
                    <a:pos x="22" y="4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4" y="45"/>
                  </a:cxn>
                  <a:cxn ang="0">
                    <a:pos x="26" y="45"/>
                  </a:cxn>
                  <a:cxn ang="0">
                    <a:pos x="30" y="45"/>
                  </a:cxn>
                  <a:cxn ang="0">
                    <a:pos x="30" y="47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2" y="45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9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4"/>
                  </a:cxn>
                  <a:cxn ang="0">
                    <a:pos x="24" y="2"/>
                  </a:cxn>
                  <a:cxn ang="0">
                    <a:pos x="28" y="1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4" y="0"/>
                  </a:cxn>
                  <a:cxn ang="0">
                    <a:pos x="48" y="1"/>
                  </a:cxn>
                  <a:cxn ang="0">
                    <a:pos x="54" y="4"/>
                  </a:cxn>
                  <a:cxn ang="0">
                    <a:pos x="56" y="8"/>
                  </a:cxn>
                  <a:cxn ang="0">
                    <a:pos x="58" y="11"/>
                  </a:cxn>
                  <a:cxn ang="0">
                    <a:pos x="58" y="15"/>
                  </a:cxn>
                  <a:cxn ang="0">
                    <a:pos x="58" y="20"/>
                  </a:cxn>
                  <a:cxn ang="0">
                    <a:pos x="56" y="24"/>
                  </a:cxn>
                  <a:cxn ang="0">
                    <a:pos x="52" y="28"/>
                  </a:cxn>
                  <a:cxn ang="0">
                    <a:pos x="48" y="30"/>
                  </a:cxn>
                  <a:cxn ang="0">
                    <a:pos x="42" y="31"/>
                  </a:cxn>
                  <a:cxn ang="0">
                    <a:pos x="36" y="32"/>
                  </a:cxn>
                  <a:cxn ang="0">
                    <a:pos x="32" y="31"/>
                  </a:cxn>
                  <a:cxn ang="0">
                    <a:pos x="28" y="31"/>
                  </a:cxn>
                  <a:cxn ang="0">
                    <a:pos x="24" y="30"/>
                  </a:cxn>
                  <a:cxn ang="0">
                    <a:pos x="22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29"/>
                  </a:cxn>
                  <a:cxn ang="0">
                    <a:pos x="34" y="30"/>
                  </a:cxn>
                  <a:cxn ang="0">
                    <a:pos x="36" y="29"/>
                  </a:cxn>
                  <a:cxn ang="0">
                    <a:pos x="38" y="28"/>
                  </a:cxn>
                  <a:cxn ang="0">
                    <a:pos x="40" y="26"/>
                  </a:cxn>
                  <a:cxn ang="0">
                    <a:pos x="42" y="21"/>
                  </a:cxn>
                  <a:cxn ang="0">
                    <a:pos x="42" y="17"/>
                  </a:cxn>
                  <a:cxn ang="0">
                    <a:pos x="42" y="11"/>
                  </a:cxn>
                  <a:cxn ang="0">
                    <a:pos x="40" y="8"/>
                  </a:cxn>
                  <a:cxn ang="0">
                    <a:pos x="38" y="5"/>
                  </a:cxn>
                  <a:cxn ang="0">
                    <a:pos x="36" y="3"/>
                  </a:cxn>
                  <a:cxn ang="0">
                    <a:pos x="32" y="3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2" y="8"/>
                  </a:cxn>
                  <a:cxn ang="0">
                    <a:pos x="22" y="26"/>
                  </a:cxn>
                </a:cxnLst>
                <a:rect l="0" t="0" r="r" b="b"/>
                <a:pathLst>
                  <a:path w="58" h="47">
                    <a:moveTo>
                      <a:pt x="22" y="28"/>
                    </a:moveTo>
                    <a:lnTo>
                      <a:pt x="22" y="39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30" y="45"/>
                    </a:lnTo>
                    <a:lnTo>
                      <a:pt x="30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9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4" y="4"/>
                    </a:lnTo>
                    <a:lnTo>
                      <a:pt x="56" y="8"/>
                    </a:lnTo>
                    <a:lnTo>
                      <a:pt x="58" y="11"/>
                    </a:lnTo>
                    <a:lnTo>
                      <a:pt x="58" y="15"/>
                    </a:lnTo>
                    <a:lnTo>
                      <a:pt x="58" y="20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1"/>
                    </a:lnTo>
                    <a:lnTo>
                      <a:pt x="36" y="32"/>
                    </a:lnTo>
                    <a:lnTo>
                      <a:pt x="32" y="31"/>
                    </a:lnTo>
                    <a:lnTo>
                      <a:pt x="28" y="31"/>
                    </a:lnTo>
                    <a:lnTo>
                      <a:pt x="24" y="30"/>
                    </a:lnTo>
                    <a:lnTo>
                      <a:pt x="22" y="28"/>
                    </a:lnTo>
                    <a:close/>
                    <a:moveTo>
                      <a:pt x="22" y="26"/>
                    </a:moveTo>
                    <a:lnTo>
                      <a:pt x="26" y="28"/>
                    </a:lnTo>
                    <a:lnTo>
                      <a:pt x="30" y="29"/>
                    </a:lnTo>
                    <a:lnTo>
                      <a:pt x="34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2" y="21"/>
                    </a:lnTo>
                    <a:lnTo>
                      <a:pt x="42" y="17"/>
                    </a:lnTo>
                    <a:lnTo>
                      <a:pt x="42" y="11"/>
                    </a:lnTo>
                    <a:lnTo>
                      <a:pt x="40" y="8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2" y="8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5" name="Freeform 3211"/>
              <p:cNvSpPr>
                <a:spLocks/>
              </p:cNvSpPr>
              <p:nvPr/>
            </p:nvSpPr>
            <p:spPr bwMode="auto">
              <a:xfrm>
                <a:off x="4305" y="849"/>
                <a:ext cx="20" cy="1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8" y="3"/>
                  </a:cxn>
                  <a:cxn ang="0">
                    <a:pos x="20" y="6"/>
                  </a:cxn>
                  <a:cxn ang="0">
                    <a:pos x="18" y="8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0" y="11"/>
                  </a:cxn>
                  <a:cxn ang="0">
                    <a:pos x="6" y="10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</a:cxnLst>
                <a:rect l="0" t="0" r="r" b="b"/>
                <a:pathLst>
                  <a:path w="20" h="11">
                    <a:moveTo>
                      <a:pt x="10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0" y="11"/>
                    </a:lnTo>
                    <a:lnTo>
                      <a:pt x="6" y="10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6" name="Freeform 3212"/>
              <p:cNvSpPr>
                <a:spLocks/>
              </p:cNvSpPr>
              <p:nvPr/>
            </p:nvSpPr>
            <p:spPr bwMode="auto">
              <a:xfrm>
                <a:off x="4333" y="812"/>
                <a:ext cx="34" cy="6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61"/>
                  </a:cxn>
                  <a:cxn ang="0">
                    <a:pos x="4" y="58"/>
                  </a:cxn>
                  <a:cxn ang="0">
                    <a:pos x="8" y="56"/>
                  </a:cxn>
                  <a:cxn ang="0">
                    <a:pos x="12" y="52"/>
                  </a:cxn>
                  <a:cxn ang="0">
                    <a:pos x="16" y="47"/>
                  </a:cxn>
                  <a:cxn ang="0">
                    <a:pos x="18" y="43"/>
                  </a:cxn>
                  <a:cxn ang="0">
                    <a:pos x="18" y="37"/>
                  </a:cxn>
                  <a:cxn ang="0">
                    <a:pos x="18" y="30"/>
                  </a:cxn>
                  <a:cxn ang="0">
                    <a:pos x="18" y="25"/>
                  </a:cxn>
                  <a:cxn ang="0">
                    <a:pos x="18" y="19"/>
                  </a:cxn>
                  <a:cxn ang="0">
                    <a:pos x="16" y="15"/>
                  </a:cxn>
                  <a:cxn ang="0">
                    <a:pos x="12" y="10"/>
                  </a:cxn>
                  <a:cxn ang="0">
                    <a:pos x="8" y="6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6" y="7"/>
                  </a:cxn>
                  <a:cxn ang="0">
                    <a:pos x="24" y="11"/>
                  </a:cxn>
                  <a:cxn ang="0">
                    <a:pos x="32" y="20"/>
                  </a:cxn>
                  <a:cxn ang="0">
                    <a:pos x="34" y="31"/>
                  </a:cxn>
                  <a:cxn ang="0">
                    <a:pos x="32" y="42"/>
                  </a:cxn>
                  <a:cxn ang="0">
                    <a:pos x="24" y="51"/>
                  </a:cxn>
                  <a:cxn ang="0">
                    <a:pos x="16" y="55"/>
                  </a:cxn>
                  <a:cxn ang="0">
                    <a:pos x="8" y="60"/>
                  </a:cxn>
                  <a:cxn ang="0">
                    <a:pos x="0" y="62"/>
                  </a:cxn>
                </a:cxnLst>
                <a:rect l="0" t="0" r="r" b="b"/>
                <a:pathLst>
                  <a:path w="34" h="62">
                    <a:moveTo>
                      <a:pt x="0" y="62"/>
                    </a:moveTo>
                    <a:lnTo>
                      <a:pt x="0" y="61"/>
                    </a:lnTo>
                    <a:lnTo>
                      <a:pt x="4" y="58"/>
                    </a:lnTo>
                    <a:lnTo>
                      <a:pt x="8" y="56"/>
                    </a:lnTo>
                    <a:lnTo>
                      <a:pt x="12" y="52"/>
                    </a:lnTo>
                    <a:lnTo>
                      <a:pt x="16" y="47"/>
                    </a:lnTo>
                    <a:lnTo>
                      <a:pt x="18" y="43"/>
                    </a:lnTo>
                    <a:lnTo>
                      <a:pt x="18" y="37"/>
                    </a:lnTo>
                    <a:lnTo>
                      <a:pt x="18" y="30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6" y="15"/>
                    </a:lnTo>
                    <a:lnTo>
                      <a:pt x="12" y="10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6" y="7"/>
                    </a:lnTo>
                    <a:lnTo>
                      <a:pt x="24" y="11"/>
                    </a:lnTo>
                    <a:lnTo>
                      <a:pt x="32" y="20"/>
                    </a:lnTo>
                    <a:lnTo>
                      <a:pt x="34" y="31"/>
                    </a:lnTo>
                    <a:lnTo>
                      <a:pt x="32" y="42"/>
                    </a:lnTo>
                    <a:lnTo>
                      <a:pt x="24" y="51"/>
                    </a:lnTo>
                    <a:lnTo>
                      <a:pt x="16" y="55"/>
                    </a:lnTo>
                    <a:lnTo>
                      <a:pt x="8" y="6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7" name="Rectangle 3213"/>
              <p:cNvSpPr>
                <a:spLocks noChangeArrowheads="1"/>
              </p:cNvSpPr>
              <p:nvPr/>
            </p:nvSpPr>
            <p:spPr bwMode="auto">
              <a:xfrm>
                <a:off x="1211" y="2305"/>
                <a:ext cx="3492" cy="1411"/>
              </a:xfrm>
              <a:prstGeom prst="rect">
                <a:avLst/>
              </a:prstGeom>
              <a:noFill/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8" name="Line 3214"/>
              <p:cNvSpPr>
                <a:spLocks noChangeShapeType="1"/>
              </p:cNvSpPr>
              <p:nvPr/>
            </p:nvSpPr>
            <p:spPr bwMode="auto">
              <a:xfrm flipV="1">
                <a:off x="1211" y="2305"/>
                <a:ext cx="1" cy="141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9" name="Line 3215"/>
              <p:cNvSpPr>
                <a:spLocks noChangeShapeType="1"/>
              </p:cNvSpPr>
              <p:nvPr/>
            </p:nvSpPr>
            <p:spPr bwMode="auto">
              <a:xfrm flipH="1">
                <a:off x="1211" y="3608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0" name="Line 3216"/>
              <p:cNvSpPr>
                <a:spLocks noChangeShapeType="1"/>
              </p:cNvSpPr>
              <p:nvPr/>
            </p:nvSpPr>
            <p:spPr bwMode="auto">
              <a:xfrm flipH="1">
                <a:off x="46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1" name="Line 3217"/>
              <p:cNvSpPr>
                <a:spLocks noChangeShapeType="1"/>
              </p:cNvSpPr>
              <p:nvPr/>
            </p:nvSpPr>
            <p:spPr bwMode="auto">
              <a:xfrm flipH="1">
                <a:off x="46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2" name="Line 3218"/>
              <p:cNvSpPr>
                <a:spLocks noChangeShapeType="1"/>
              </p:cNvSpPr>
              <p:nvPr/>
            </p:nvSpPr>
            <p:spPr bwMode="auto">
              <a:xfrm flipH="1">
                <a:off x="46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3" name="Line 3219"/>
              <p:cNvSpPr>
                <a:spLocks noChangeShapeType="1"/>
              </p:cNvSpPr>
              <p:nvPr/>
            </p:nvSpPr>
            <p:spPr bwMode="auto">
              <a:xfrm flipH="1">
                <a:off x="46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45" name="Group 3421"/>
            <p:cNvGrpSpPr>
              <a:grpSpLocks/>
            </p:cNvGrpSpPr>
            <p:nvPr/>
          </p:nvGrpSpPr>
          <p:grpSpPr bwMode="auto">
            <a:xfrm>
              <a:off x="1211" y="3390"/>
              <a:ext cx="3492" cy="219"/>
              <a:chOff x="1211" y="3390"/>
              <a:chExt cx="3492" cy="219"/>
            </a:xfrm>
          </p:grpSpPr>
          <p:sp>
            <p:nvSpPr>
              <p:cNvPr id="4245" name="Line 3221"/>
              <p:cNvSpPr>
                <a:spLocks noChangeShapeType="1"/>
              </p:cNvSpPr>
              <p:nvPr/>
            </p:nvSpPr>
            <p:spPr bwMode="auto">
              <a:xfrm flipH="1">
                <a:off x="45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6" name="Line 3222"/>
              <p:cNvSpPr>
                <a:spLocks noChangeShapeType="1"/>
              </p:cNvSpPr>
              <p:nvPr/>
            </p:nvSpPr>
            <p:spPr bwMode="auto">
              <a:xfrm flipH="1">
                <a:off x="45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7" name="Line 3223"/>
              <p:cNvSpPr>
                <a:spLocks noChangeShapeType="1"/>
              </p:cNvSpPr>
              <p:nvPr/>
            </p:nvSpPr>
            <p:spPr bwMode="auto">
              <a:xfrm flipH="1">
                <a:off x="45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8" name="Line 3224"/>
              <p:cNvSpPr>
                <a:spLocks noChangeShapeType="1"/>
              </p:cNvSpPr>
              <p:nvPr/>
            </p:nvSpPr>
            <p:spPr bwMode="auto">
              <a:xfrm flipH="1">
                <a:off x="45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9" name="Line 3225"/>
              <p:cNvSpPr>
                <a:spLocks noChangeShapeType="1"/>
              </p:cNvSpPr>
              <p:nvPr/>
            </p:nvSpPr>
            <p:spPr bwMode="auto">
              <a:xfrm flipH="1">
                <a:off x="45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" name="Line 3226"/>
              <p:cNvSpPr>
                <a:spLocks noChangeShapeType="1"/>
              </p:cNvSpPr>
              <p:nvPr/>
            </p:nvSpPr>
            <p:spPr bwMode="auto">
              <a:xfrm flipH="1">
                <a:off x="44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1" name="Line 3227"/>
              <p:cNvSpPr>
                <a:spLocks noChangeShapeType="1"/>
              </p:cNvSpPr>
              <p:nvPr/>
            </p:nvSpPr>
            <p:spPr bwMode="auto">
              <a:xfrm flipH="1">
                <a:off x="44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2" name="Line 3228"/>
              <p:cNvSpPr>
                <a:spLocks noChangeShapeType="1"/>
              </p:cNvSpPr>
              <p:nvPr/>
            </p:nvSpPr>
            <p:spPr bwMode="auto">
              <a:xfrm flipH="1">
                <a:off x="44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" name="Line 3229"/>
              <p:cNvSpPr>
                <a:spLocks noChangeShapeType="1"/>
              </p:cNvSpPr>
              <p:nvPr/>
            </p:nvSpPr>
            <p:spPr bwMode="auto">
              <a:xfrm flipH="1">
                <a:off x="44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4" name="Line 3230"/>
              <p:cNvSpPr>
                <a:spLocks noChangeShapeType="1"/>
              </p:cNvSpPr>
              <p:nvPr/>
            </p:nvSpPr>
            <p:spPr bwMode="auto">
              <a:xfrm flipH="1">
                <a:off x="43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5" name="Line 3231"/>
              <p:cNvSpPr>
                <a:spLocks noChangeShapeType="1"/>
              </p:cNvSpPr>
              <p:nvPr/>
            </p:nvSpPr>
            <p:spPr bwMode="auto">
              <a:xfrm flipH="1">
                <a:off x="43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6" name="Line 3232"/>
              <p:cNvSpPr>
                <a:spLocks noChangeShapeType="1"/>
              </p:cNvSpPr>
              <p:nvPr/>
            </p:nvSpPr>
            <p:spPr bwMode="auto">
              <a:xfrm flipH="1">
                <a:off x="43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7" name="Line 3233"/>
              <p:cNvSpPr>
                <a:spLocks noChangeShapeType="1"/>
              </p:cNvSpPr>
              <p:nvPr/>
            </p:nvSpPr>
            <p:spPr bwMode="auto">
              <a:xfrm flipH="1">
                <a:off x="43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8" name="Line 3234"/>
              <p:cNvSpPr>
                <a:spLocks noChangeShapeType="1"/>
              </p:cNvSpPr>
              <p:nvPr/>
            </p:nvSpPr>
            <p:spPr bwMode="auto">
              <a:xfrm flipH="1">
                <a:off x="42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9" name="Line 3235"/>
              <p:cNvSpPr>
                <a:spLocks noChangeShapeType="1"/>
              </p:cNvSpPr>
              <p:nvPr/>
            </p:nvSpPr>
            <p:spPr bwMode="auto">
              <a:xfrm flipH="1">
                <a:off x="42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0" name="Line 3236"/>
              <p:cNvSpPr>
                <a:spLocks noChangeShapeType="1"/>
              </p:cNvSpPr>
              <p:nvPr/>
            </p:nvSpPr>
            <p:spPr bwMode="auto">
              <a:xfrm flipH="1">
                <a:off x="42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1" name="Line 3237"/>
              <p:cNvSpPr>
                <a:spLocks noChangeShapeType="1"/>
              </p:cNvSpPr>
              <p:nvPr/>
            </p:nvSpPr>
            <p:spPr bwMode="auto">
              <a:xfrm flipH="1">
                <a:off x="42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2" name="Line 3238"/>
              <p:cNvSpPr>
                <a:spLocks noChangeShapeType="1"/>
              </p:cNvSpPr>
              <p:nvPr/>
            </p:nvSpPr>
            <p:spPr bwMode="auto">
              <a:xfrm flipH="1">
                <a:off x="41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3" name="Line 3239"/>
              <p:cNvSpPr>
                <a:spLocks noChangeShapeType="1"/>
              </p:cNvSpPr>
              <p:nvPr/>
            </p:nvSpPr>
            <p:spPr bwMode="auto">
              <a:xfrm flipH="1">
                <a:off x="41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4" name="Line 3240"/>
              <p:cNvSpPr>
                <a:spLocks noChangeShapeType="1"/>
              </p:cNvSpPr>
              <p:nvPr/>
            </p:nvSpPr>
            <p:spPr bwMode="auto">
              <a:xfrm flipH="1">
                <a:off x="41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5" name="Line 3241"/>
              <p:cNvSpPr>
                <a:spLocks noChangeShapeType="1"/>
              </p:cNvSpPr>
              <p:nvPr/>
            </p:nvSpPr>
            <p:spPr bwMode="auto">
              <a:xfrm flipH="1">
                <a:off x="41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6" name="Line 3242"/>
              <p:cNvSpPr>
                <a:spLocks noChangeShapeType="1"/>
              </p:cNvSpPr>
              <p:nvPr/>
            </p:nvSpPr>
            <p:spPr bwMode="auto">
              <a:xfrm flipH="1">
                <a:off x="40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7" name="Line 3243"/>
              <p:cNvSpPr>
                <a:spLocks noChangeShapeType="1"/>
              </p:cNvSpPr>
              <p:nvPr/>
            </p:nvSpPr>
            <p:spPr bwMode="auto">
              <a:xfrm flipH="1">
                <a:off x="40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8" name="Line 3244"/>
              <p:cNvSpPr>
                <a:spLocks noChangeShapeType="1"/>
              </p:cNvSpPr>
              <p:nvPr/>
            </p:nvSpPr>
            <p:spPr bwMode="auto">
              <a:xfrm flipH="1">
                <a:off x="40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9" name="Line 3245"/>
              <p:cNvSpPr>
                <a:spLocks noChangeShapeType="1"/>
              </p:cNvSpPr>
              <p:nvPr/>
            </p:nvSpPr>
            <p:spPr bwMode="auto">
              <a:xfrm flipH="1">
                <a:off x="40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0" name="Line 3246"/>
              <p:cNvSpPr>
                <a:spLocks noChangeShapeType="1"/>
              </p:cNvSpPr>
              <p:nvPr/>
            </p:nvSpPr>
            <p:spPr bwMode="auto">
              <a:xfrm flipH="1">
                <a:off x="39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1" name="Line 3247"/>
              <p:cNvSpPr>
                <a:spLocks noChangeShapeType="1"/>
              </p:cNvSpPr>
              <p:nvPr/>
            </p:nvSpPr>
            <p:spPr bwMode="auto">
              <a:xfrm flipH="1">
                <a:off x="39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" name="Line 3248"/>
              <p:cNvSpPr>
                <a:spLocks noChangeShapeType="1"/>
              </p:cNvSpPr>
              <p:nvPr/>
            </p:nvSpPr>
            <p:spPr bwMode="auto">
              <a:xfrm flipH="1">
                <a:off x="39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3" name="Line 3249"/>
              <p:cNvSpPr>
                <a:spLocks noChangeShapeType="1"/>
              </p:cNvSpPr>
              <p:nvPr/>
            </p:nvSpPr>
            <p:spPr bwMode="auto">
              <a:xfrm flipH="1">
                <a:off x="39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4" name="Line 3250"/>
              <p:cNvSpPr>
                <a:spLocks noChangeShapeType="1"/>
              </p:cNvSpPr>
              <p:nvPr/>
            </p:nvSpPr>
            <p:spPr bwMode="auto">
              <a:xfrm flipH="1">
                <a:off x="39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5" name="Line 3251"/>
              <p:cNvSpPr>
                <a:spLocks noChangeShapeType="1"/>
              </p:cNvSpPr>
              <p:nvPr/>
            </p:nvSpPr>
            <p:spPr bwMode="auto">
              <a:xfrm flipH="1">
                <a:off x="38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6" name="Line 3252"/>
              <p:cNvSpPr>
                <a:spLocks noChangeShapeType="1"/>
              </p:cNvSpPr>
              <p:nvPr/>
            </p:nvSpPr>
            <p:spPr bwMode="auto">
              <a:xfrm flipH="1">
                <a:off x="38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7" name="Line 3253"/>
              <p:cNvSpPr>
                <a:spLocks noChangeShapeType="1"/>
              </p:cNvSpPr>
              <p:nvPr/>
            </p:nvSpPr>
            <p:spPr bwMode="auto">
              <a:xfrm flipH="1">
                <a:off x="38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8" name="Line 3254"/>
              <p:cNvSpPr>
                <a:spLocks noChangeShapeType="1"/>
              </p:cNvSpPr>
              <p:nvPr/>
            </p:nvSpPr>
            <p:spPr bwMode="auto">
              <a:xfrm flipH="1">
                <a:off x="38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9" name="Line 3255"/>
              <p:cNvSpPr>
                <a:spLocks noChangeShapeType="1"/>
              </p:cNvSpPr>
              <p:nvPr/>
            </p:nvSpPr>
            <p:spPr bwMode="auto">
              <a:xfrm flipH="1">
                <a:off x="37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0" name="Line 3256"/>
              <p:cNvSpPr>
                <a:spLocks noChangeShapeType="1"/>
              </p:cNvSpPr>
              <p:nvPr/>
            </p:nvSpPr>
            <p:spPr bwMode="auto">
              <a:xfrm flipH="1">
                <a:off x="37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1" name="Line 3257"/>
              <p:cNvSpPr>
                <a:spLocks noChangeShapeType="1"/>
              </p:cNvSpPr>
              <p:nvPr/>
            </p:nvSpPr>
            <p:spPr bwMode="auto">
              <a:xfrm flipH="1">
                <a:off x="37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2" name="Line 3258"/>
              <p:cNvSpPr>
                <a:spLocks noChangeShapeType="1"/>
              </p:cNvSpPr>
              <p:nvPr/>
            </p:nvSpPr>
            <p:spPr bwMode="auto">
              <a:xfrm flipH="1">
                <a:off x="37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3" name="Line 3259"/>
              <p:cNvSpPr>
                <a:spLocks noChangeShapeType="1"/>
              </p:cNvSpPr>
              <p:nvPr/>
            </p:nvSpPr>
            <p:spPr bwMode="auto">
              <a:xfrm flipH="1">
                <a:off x="36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4" name="Line 3260"/>
              <p:cNvSpPr>
                <a:spLocks noChangeShapeType="1"/>
              </p:cNvSpPr>
              <p:nvPr/>
            </p:nvSpPr>
            <p:spPr bwMode="auto">
              <a:xfrm flipH="1">
                <a:off x="36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5" name="Line 3261"/>
              <p:cNvSpPr>
                <a:spLocks noChangeShapeType="1"/>
              </p:cNvSpPr>
              <p:nvPr/>
            </p:nvSpPr>
            <p:spPr bwMode="auto">
              <a:xfrm flipH="1">
                <a:off x="36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6" name="Line 3262"/>
              <p:cNvSpPr>
                <a:spLocks noChangeShapeType="1"/>
              </p:cNvSpPr>
              <p:nvPr/>
            </p:nvSpPr>
            <p:spPr bwMode="auto">
              <a:xfrm flipH="1">
                <a:off x="36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7" name="Line 3263"/>
              <p:cNvSpPr>
                <a:spLocks noChangeShapeType="1"/>
              </p:cNvSpPr>
              <p:nvPr/>
            </p:nvSpPr>
            <p:spPr bwMode="auto">
              <a:xfrm flipH="1">
                <a:off x="35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8" name="Line 3264"/>
              <p:cNvSpPr>
                <a:spLocks noChangeShapeType="1"/>
              </p:cNvSpPr>
              <p:nvPr/>
            </p:nvSpPr>
            <p:spPr bwMode="auto">
              <a:xfrm flipH="1">
                <a:off x="35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9" name="Line 3265"/>
              <p:cNvSpPr>
                <a:spLocks noChangeShapeType="1"/>
              </p:cNvSpPr>
              <p:nvPr/>
            </p:nvSpPr>
            <p:spPr bwMode="auto">
              <a:xfrm flipH="1">
                <a:off x="35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0" name="Line 3266"/>
              <p:cNvSpPr>
                <a:spLocks noChangeShapeType="1"/>
              </p:cNvSpPr>
              <p:nvPr/>
            </p:nvSpPr>
            <p:spPr bwMode="auto">
              <a:xfrm flipH="1">
                <a:off x="35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1" name="Line 3267"/>
              <p:cNvSpPr>
                <a:spLocks noChangeShapeType="1"/>
              </p:cNvSpPr>
              <p:nvPr/>
            </p:nvSpPr>
            <p:spPr bwMode="auto">
              <a:xfrm flipH="1">
                <a:off x="34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2" name="Line 3268"/>
              <p:cNvSpPr>
                <a:spLocks noChangeShapeType="1"/>
              </p:cNvSpPr>
              <p:nvPr/>
            </p:nvSpPr>
            <p:spPr bwMode="auto">
              <a:xfrm flipH="1">
                <a:off x="34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3" name="Line 3269"/>
              <p:cNvSpPr>
                <a:spLocks noChangeShapeType="1"/>
              </p:cNvSpPr>
              <p:nvPr/>
            </p:nvSpPr>
            <p:spPr bwMode="auto">
              <a:xfrm flipH="1">
                <a:off x="34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4" name="Line 3270"/>
              <p:cNvSpPr>
                <a:spLocks noChangeShapeType="1"/>
              </p:cNvSpPr>
              <p:nvPr/>
            </p:nvSpPr>
            <p:spPr bwMode="auto">
              <a:xfrm flipH="1">
                <a:off x="34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5" name="Line 3271"/>
              <p:cNvSpPr>
                <a:spLocks noChangeShapeType="1"/>
              </p:cNvSpPr>
              <p:nvPr/>
            </p:nvSpPr>
            <p:spPr bwMode="auto">
              <a:xfrm flipH="1">
                <a:off x="33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6" name="Line 3272"/>
              <p:cNvSpPr>
                <a:spLocks noChangeShapeType="1"/>
              </p:cNvSpPr>
              <p:nvPr/>
            </p:nvSpPr>
            <p:spPr bwMode="auto">
              <a:xfrm flipH="1">
                <a:off x="33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7" name="Line 3273"/>
              <p:cNvSpPr>
                <a:spLocks noChangeShapeType="1"/>
              </p:cNvSpPr>
              <p:nvPr/>
            </p:nvSpPr>
            <p:spPr bwMode="auto">
              <a:xfrm flipH="1">
                <a:off x="33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8" name="Line 3274"/>
              <p:cNvSpPr>
                <a:spLocks noChangeShapeType="1"/>
              </p:cNvSpPr>
              <p:nvPr/>
            </p:nvSpPr>
            <p:spPr bwMode="auto">
              <a:xfrm flipH="1">
                <a:off x="33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9" name="Line 3275"/>
              <p:cNvSpPr>
                <a:spLocks noChangeShapeType="1"/>
              </p:cNvSpPr>
              <p:nvPr/>
            </p:nvSpPr>
            <p:spPr bwMode="auto">
              <a:xfrm flipH="1">
                <a:off x="33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0" name="Line 3276"/>
              <p:cNvSpPr>
                <a:spLocks noChangeShapeType="1"/>
              </p:cNvSpPr>
              <p:nvPr/>
            </p:nvSpPr>
            <p:spPr bwMode="auto">
              <a:xfrm flipH="1">
                <a:off x="32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1" name="Line 3277"/>
              <p:cNvSpPr>
                <a:spLocks noChangeShapeType="1"/>
              </p:cNvSpPr>
              <p:nvPr/>
            </p:nvSpPr>
            <p:spPr bwMode="auto">
              <a:xfrm flipH="1">
                <a:off x="32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" name="Line 3278"/>
              <p:cNvSpPr>
                <a:spLocks noChangeShapeType="1"/>
              </p:cNvSpPr>
              <p:nvPr/>
            </p:nvSpPr>
            <p:spPr bwMode="auto">
              <a:xfrm flipH="1">
                <a:off x="32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3" name="Line 3279"/>
              <p:cNvSpPr>
                <a:spLocks noChangeShapeType="1"/>
              </p:cNvSpPr>
              <p:nvPr/>
            </p:nvSpPr>
            <p:spPr bwMode="auto">
              <a:xfrm flipH="1">
                <a:off x="32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" name="Line 3280"/>
              <p:cNvSpPr>
                <a:spLocks noChangeShapeType="1"/>
              </p:cNvSpPr>
              <p:nvPr/>
            </p:nvSpPr>
            <p:spPr bwMode="auto">
              <a:xfrm flipH="1">
                <a:off x="31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" name="Line 3281"/>
              <p:cNvSpPr>
                <a:spLocks noChangeShapeType="1"/>
              </p:cNvSpPr>
              <p:nvPr/>
            </p:nvSpPr>
            <p:spPr bwMode="auto">
              <a:xfrm flipH="1">
                <a:off x="31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6" name="Line 3282"/>
              <p:cNvSpPr>
                <a:spLocks noChangeShapeType="1"/>
              </p:cNvSpPr>
              <p:nvPr/>
            </p:nvSpPr>
            <p:spPr bwMode="auto">
              <a:xfrm flipH="1">
                <a:off x="31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" name="Line 3283"/>
              <p:cNvSpPr>
                <a:spLocks noChangeShapeType="1"/>
              </p:cNvSpPr>
              <p:nvPr/>
            </p:nvSpPr>
            <p:spPr bwMode="auto">
              <a:xfrm flipH="1">
                <a:off x="31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8" name="Line 3284"/>
              <p:cNvSpPr>
                <a:spLocks noChangeShapeType="1"/>
              </p:cNvSpPr>
              <p:nvPr/>
            </p:nvSpPr>
            <p:spPr bwMode="auto">
              <a:xfrm flipH="1">
                <a:off x="30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9" name="Line 3285"/>
              <p:cNvSpPr>
                <a:spLocks noChangeShapeType="1"/>
              </p:cNvSpPr>
              <p:nvPr/>
            </p:nvSpPr>
            <p:spPr bwMode="auto">
              <a:xfrm flipH="1">
                <a:off x="30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0" name="Line 3286"/>
              <p:cNvSpPr>
                <a:spLocks noChangeShapeType="1"/>
              </p:cNvSpPr>
              <p:nvPr/>
            </p:nvSpPr>
            <p:spPr bwMode="auto">
              <a:xfrm flipH="1">
                <a:off x="30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1" name="Line 3287"/>
              <p:cNvSpPr>
                <a:spLocks noChangeShapeType="1"/>
              </p:cNvSpPr>
              <p:nvPr/>
            </p:nvSpPr>
            <p:spPr bwMode="auto">
              <a:xfrm flipH="1">
                <a:off x="30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2" name="Line 3288"/>
              <p:cNvSpPr>
                <a:spLocks noChangeShapeType="1"/>
              </p:cNvSpPr>
              <p:nvPr/>
            </p:nvSpPr>
            <p:spPr bwMode="auto">
              <a:xfrm flipH="1">
                <a:off x="29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3" name="Line 3289"/>
              <p:cNvSpPr>
                <a:spLocks noChangeShapeType="1"/>
              </p:cNvSpPr>
              <p:nvPr/>
            </p:nvSpPr>
            <p:spPr bwMode="auto">
              <a:xfrm flipH="1">
                <a:off x="29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4" name="Line 3290"/>
              <p:cNvSpPr>
                <a:spLocks noChangeShapeType="1"/>
              </p:cNvSpPr>
              <p:nvPr/>
            </p:nvSpPr>
            <p:spPr bwMode="auto">
              <a:xfrm flipH="1">
                <a:off x="29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5" name="Line 3291"/>
              <p:cNvSpPr>
                <a:spLocks noChangeShapeType="1"/>
              </p:cNvSpPr>
              <p:nvPr/>
            </p:nvSpPr>
            <p:spPr bwMode="auto">
              <a:xfrm flipH="1">
                <a:off x="29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6" name="Line 3292"/>
              <p:cNvSpPr>
                <a:spLocks noChangeShapeType="1"/>
              </p:cNvSpPr>
              <p:nvPr/>
            </p:nvSpPr>
            <p:spPr bwMode="auto">
              <a:xfrm flipH="1">
                <a:off x="28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7" name="Line 3293"/>
              <p:cNvSpPr>
                <a:spLocks noChangeShapeType="1"/>
              </p:cNvSpPr>
              <p:nvPr/>
            </p:nvSpPr>
            <p:spPr bwMode="auto">
              <a:xfrm flipH="1">
                <a:off x="28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8" name="Line 3294"/>
              <p:cNvSpPr>
                <a:spLocks noChangeShapeType="1"/>
              </p:cNvSpPr>
              <p:nvPr/>
            </p:nvSpPr>
            <p:spPr bwMode="auto">
              <a:xfrm flipH="1">
                <a:off x="28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9" name="Line 3295"/>
              <p:cNvSpPr>
                <a:spLocks noChangeShapeType="1"/>
              </p:cNvSpPr>
              <p:nvPr/>
            </p:nvSpPr>
            <p:spPr bwMode="auto">
              <a:xfrm flipH="1">
                <a:off x="28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0" name="Line 3296"/>
              <p:cNvSpPr>
                <a:spLocks noChangeShapeType="1"/>
              </p:cNvSpPr>
              <p:nvPr/>
            </p:nvSpPr>
            <p:spPr bwMode="auto">
              <a:xfrm flipH="1">
                <a:off x="27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1" name="Line 3297"/>
              <p:cNvSpPr>
                <a:spLocks noChangeShapeType="1"/>
              </p:cNvSpPr>
              <p:nvPr/>
            </p:nvSpPr>
            <p:spPr bwMode="auto">
              <a:xfrm flipH="1">
                <a:off x="27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2" name="Line 3298"/>
              <p:cNvSpPr>
                <a:spLocks noChangeShapeType="1"/>
              </p:cNvSpPr>
              <p:nvPr/>
            </p:nvSpPr>
            <p:spPr bwMode="auto">
              <a:xfrm flipH="1">
                <a:off x="27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3" name="Line 3299"/>
              <p:cNvSpPr>
                <a:spLocks noChangeShapeType="1"/>
              </p:cNvSpPr>
              <p:nvPr/>
            </p:nvSpPr>
            <p:spPr bwMode="auto">
              <a:xfrm flipH="1">
                <a:off x="27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4" name="Line 3300"/>
              <p:cNvSpPr>
                <a:spLocks noChangeShapeType="1"/>
              </p:cNvSpPr>
              <p:nvPr/>
            </p:nvSpPr>
            <p:spPr bwMode="auto">
              <a:xfrm flipH="1">
                <a:off x="27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5" name="Line 3301"/>
              <p:cNvSpPr>
                <a:spLocks noChangeShapeType="1"/>
              </p:cNvSpPr>
              <p:nvPr/>
            </p:nvSpPr>
            <p:spPr bwMode="auto">
              <a:xfrm flipH="1">
                <a:off x="26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6" name="Line 3302"/>
              <p:cNvSpPr>
                <a:spLocks noChangeShapeType="1"/>
              </p:cNvSpPr>
              <p:nvPr/>
            </p:nvSpPr>
            <p:spPr bwMode="auto">
              <a:xfrm flipH="1">
                <a:off x="26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7" name="Line 3303"/>
              <p:cNvSpPr>
                <a:spLocks noChangeShapeType="1"/>
              </p:cNvSpPr>
              <p:nvPr/>
            </p:nvSpPr>
            <p:spPr bwMode="auto">
              <a:xfrm flipH="1">
                <a:off x="26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8" name="Line 3304"/>
              <p:cNvSpPr>
                <a:spLocks noChangeShapeType="1"/>
              </p:cNvSpPr>
              <p:nvPr/>
            </p:nvSpPr>
            <p:spPr bwMode="auto">
              <a:xfrm flipH="1">
                <a:off x="26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9" name="Line 3305"/>
              <p:cNvSpPr>
                <a:spLocks noChangeShapeType="1"/>
              </p:cNvSpPr>
              <p:nvPr/>
            </p:nvSpPr>
            <p:spPr bwMode="auto">
              <a:xfrm flipH="1">
                <a:off x="25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0" name="Line 3306"/>
              <p:cNvSpPr>
                <a:spLocks noChangeShapeType="1"/>
              </p:cNvSpPr>
              <p:nvPr/>
            </p:nvSpPr>
            <p:spPr bwMode="auto">
              <a:xfrm flipH="1">
                <a:off x="25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1" name="Line 3307"/>
              <p:cNvSpPr>
                <a:spLocks noChangeShapeType="1"/>
              </p:cNvSpPr>
              <p:nvPr/>
            </p:nvSpPr>
            <p:spPr bwMode="auto">
              <a:xfrm flipH="1">
                <a:off x="25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2" name="Line 3308"/>
              <p:cNvSpPr>
                <a:spLocks noChangeShapeType="1"/>
              </p:cNvSpPr>
              <p:nvPr/>
            </p:nvSpPr>
            <p:spPr bwMode="auto">
              <a:xfrm flipH="1">
                <a:off x="25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3" name="Line 3309"/>
              <p:cNvSpPr>
                <a:spLocks noChangeShapeType="1"/>
              </p:cNvSpPr>
              <p:nvPr/>
            </p:nvSpPr>
            <p:spPr bwMode="auto">
              <a:xfrm flipH="1">
                <a:off x="24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4" name="Line 3310"/>
              <p:cNvSpPr>
                <a:spLocks noChangeShapeType="1"/>
              </p:cNvSpPr>
              <p:nvPr/>
            </p:nvSpPr>
            <p:spPr bwMode="auto">
              <a:xfrm flipH="1">
                <a:off x="24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5" name="Line 3311"/>
              <p:cNvSpPr>
                <a:spLocks noChangeShapeType="1"/>
              </p:cNvSpPr>
              <p:nvPr/>
            </p:nvSpPr>
            <p:spPr bwMode="auto">
              <a:xfrm flipH="1">
                <a:off x="24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6" name="Line 3312"/>
              <p:cNvSpPr>
                <a:spLocks noChangeShapeType="1"/>
              </p:cNvSpPr>
              <p:nvPr/>
            </p:nvSpPr>
            <p:spPr bwMode="auto">
              <a:xfrm flipH="1">
                <a:off x="24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7" name="Line 3313"/>
              <p:cNvSpPr>
                <a:spLocks noChangeShapeType="1"/>
              </p:cNvSpPr>
              <p:nvPr/>
            </p:nvSpPr>
            <p:spPr bwMode="auto">
              <a:xfrm flipH="1">
                <a:off x="23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8" name="Line 3314"/>
              <p:cNvSpPr>
                <a:spLocks noChangeShapeType="1"/>
              </p:cNvSpPr>
              <p:nvPr/>
            </p:nvSpPr>
            <p:spPr bwMode="auto">
              <a:xfrm flipH="1">
                <a:off x="23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9" name="Line 3315"/>
              <p:cNvSpPr>
                <a:spLocks noChangeShapeType="1"/>
              </p:cNvSpPr>
              <p:nvPr/>
            </p:nvSpPr>
            <p:spPr bwMode="auto">
              <a:xfrm flipH="1">
                <a:off x="23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0" name="Line 3316"/>
              <p:cNvSpPr>
                <a:spLocks noChangeShapeType="1"/>
              </p:cNvSpPr>
              <p:nvPr/>
            </p:nvSpPr>
            <p:spPr bwMode="auto">
              <a:xfrm flipH="1">
                <a:off x="23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1" name="Line 3317"/>
              <p:cNvSpPr>
                <a:spLocks noChangeShapeType="1"/>
              </p:cNvSpPr>
              <p:nvPr/>
            </p:nvSpPr>
            <p:spPr bwMode="auto">
              <a:xfrm flipH="1">
                <a:off x="22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2" name="Line 3318"/>
              <p:cNvSpPr>
                <a:spLocks noChangeShapeType="1"/>
              </p:cNvSpPr>
              <p:nvPr/>
            </p:nvSpPr>
            <p:spPr bwMode="auto">
              <a:xfrm flipH="1">
                <a:off x="22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3" name="Line 3319"/>
              <p:cNvSpPr>
                <a:spLocks noChangeShapeType="1"/>
              </p:cNvSpPr>
              <p:nvPr/>
            </p:nvSpPr>
            <p:spPr bwMode="auto">
              <a:xfrm flipH="1">
                <a:off x="22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4" name="Line 3320"/>
              <p:cNvSpPr>
                <a:spLocks noChangeShapeType="1"/>
              </p:cNvSpPr>
              <p:nvPr/>
            </p:nvSpPr>
            <p:spPr bwMode="auto">
              <a:xfrm flipH="1">
                <a:off x="22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5" name="Line 3321"/>
              <p:cNvSpPr>
                <a:spLocks noChangeShapeType="1"/>
              </p:cNvSpPr>
              <p:nvPr/>
            </p:nvSpPr>
            <p:spPr bwMode="auto">
              <a:xfrm flipH="1">
                <a:off x="21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6" name="Line 3322"/>
              <p:cNvSpPr>
                <a:spLocks noChangeShapeType="1"/>
              </p:cNvSpPr>
              <p:nvPr/>
            </p:nvSpPr>
            <p:spPr bwMode="auto">
              <a:xfrm flipH="1">
                <a:off x="21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7" name="Line 3323"/>
              <p:cNvSpPr>
                <a:spLocks noChangeShapeType="1"/>
              </p:cNvSpPr>
              <p:nvPr/>
            </p:nvSpPr>
            <p:spPr bwMode="auto">
              <a:xfrm flipH="1">
                <a:off x="21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8" name="Line 3324"/>
              <p:cNvSpPr>
                <a:spLocks noChangeShapeType="1"/>
              </p:cNvSpPr>
              <p:nvPr/>
            </p:nvSpPr>
            <p:spPr bwMode="auto">
              <a:xfrm flipH="1">
                <a:off x="21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9" name="Line 3325"/>
              <p:cNvSpPr>
                <a:spLocks noChangeShapeType="1"/>
              </p:cNvSpPr>
              <p:nvPr/>
            </p:nvSpPr>
            <p:spPr bwMode="auto">
              <a:xfrm flipH="1">
                <a:off x="21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0" name="Line 3326"/>
              <p:cNvSpPr>
                <a:spLocks noChangeShapeType="1"/>
              </p:cNvSpPr>
              <p:nvPr/>
            </p:nvSpPr>
            <p:spPr bwMode="auto">
              <a:xfrm flipH="1">
                <a:off x="20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1" name="Line 3327"/>
              <p:cNvSpPr>
                <a:spLocks noChangeShapeType="1"/>
              </p:cNvSpPr>
              <p:nvPr/>
            </p:nvSpPr>
            <p:spPr bwMode="auto">
              <a:xfrm flipH="1">
                <a:off x="20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2" name="Line 3328"/>
              <p:cNvSpPr>
                <a:spLocks noChangeShapeType="1"/>
              </p:cNvSpPr>
              <p:nvPr/>
            </p:nvSpPr>
            <p:spPr bwMode="auto">
              <a:xfrm flipH="1">
                <a:off x="20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3" name="Line 3329"/>
              <p:cNvSpPr>
                <a:spLocks noChangeShapeType="1"/>
              </p:cNvSpPr>
              <p:nvPr/>
            </p:nvSpPr>
            <p:spPr bwMode="auto">
              <a:xfrm flipH="1">
                <a:off x="20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4" name="Line 3330"/>
              <p:cNvSpPr>
                <a:spLocks noChangeShapeType="1"/>
              </p:cNvSpPr>
              <p:nvPr/>
            </p:nvSpPr>
            <p:spPr bwMode="auto">
              <a:xfrm flipH="1">
                <a:off x="19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5" name="Line 3331"/>
              <p:cNvSpPr>
                <a:spLocks noChangeShapeType="1"/>
              </p:cNvSpPr>
              <p:nvPr/>
            </p:nvSpPr>
            <p:spPr bwMode="auto">
              <a:xfrm flipH="1">
                <a:off x="19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6" name="Line 3332"/>
              <p:cNvSpPr>
                <a:spLocks noChangeShapeType="1"/>
              </p:cNvSpPr>
              <p:nvPr/>
            </p:nvSpPr>
            <p:spPr bwMode="auto">
              <a:xfrm flipH="1">
                <a:off x="19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7" name="Line 3333"/>
              <p:cNvSpPr>
                <a:spLocks noChangeShapeType="1"/>
              </p:cNvSpPr>
              <p:nvPr/>
            </p:nvSpPr>
            <p:spPr bwMode="auto">
              <a:xfrm flipH="1">
                <a:off x="19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8" name="Line 3334"/>
              <p:cNvSpPr>
                <a:spLocks noChangeShapeType="1"/>
              </p:cNvSpPr>
              <p:nvPr/>
            </p:nvSpPr>
            <p:spPr bwMode="auto">
              <a:xfrm flipH="1">
                <a:off x="18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9" name="Line 3335"/>
              <p:cNvSpPr>
                <a:spLocks noChangeShapeType="1"/>
              </p:cNvSpPr>
              <p:nvPr/>
            </p:nvSpPr>
            <p:spPr bwMode="auto">
              <a:xfrm flipH="1">
                <a:off x="18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0" name="Line 3336"/>
              <p:cNvSpPr>
                <a:spLocks noChangeShapeType="1"/>
              </p:cNvSpPr>
              <p:nvPr/>
            </p:nvSpPr>
            <p:spPr bwMode="auto">
              <a:xfrm flipH="1">
                <a:off x="18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1" name="Line 3337"/>
              <p:cNvSpPr>
                <a:spLocks noChangeShapeType="1"/>
              </p:cNvSpPr>
              <p:nvPr/>
            </p:nvSpPr>
            <p:spPr bwMode="auto">
              <a:xfrm flipH="1">
                <a:off x="18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2" name="Line 3338"/>
              <p:cNvSpPr>
                <a:spLocks noChangeShapeType="1"/>
              </p:cNvSpPr>
              <p:nvPr/>
            </p:nvSpPr>
            <p:spPr bwMode="auto">
              <a:xfrm flipH="1">
                <a:off x="17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3" name="Line 3339"/>
              <p:cNvSpPr>
                <a:spLocks noChangeShapeType="1"/>
              </p:cNvSpPr>
              <p:nvPr/>
            </p:nvSpPr>
            <p:spPr bwMode="auto">
              <a:xfrm flipH="1">
                <a:off x="17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4" name="Line 3340"/>
              <p:cNvSpPr>
                <a:spLocks noChangeShapeType="1"/>
              </p:cNvSpPr>
              <p:nvPr/>
            </p:nvSpPr>
            <p:spPr bwMode="auto">
              <a:xfrm flipH="1">
                <a:off x="17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5" name="Line 3341"/>
              <p:cNvSpPr>
                <a:spLocks noChangeShapeType="1"/>
              </p:cNvSpPr>
              <p:nvPr/>
            </p:nvSpPr>
            <p:spPr bwMode="auto">
              <a:xfrm flipH="1">
                <a:off x="17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6" name="Line 3342"/>
              <p:cNvSpPr>
                <a:spLocks noChangeShapeType="1"/>
              </p:cNvSpPr>
              <p:nvPr/>
            </p:nvSpPr>
            <p:spPr bwMode="auto">
              <a:xfrm flipH="1">
                <a:off x="16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7" name="Line 3343"/>
              <p:cNvSpPr>
                <a:spLocks noChangeShapeType="1"/>
              </p:cNvSpPr>
              <p:nvPr/>
            </p:nvSpPr>
            <p:spPr bwMode="auto">
              <a:xfrm flipH="1">
                <a:off x="16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8" name="Line 3344"/>
              <p:cNvSpPr>
                <a:spLocks noChangeShapeType="1"/>
              </p:cNvSpPr>
              <p:nvPr/>
            </p:nvSpPr>
            <p:spPr bwMode="auto">
              <a:xfrm flipH="1">
                <a:off x="16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9" name="Line 3345"/>
              <p:cNvSpPr>
                <a:spLocks noChangeShapeType="1"/>
              </p:cNvSpPr>
              <p:nvPr/>
            </p:nvSpPr>
            <p:spPr bwMode="auto">
              <a:xfrm flipH="1">
                <a:off x="16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0" name="Line 3346"/>
              <p:cNvSpPr>
                <a:spLocks noChangeShapeType="1"/>
              </p:cNvSpPr>
              <p:nvPr/>
            </p:nvSpPr>
            <p:spPr bwMode="auto">
              <a:xfrm flipH="1">
                <a:off x="15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1" name="Line 3347"/>
              <p:cNvSpPr>
                <a:spLocks noChangeShapeType="1"/>
              </p:cNvSpPr>
              <p:nvPr/>
            </p:nvSpPr>
            <p:spPr bwMode="auto">
              <a:xfrm flipH="1">
                <a:off x="15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2" name="Line 3348"/>
              <p:cNvSpPr>
                <a:spLocks noChangeShapeType="1"/>
              </p:cNvSpPr>
              <p:nvPr/>
            </p:nvSpPr>
            <p:spPr bwMode="auto">
              <a:xfrm flipH="1">
                <a:off x="15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3" name="Line 3349"/>
              <p:cNvSpPr>
                <a:spLocks noChangeShapeType="1"/>
              </p:cNvSpPr>
              <p:nvPr/>
            </p:nvSpPr>
            <p:spPr bwMode="auto">
              <a:xfrm flipH="1">
                <a:off x="15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4" name="Line 3350"/>
              <p:cNvSpPr>
                <a:spLocks noChangeShapeType="1"/>
              </p:cNvSpPr>
              <p:nvPr/>
            </p:nvSpPr>
            <p:spPr bwMode="auto">
              <a:xfrm flipH="1">
                <a:off x="15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5" name="Line 3351"/>
              <p:cNvSpPr>
                <a:spLocks noChangeShapeType="1"/>
              </p:cNvSpPr>
              <p:nvPr/>
            </p:nvSpPr>
            <p:spPr bwMode="auto">
              <a:xfrm flipH="1">
                <a:off x="14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6" name="Line 3352"/>
              <p:cNvSpPr>
                <a:spLocks noChangeShapeType="1"/>
              </p:cNvSpPr>
              <p:nvPr/>
            </p:nvSpPr>
            <p:spPr bwMode="auto">
              <a:xfrm flipH="1">
                <a:off x="14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7" name="Line 3353"/>
              <p:cNvSpPr>
                <a:spLocks noChangeShapeType="1"/>
              </p:cNvSpPr>
              <p:nvPr/>
            </p:nvSpPr>
            <p:spPr bwMode="auto">
              <a:xfrm flipH="1">
                <a:off x="14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8" name="Line 3354"/>
              <p:cNvSpPr>
                <a:spLocks noChangeShapeType="1"/>
              </p:cNvSpPr>
              <p:nvPr/>
            </p:nvSpPr>
            <p:spPr bwMode="auto">
              <a:xfrm flipH="1">
                <a:off x="14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9" name="Line 3355"/>
              <p:cNvSpPr>
                <a:spLocks noChangeShapeType="1"/>
              </p:cNvSpPr>
              <p:nvPr/>
            </p:nvSpPr>
            <p:spPr bwMode="auto">
              <a:xfrm flipH="1">
                <a:off x="13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0" name="Line 3356"/>
              <p:cNvSpPr>
                <a:spLocks noChangeShapeType="1"/>
              </p:cNvSpPr>
              <p:nvPr/>
            </p:nvSpPr>
            <p:spPr bwMode="auto">
              <a:xfrm flipH="1">
                <a:off x="13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1" name="Line 3357"/>
              <p:cNvSpPr>
                <a:spLocks noChangeShapeType="1"/>
              </p:cNvSpPr>
              <p:nvPr/>
            </p:nvSpPr>
            <p:spPr bwMode="auto">
              <a:xfrm flipH="1">
                <a:off x="13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2" name="Line 3358"/>
              <p:cNvSpPr>
                <a:spLocks noChangeShapeType="1"/>
              </p:cNvSpPr>
              <p:nvPr/>
            </p:nvSpPr>
            <p:spPr bwMode="auto">
              <a:xfrm flipH="1">
                <a:off x="13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3" name="Line 3359"/>
              <p:cNvSpPr>
                <a:spLocks noChangeShapeType="1"/>
              </p:cNvSpPr>
              <p:nvPr/>
            </p:nvSpPr>
            <p:spPr bwMode="auto">
              <a:xfrm flipH="1">
                <a:off x="12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4" name="Line 3360"/>
              <p:cNvSpPr>
                <a:spLocks noChangeShapeType="1"/>
              </p:cNvSpPr>
              <p:nvPr/>
            </p:nvSpPr>
            <p:spPr bwMode="auto">
              <a:xfrm flipH="1">
                <a:off x="12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5" name="Line 3361"/>
              <p:cNvSpPr>
                <a:spLocks noChangeShapeType="1"/>
              </p:cNvSpPr>
              <p:nvPr/>
            </p:nvSpPr>
            <p:spPr bwMode="auto">
              <a:xfrm flipH="1">
                <a:off x="12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6" name="Line 3362"/>
              <p:cNvSpPr>
                <a:spLocks noChangeShapeType="1"/>
              </p:cNvSpPr>
              <p:nvPr/>
            </p:nvSpPr>
            <p:spPr bwMode="auto">
              <a:xfrm flipH="1">
                <a:off x="12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7" name="Line 3363"/>
              <p:cNvSpPr>
                <a:spLocks noChangeShapeType="1"/>
              </p:cNvSpPr>
              <p:nvPr/>
            </p:nvSpPr>
            <p:spPr bwMode="auto">
              <a:xfrm flipH="1">
                <a:off x="1211" y="355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8" name="Line 3364"/>
              <p:cNvSpPr>
                <a:spLocks noChangeShapeType="1"/>
              </p:cNvSpPr>
              <p:nvPr/>
            </p:nvSpPr>
            <p:spPr bwMode="auto">
              <a:xfrm flipH="1">
                <a:off x="1211" y="3498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9" name="Line 3365"/>
              <p:cNvSpPr>
                <a:spLocks noChangeShapeType="1"/>
              </p:cNvSpPr>
              <p:nvPr/>
            </p:nvSpPr>
            <p:spPr bwMode="auto">
              <a:xfrm flipH="1">
                <a:off x="1211" y="344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0" name="Line 3366"/>
              <p:cNvSpPr>
                <a:spLocks noChangeShapeType="1"/>
              </p:cNvSpPr>
              <p:nvPr/>
            </p:nvSpPr>
            <p:spPr bwMode="auto">
              <a:xfrm flipH="1">
                <a:off x="1211" y="3390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1" name="Line 3367"/>
              <p:cNvSpPr>
                <a:spLocks noChangeShapeType="1"/>
              </p:cNvSpPr>
              <p:nvPr/>
            </p:nvSpPr>
            <p:spPr bwMode="auto">
              <a:xfrm flipH="1">
                <a:off x="469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2" name="Line 3368"/>
              <p:cNvSpPr>
                <a:spLocks noChangeShapeType="1"/>
              </p:cNvSpPr>
              <p:nvPr/>
            </p:nvSpPr>
            <p:spPr bwMode="auto">
              <a:xfrm flipH="1">
                <a:off x="467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3" name="Line 3369"/>
              <p:cNvSpPr>
                <a:spLocks noChangeShapeType="1"/>
              </p:cNvSpPr>
              <p:nvPr/>
            </p:nvSpPr>
            <p:spPr bwMode="auto">
              <a:xfrm flipH="1">
                <a:off x="464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4" name="Line 3370"/>
              <p:cNvSpPr>
                <a:spLocks noChangeShapeType="1"/>
              </p:cNvSpPr>
              <p:nvPr/>
            </p:nvSpPr>
            <p:spPr bwMode="auto">
              <a:xfrm flipH="1">
                <a:off x="462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5" name="Line 3371"/>
              <p:cNvSpPr>
                <a:spLocks noChangeShapeType="1"/>
              </p:cNvSpPr>
              <p:nvPr/>
            </p:nvSpPr>
            <p:spPr bwMode="auto">
              <a:xfrm flipH="1">
                <a:off x="459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6" name="Line 3372"/>
              <p:cNvSpPr>
                <a:spLocks noChangeShapeType="1"/>
              </p:cNvSpPr>
              <p:nvPr/>
            </p:nvSpPr>
            <p:spPr bwMode="auto">
              <a:xfrm flipH="1">
                <a:off x="457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7" name="Line 3373"/>
              <p:cNvSpPr>
                <a:spLocks noChangeShapeType="1"/>
              </p:cNvSpPr>
              <p:nvPr/>
            </p:nvSpPr>
            <p:spPr bwMode="auto">
              <a:xfrm flipH="1">
                <a:off x="455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8" name="Line 3374"/>
              <p:cNvSpPr>
                <a:spLocks noChangeShapeType="1"/>
              </p:cNvSpPr>
              <p:nvPr/>
            </p:nvSpPr>
            <p:spPr bwMode="auto">
              <a:xfrm flipH="1">
                <a:off x="452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9" name="Line 3375"/>
              <p:cNvSpPr>
                <a:spLocks noChangeShapeType="1"/>
              </p:cNvSpPr>
              <p:nvPr/>
            </p:nvSpPr>
            <p:spPr bwMode="auto">
              <a:xfrm flipH="1">
                <a:off x="450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0" name="Line 3376"/>
              <p:cNvSpPr>
                <a:spLocks noChangeShapeType="1"/>
              </p:cNvSpPr>
              <p:nvPr/>
            </p:nvSpPr>
            <p:spPr bwMode="auto">
              <a:xfrm flipH="1">
                <a:off x="447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1" name="Line 3377"/>
              <p:cNvSpPr>
                <a:spLocks noChangeShapeType="1"/>
              </p:cNvSpPr>
              <p:nvPr/>
            </p:nvSpPr>
            <p:spPr bwMode="auto">
              <a:xfrm flipH="1">
                <a:off x="445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2" name="Line 3378"/>
              <p:cNvSpPr>
                <a:spLocks noChangeShapeType="1"/>
              </p:cNvSpPr>
              <p:nvPr/>
            </p:nvSpPr>
            <p:spPr bwMode="auto">
              <a:xfrm flipH="1">
                <a:off x="443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3" name="Line 3379"/>
              <p:cNvSpPr>
                <a:spLocks noChangeShapeType="1"/>
              </p:cNvSpPr>
              <p:nvPr/>
            </p:nvSpPr>
            <p:spPr bwMode="auto">
              <a:xfrm flipH="1">
                <a:off x="440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" name="Line 3380"/>
              <p:cNvSpPr>
                <a:spLocks noChangeShapeType="1"/>
              </p:cNvSpPr>
              <p:nvPr/>
            </p:nvSpPr>
            <p:spPr bwMode="auto">
              <a:xfrm flipH="1">
                <a:off x="438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5" name="Line 3381"/>
              <p:cNvSpPr>
                <a:spLocks noChangeShapeType="1"/>
              </p:cNvSpPr>
              <p:nvPr/>
            </p:nvSpPr>
            <p:spPr bwMode="auto">
              <a:xfrm flipH="1">
                <a:off x="435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6" name="Line 3382"/>
              <p:cNvSpPr>
                <a:spLocks noChangeShapeType="1"/>
              </p:cNvSpPr>
              <p:nvPr/>
            </p:nvSpPr>
            <p:spPr bwMode="auto">
              <a:xfrm flipH="1">
                <a:off x="433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" name="Line 3383"/>
              <p:cNvSpPr>
                <a:spLocks noChangeShapeType="1"/>
              </p:cNvSpPr>
              <p:nvPr/>
            </p:nvSpPr>
            <p:spPr bwMode="auto">
              <a:xfrm flipH="1">
                <a:off x="431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" name="Line 3384"/>
              <p:cNvSpPr>
                <a:spLocks noChangeShapeType="1"/>
              </p:cNvSpPr>
              <p:nvPr/>
            </p:nvSpPr>
            <p:spPr bwMode="auto">
              <a:xfrm flipH="1">
                <a:off x="428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9" name="Line 3385"/>
              <p:cNvSpPr>
                <a:spLocks noChangeShapeType="1"/>
              </p:cNvSpPr>
              <p:nvPr/>
            </p:nvSpPr>
            <p:spPr bwMode="auto">
              <a:xfrm flipH="1">
                <a:off x="426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0" name="Line 3386"/>
              <p:cNvSpPr>
                <a:spLocks noChangeShapeType="1"/>
              </p:cNvSpPr>
              <p:nvPr/>
            </p:nvSpPr>
            <p:spPr bwMode="auto">
              <a:xfrm flipH="1">
                <a:off x="423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1" name="Line 3387"/>
              <p:cNvSpPr>
                <a:spLocks noChangeShapeType="1"/>
              </p:cNvSpPr>
              <p:nvPr/>
            </p:nvSpPr>
            <p:spPr bwMode="auto">
              <a:xfrm flipH="1">
                <a:off x="421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2" name="Line 3388"/>
              <p:cNvSpPr>
                <a:spLocks noChangeShapeType="1"/>
              </p:cNvSpPr>
              <p:nvPr/>
            </p:nvSpPr>
            <p:spPr bwMode="auto">
              <a:xfrm flipH="1">
                <a:off x="419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3" name="Line 3389"/>
              <p:cNvSpPr>
                <a:spLocks noChangeShapeType="1"/>
              </p:cNvSpPr>
              <p:nvPr/>
            </p:nvSpPr>
            <p:spPr bwMode="auto">
              <a:xfrm flipH="1">
                <a:off x="416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4" name="Line 3390"/>
              <p:cNvSpPr>
                <a:spLocks noChangeShapeType="1"/>
              </p:cNvSpPr>
              <p:nvPr/>
            </p:nvSpPr>
            <p:spPr bwMode="auto">
              <a:xfrm flipH="1">
                <a:off x="414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5" name="Line 3391"/>
              <p:cNvSpPr>
                <a:spLocks noChangeShapeType="1"/>
              </p:cNvSpPr>
              <p:nvPr/>
            </p:nvSpPr>
            <p:spPr bwMode="auto">
              <a:xfrm flipH="1">
                <a:off x="411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6" name="Line 3392"/>
              <p:cNvSpPr>
                <a:spLocks noChangeShapeType="1"/>
              </p:cNvSpPr>
              <p:nvPr/>
            </p:nvSpPr>
            <p:spPr bwMode="auto">
              <a:xfrm flipH="1">
                <a:off x="409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7" name="Line 3393"/>
              <p:cNvSpPr>
                <a:spLocks noChangeShapeType="1"/>
              </p:cNvSpPr>
              <p:nvPr/>
            </p:nvSpPr>
            <p:spPr bwMode="auto">
              <a:xfrm flipH="1">
                <a:off x="407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8" name="Line 3394"/>
              <p:cNvSpPr>
                <a:spLocks noChangeShapeType="1"/>
              </p:cNvSpPr>
              <p:nvPr/>
            </p:nvSpPr>
            <p:spPr bwMode="auto">
              <a:xfrm flipH="1">
                <a:off x="404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9" name="Line 3395"/>
              <p:cNvSpPr>
                <a:spLocks noChangeShapeType="1"/>
              </p:cNvSpPr>
              <p:nvPr/>
            </p:nvSpPr>
            <p:spPr bwMode="auto">
              <a:xfrm flipH="1">
                <a:off x="402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0" name="Line 3396"/>
              <p:cNvSpPr>
                <a:spLocks noChangeShapeType="1"/>
              </p:cNvSpPr>
              <p:nvPr/>
            </p:nvSpPr>
            <p:spPr bwMode="auto">
              <a:xfrm flipH="1">
                <a:off x="399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1" name="Line 3397"/>
              <p:cNvSpPr>
                <a:spLocks noChangeShapeType="1"/>
              </p:cNvSpPr>
              <p:nvPr/>
            </p:nvSpPr>
            <p:spPr bwMode="auto">
              <a:xfrm flipH="1">
                <a:off x="397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2" name="Line 3398"/>
              <p:cNvSpPr>
                <a:spLocks noChangeShapeType="1"/>
              </p:cNvSpPr>
              <p:nvPr/>
            </p:nvSpPr>
            <p:spPr bwMode="auto">
              <a:xfrm flipH="1">
                <a:off x="395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3" name="Line 3399"/>
              <p:cNvSpPr>
                <a:spLocks noChangeShapeType="1"/>
              </p:cNvSpPr>
              <p:nvPr/>
            </p:nvSpPr>
            <p:spPr bwMode="auto">
              <a:xfrm flipH="1">
                <a:off x="392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4" name="Line 3400"/>
              <p:cNvSpPr>
                <a:spLocks noChangeShapeType="1"/>
              </p:cNvSpPr>
              <p:nvPr/>
            </p:nvSpPr>
            <p:spPr bwMode="auto">
              <a:xfrm flipH="1">
                <a:off x="390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5" name="Line 3401"/>
              <p:cNvSpPr>
                <a:spLocks noChangeShapeType="1"/>
              </p:cNvSpPr>
              <p:nvPr/>
            </p:nvSpPr>
            <p:spPr bwMode="auto">
              <a:xfrm flipH="1">
                <a:off x="387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6" name="Line 3402"/>
              <p:cNvSpPr>
                <a:spLocks noChangeShapeType="1"/>
              </p:cNvSpPr>
              <p:nvPr/>
            </p:nvSpPr>
            <p:spPr bwMode="auto">
              <a:xfrm flipH="1">
                <a:off x="385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7" name="Line 3403"/>
              <p:cNvSpPr>
                <a:spLocks noChangeShapeType="1"/>
              </p:cNvSpPr>
              <p:nvPr/>
            </p:nvSpPr>
            <p:spPr bwMode="auto">
              <a:xfrm flipH="1">
                <a:off x="383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8" name="Line 3404"/>
              <p:cNvSpPr>
                <a:spLocks noChangeShapeType="1"/>
              </p:cNvSpPr>
              <p:nvPr/>
            </p:nvSpPr>
            <p:spPr bwMode="auto">
              <a:xfrm flipH="1">
                <a:off x="380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9" name="Line 3405"/>
              <p:cNvSpPr>
                <a:spLocks noChangeShapeType="1"/>
              </p:cNvSpPr>
              <p:nvPr/>
            </p:nvSpPr>
            <p:spPr bwMode="auto">
              <a:xfrm flipH="1">
                <a:off x="378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0" name="Line 3406"/>
              <p:cNvSpPr>
                <a:spLocks noChangeShapeType="1"/>
              </p:cNvSpPr>
              <p:nvPr/>
            </p:nvSpPr>
            <p:spPr bwMode="auto">
              <a:xfrm flipH="1">
                <a:off x="375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1" name="Line 3407"/>
              <p:cNvSpPr>
                <a:spLocks noChangeShapeType="1"/>
              </p:cNvSpPr>
              <p:nvPr/>
            </p:nvSpPr>
            <p:spPr bwMode="auto">
              <a:xfrm flipH="1">
                <a:off x="373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2" name="Line 3408"/>
              <p:cNvSpPr>
                <a:spLocks noChangeShapeType="1"/>
              </p:cNvSpPr>
              <p:nvPr/>
            </p:nvSpPr>
            <p:spPr bwMode="auto">
              <a:xfrm flipH="1">
                <a:off x="371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3" name="Line 3409"/>
              <p:cNvSpPr>
                <a:spLocks noChangeShapeType="1"/>
              </p:cNvSpPr>
              <p:nvPr/>
            </p:nvSpPr>
            <p:spPr bwMode="auto">
              <a:xfrm flipH="1">
                <a:off x="368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4" name="Line 3410"/>
              <p:cNvSpPr>
                <a:spLocks noChangeShapeType="1"/>
              </p:cNvSpPr>
              <p:nvPr/>
            </p:nvSpPr>
            <p:spPr bwMode="auto">
              <a:xfrm flipH="1">
                <a:off x="366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5" name="Line 3411"/>
              <p:cNvSpPr>
                <a:spLocks noChangeShapeType="1"/>
              </p:cNvSpPr>
              <p:nvPr/>
            </p:nvSpPr>
            <p:spPr bwMode="auto">
              <a:xfrm flipH="1">
                <a:off x="363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6" name="Line 3412"/>
              <p:cNvSpPr>
                <a:spLocks noChangeShapeType="1"/>
              </p:cNvSpPr>
              <p:nvPr/>
            </p:nvSpPr>
            <p:spPr bwMode="auto">
              <a:xfrm flipH="1">
                <a:off x="361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7" name="Line 3413"/>
              <p:cNvSpPr>
                <a:spLocks noChangeShapeType="1"/>
              </p:cNvSpPr>
              <p:nvPr/>
            </p:nvSpPr>
            <p:spPr bwMode="auto">
              <a:xfrm flipH="1">
                <a:off x="359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8" name="Line 3414"/>
              <p:cNvSpPr>
                <a:spLocks noChangeShapeType="1"/>
              </p:cNvSpPr>
              <p:nvPr/>
            </p:nvSpPr>
            <p:spPr bwMode="auto">
              <a:xfrm flipH="1">
                <a:off x="356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9" name="Line 3415"/>
              <p:cNvSpPr>
                <a:spLocks noChangeShapeType="1"/>
              </p:cNvSpPr>
              <p:nvPr/>
            </p:nvSpPr>
            <p:spPr bwMode="auto">
              <a:xfrm flipH="1">
                <a:off x="354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0" name="Line 3416"/>
              <p:cNvSpPr>
                <a:spLocks noChangeShapeType="1"/>
              </p:cNvSpPr>
              <p:nvPr/>
            </p:nvSpPr>
            <p:spPr bwMode="auto">
              <a:xfrm flipH="1">
                <a:off x="351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1" name="Line 3417"/>
              <p:cNvSpPr>
                <a:spLocks noChangeShapeType="1"/>
              </p:cNvSpPr>
              <p:nvPr/>
            </p:nvSpPr>
            <p:spPr bwMode="auto">
              <a:xfrm flipH="1">
                <a:off x="349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2" name="Line 3418"/>
              <p:cNvSpPr>
                <a:spLocks noChangeShapeType="1"/>
              </p:cNvSpPr>
              <p:nvPr/>
            </p:nvSpPr>
            <p:spPr bwMode="auto">
              <a:xfrm flipH="1">
                <a:off x="347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3" name="Line 3419"/>
              <p:cNvSpPr>
                <a:spLocks noChangeShapeType="1"/>
              </p:cNvSpPr>
              <p:nvPr/>
            </p:nvSpPr>
            <p:spPr bwMode="auto">
              <a:xfrm flipH="1">
                <a:off x="344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4" name="Line 3420"/>
              <p:cNvSpPr>
                <a:spLocks noChangeShapeType="1"/>
              </p:cNvSpPr>
              <p:nvPr/>
            </p:nvSpPr>
            <p:spPr bwMode="auto">
              <a:xfrm flipH="1">
                <a:off x="342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46" name="Group 3622"/>
            <p:cNvGrpSpPr>
              <a:grpSpLocks/>
            </p:cNvGrpSpPr>
            <p:nvPr/>
          </p:nvGrpSpPr>
          <p:grpSpPr bwMode="auto">
            <a:xfrm>
              <a:off x="1211" y="3173"/>
              <a:ext cx="3492" cy="218"/>
              <a:chOff x="1211" y="3173"/>
              <a:chExt cx="3492" cy="218"/>
            </a:xfrm>
          </p:grpSpPr>
          <p:sp>
            <p:nvSpPr>
              <p:cNvPr id="4446" name="Line 3422"/>
              <p:cNvSpPr>
                <a:spLocks noChangeShapeType="1"/>
              </p:cNvSpPr>
              <p:nvPr/>
            </p:nvSpPr>
            <p:spPr bwMode="auto">
              <a:xfrm flipH="1">
                <a:off x="339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7" name="Line 3423"/>
              <p:cNvSpPr>
                <a:spLocks noChangeShapeType="1"/>
              </p:cNvSpPr>
              <p:nvPr/>
            </p:nvSpPr>
            <p:spPr bwMode="auto">
              <a:xfrm flipH="1">
                <a:off x="337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8" name="Line 3424"/>
              <p:cNvSpPr>
                <a:spLocks noChangeShapeType="1"/>
              </p:cNvSpPr>
              <p:nvPr/>
            </p:nvSpPr>
            <p:spPr bwMode="auto">
              <a:xfrm flipH="1">
                <a:off x="335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9" name="Line 3425"/>
              <p:cNvSpPr>
                <a:spLocks noChangeShapeType="1"/>
              </p:cNvSpPr>
              <p:nvPr/>
            </p:nvSpPr>
            <p:spPr bwMode="auto">
              <a:xfrm flipH="1">
                <a:off x="332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0" name="Line 3426"/>
              <p:cNvSpPr>
                <a:spLocks noChangeShapeType="1"/>
              </p:cNvSpPr>
              <p:nvPr/>
            </p:nvSpPr>
            <p:spPr bwMode="auto">
              <a:xfrm flipH="1">
                <a:off x="330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1" name="Line 3427"/>
              <p:cNvSpPr>
                <a:spLocks noChangeShapeType="1"/>
              </p:cNvSpPr>
              <p:nvPr/>
            </p:nvSpPr>
            <p:spPr bwMode="auto">
              <a:xfrm flipH="1">
                <a:off x="327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2" name="Line 3428"/>
              <p:cNvSpPr>
                <a:spLocks noChangeShapeType="1"/>
              </p:cNvSpPr>
              <p:nvPr/>
            </p:nvSpPr>
            <p:spPr bwMode="auto">
              <a:xfrm flipH="1">
                <a:off x="325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3" name="Line 3429"/>
              <p:cNvSpPr>
                <a:spLocks noChangeShapeType="1"/>
              </p:cNvSpPr>
              <p:nvPr/>
            </p:nvSpPr>
            <p:spPr bwMode="auto">
              <a:xfrm flipH="1">
                <a:off x="323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4" name="Line 3430"/>
              <p:cNvSpPr>
                <a:spLocks noChangeShapeType="1"/>
              </p:cNvSpPr>
              <p:nvPr/>
            </p:nvSpPr>
            <p:spPr bwMode="auto">
              <a:xfrm flipH="1">
                <a:off x="320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5" name="Line 3431"/>
              <p:cNvSpPr>
                <a:spLocks noChangeShapeType="1"/>
              </p:cNvSpPr>
              <p:nvPr/>
            </p:nvSpPr>
            <p:spPr bwMode="auto">
              <a:xfrm flipH="1">
                <a:off x="318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6" name="Line 3432"/>
              <p:cNvSpPr>
                <a:spLocks noChangeShapeType="1"/>
              </p:cNvSpPr>
              <p:nvPr/>
            </p:nvSpPr>
            <p:spPr bwMode="auto">
              <a:xfrm flipH="1">
                <a:off x="315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7" name="Line 3433"/>
              <p:cNvSpPr>
                <a:spLocks noChangeShapeType="1"/>
              </p:cNvSpPr>
              <p:nvPr/>
            </p:nvSpPr>
            <p:spPr bwMode="auto">
              <a:xfrm flipH="1">
                <a:off x="313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8" name="Line 3434"/>
              <p:cNvSpPr>
                <a:spLocks noChangeShapeType="1"/>
              </p:cNvSpPr>
              <p:nvPr/>
            </p:nvSpPr>
            <p:spPr bwMode="auto">
              <a:xfrm flipH="1">
                <a:off x="311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9" name="Line 3435"/>
              <p:cNvSpPr>
                <a:spLocks noChangeShapeType="1"/>
              </p:cNvSpPr>
              <p:nvPr/>
            </p:nvSpPr>
            <p:spPr bwMode="auto">
              <a:xfrm flipH="1">
                <a:off x="308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0" name="Line 3436"/>
              <p:cNvSpPr>
                <a:spLocks noChangeShapeType="1"/>
              </p:cNvSpPr>
              <p:nvPr/>
            </p:nvSpPr>
            <p:spPr bwMode="auto">
              <a:xfrm flipH="1">
                <a:off x="306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1" name="Line 3437"/>
              <p:cNvSpPr>
                <a:spLocks noChangeShapeType="1"/>
              </p:cNvSpPr>
              <p:nvPr/>
            </p:nvSpPr>
            <p:spPr bwMode="auto">
              <a:xfrm flipH="1">
                <a:off x="303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2" name="Line 3438"/>
              <p:cNvSpPr>
                <a:spLocks noChangeShapeType="1"/>
              </p:cNvSpPr>
              <p:nvPr/>
            </p:nvSpPr>
            <p:spPr bwMode="auto">
              <a:xfrm flipH="1">
                <a:off x="301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3" name="Line 3439"/>
              <p:cNvSpPr>
                <a:spLocks noChangeShapeType="1"/>
              </p:cNvSpPr>
              <p:nvPr/>
            </p:nvSpPr>
            <p:spPr bwMode="auto">
              <a:xfrm flipH="1">
                <a:off x="299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4" name="Line 3440"/>
              <p:cNvSpPr>
                <a:spLocks noChangeShapeType="1"/>
              </p:cNvSpPr>
              <p:nvPr/>
            </p:nvSpPr>
            <p:spPr bwMode="auto">
              <a:xfrm flipH="1">
                <a:off x="296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5" name="Line 3441"/>
              <p:cNvSpPr>
                <a:spLocks noChangeShapeType="1"/>
              </p:cNvSpPr>
              <p:nvPr/>
            </p:nvSpPr>
            <p:spPr bwMode="auto">
              <a:xfrm flipH="1">
                <a:off x="294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6" name="Line 3442"/>
              <p:cNvSpPr>
                <a:spLocks noChangeShapeType="1"/>
              </p:cNvSpPr>
              <p:nvPr/>
            </p:nvSpPr>
            <p:spPr bwMode="auto">
              <a:xfrm flipH="1">
                <a:off x="291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7" name="Line 3443"/>
              <p:cNvSpPr>
                <a:spLocks noChangeShapeType="1"/>
              </p:cNvSpPr>
              <p:nvPr/>
            </p:nvSpPr>
            <p:spPr bwMode="auto">
              <a:xfrm flipH="1">
                <a:off x="289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8" name="Line 3444"/>
              <p:cNvSpPr>
                <a:spLocks noChangeShapeType="1"/>
              </p:cNvSpPr>
              <p:nvPr/>
            </p:nvSpPr>
            <p:spPr bwMode="auto">
              <a:xfrm flipH="1">
                <a:off x="287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9" name="Line 3445"/>
              <p:cNvSpPr>
                <a:spLocks noChangeShapeType="1"/>
              </p:cNvSpPr>
              <p:nvPr/>
            </p:nvSpPr>
            <p:spPr bwMode="auto">
              <a:xfrm flipH="1">
                <a:off x="284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0" name="Line 3446"/>
              <p:cNvSpPr>
                <a:spLocks noChangeShapeType="1"/>
              </p:cNvSpPr>
              <p:nvPr/>
            </p:nvSpPr>
            <p:spPr bwMode="auto">
              <a:xfrm flipH="1">
                <a:off x="282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1" name="Line 3447"/>
              <p:cNvSpPr>
                <a:spLocks noChangeShapeType="1"/>
              </p:cNvSpPr>
              <p:nvPr/>
            </p:nvSpPr>
            <p:spPr bwMode="auto">
              <a:xfrm flipH="1">
                <a:off x="279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2" name="Line 3448"/>
              <p:cNvSpPr>
                <a:spLocks noChangeShapeType="1"/>
              </p:cNvSpPr>
              <p:nvPr/>
            </p:nvSpPr>
            <p:spPr bwMode="auto">
              <a:xfrm flipH="1">
                <a:off x="277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3" name="Line 3449"/>
              <p:cNvSpPr>
                <a:spLocks noChangeShapeType="1"/>
              </p:cNvSpPr>
              <p:nvPr/>
            </p:nvSpPr>
            <p:spPr bwMode="auto">
              <a:xfrm flipH="1">
                <a:off x="275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4" name="Line 3450"/>
              <p:cNvSpPr>
                <a:spLocks noChangeShapeType="1"/>
              </p:cNvSpPr>
              <p:nvPr/>
            </p:nvSpPr>
            <p:spPr bwMode="auto">
              <a:xfrm flipH="1">
                <a:off x="272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5" name="Line 3451"/>
              <p:cNvSpPr>
                <a:spLocks noChangeShapeType="1"/>
              </p:cNvSpPr>
              <p:nvPr/>
            </p:nvSpPr>
            <p:spPr bwMode="auto">
              <a:xfrm flipH="1">
                <a:off x="270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6" name="Line 3452"/>
              <p:cNvSpPr>
                <a:spLocks noChangeShapeType="1"/>
              </p:cNvSpPr>
              <p:nvPr/>
            </p:nvSpPr>
            <p:spPr bwMode="auto">
              <a:xfrm flipH="1">
                <a:off x="267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7" name="Line 3453"/>
              <p:cNvSpPr>
                <a:spLocks noChangeShapeType="1"/>
              </p:cNvSpPr>
              <p:nvPr/>
            </p:nvSpPr>
            <p:spPr bwMode="auto">
              <a:xfrm flipH="1">
                <a:off x="265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8" name="Line 3454"/>
              <p:cNvSpPr>
                <a:spLocks noChangeShapeType="1"/>
              </p:cNvSpPr>
              <p:nvPr/>
            </p:nvSpPr>
            <p:spPr bwMode="auto">
              <a:xfrm flipH="1">
                <a:off x="263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9" name="Line 3455"/>
              <p:cNvSpPr>
                <a:spLocks noChangeShapeType="1"/>
              </p:cNvSpPr>
              <p:nvPr/>
            </p:nvSpPr>
            <p:spPr bwMode="auto">
              <a:xfrm flipH="1">
                <a:off x="260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0" name="Line 3456"/>
              <p:cNvSpPr>
                <a:spLocks noChangeShapeType="1"/>
              </p:cNvSpPr>
              <p:nvPr/>
            </p:nvSpPr>
            <p:spPr bwMode="auto">
              <a:xfrm flipH="1">
                <a:off x="258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1" name="Line 3457"/>
              <p:cNvSpPr>
                <a:spLocks noChangeShapeType="1"/>
              </p:cNvSpPr>
              <p:nvPr/>
            </p:nvSpPr>
            <p:spPr bwMode="auto">
              <a:xfrm flipH="1">
                <a:off x="255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2" name="Line 3458"/>
              <p:cNvSpPr>
                <a:spLocks noChangeShapeType="1"/>
              </p:cNvSpPr>
              <p:nvPr/>
            </p:nvSpPr>
            <p:spPr bwMode="auto">
              <a:xfrm flipH="1">
                <a:off x="253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3" name="Line 3459"/>
              <p:cNvSpPr>
                <a:spLocks noChangeShapeType="1"/>
              </p:cNvSpPr>
              <p:nvPr/>
            </p:nvSpPr>
            <p:spPr bwMode="auto">
              <a:xfrm flipH="1">
                <a:off x="251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4" name="Line 3460"/>
              <p:cNvSpPr>
                <a:spLocks noChangeShapeType="1"/>
              </p:cNvSpPr>
              <p:nvPr/>
            </p:nvSpPr>
            <p:spPr bwMode="auto">
              <a:xfrm flipH="1">
                <a:off x="248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5" name="Line 3461"/>
              <p:cNvSpPr>
                <a:spLocks noChangeShapeType="1"/>
              </p:cNvSpPr>
              <p:nvPr/>
            </p:nvSpPr>
            <p:spPr bwMode="auto">
              <a:xfrm flipH="1">
                <a:off x="246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6" name="Line 3462"/>
              <p:cNvSpPr>
                <a:spLocks noChangeShapeType="1"/>
              </p:cNvSpPr>
              <p:nvPr/>
            </p:nvSpPr>
            <p:spPr bwMode="auto">
              <a:xfrm flipH="1">
                <a:off x="243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7" name="Line 3463"/>
              <p:cNvSpPr>
                <a:spLocks noChangeShapeType="1"/>
              </p:cNvSpPr>
              <p:nvPr/>
            </p:nvSpPr>
            <p:spPr bwMode="auto">
              <a:xfrm flipH="1">
                <a:off x="241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8" name="Line 3464"/>
              <p:cNvSpPr>
                <a:spLocks noChangeShapeType="1"/>
              </p:cNvSpPr>
              <p:nvPr/>
            </p:nvSpPr>
            <p:spPr bwMode="auto">
              <a:xfrm flipH="1">
                <a:off x="239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9" name="Line 3465"/>
              <p:cNvSpPr>
                <a:spLocks noChangeShapeType="1"/>
              </p:cNvSpPr>
              <p:nvPr/>
            </p:nvSpPr>
            <p:spPr bwMode="auto">
              <a:xfrm flipH="1">
                <a:off x="236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0" name="Line 3466"/>
              <p:cNvSpPr>
                <a:spLocks noChangeShapeType="1"/>
              </p:cNvSpPr>
              <p:nvPr/>
            </p:nvSpPr>
            <p:spPr bwMode="auto">
              <a:xfrm flipH="1">
                <a:off x="234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1" name="Line 3467"/>
              <p:cNvSpPr>
                <a:spLocks noChangeShapeType="1"/>
              </p:cNvSpPr>
              <p:nvPr/>
            </p:nvSpPr>
            <p:spPr bwMode="auto">
              <a:xfrm flipH="1">
                <a:off x="231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2" name="Line 3468"/>
              <p:cNvSpPr>
                <a:spLocks noChangeShapeType="1"/>
              </p:cNvSpPr>
              <p:nvPr/>
            </p:nvSpPr>
            <p:spPr bwMode="auto">
              <a:xfrm flipH="1">
                <a:off x="229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3" name="Line 3469"/>
              <p:cNvSpPr>
                <a:spLocks noChangeShapeType="1"/>
              </p:cNvSpPr>
              <p:nvPr/>
            </p:nvSpPr>
            <p:spPr bwMode="auto">
              <a:xfrm flipH="1">
                <a:off x="227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4" name="Line 3470"/>
              <p:cNvSpPr>
                <a:spLocks noChangeShapeType="1"/>
              </p:cNvSpPr>
              <p:nvPr/>
            </p:nvSpPr>
            <p:spPr bwMode="auto">
              <a:xfrm flipH="1">
                <a:off x="224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5" name="Line 3471"/>
              <p:cNvSpPr>
                <a:spLocks noChangeShapeType="1"/>
              </p:cNvSpPr>
              <p:nvPr/>
            </p:nvSpPr>
            <p:spPr bwMode="auto">
              <a:xfrm flipH="1">
                <a:off x="222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6" name="Line 3472"/>
              <p:cNvSpPr>
                <a:spLocks noChangeShapeType="1"/>
              </p:cNvSpPr>
              <p:nvPr/>
            </p:nvSpPr>
            <p:spPr bwMode="auto">
              <a:xfrm flipH="1">
                <a:off x="219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7" name="Line 3473"/>
              <p:cNvSpPr>
                <a:spLocks noChangeShapeType="1"/>
              </p:cNvSpPr>
              <p:nvPr/>
            </p:nvSpPr>
            <p:spPr bwMode="auto">
              <a:xfrm flipH="1">
                <a:off x="217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8" name="Line 3474"/>
              <p:cNvSpPr>
                <a:spLocks noChangeShapeType="1"/>
              </p:cNvSpPr>
              <p:nvPr/>
            </p:nvSpPr>
            <p:spPr bwMode="auto">
              <a:xfrm flipH="1">
                <a:off x="215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9" name="Line 3475"/>
              <p:cNvSpPr>
                <a:spLocks noChangeShapeType="1"/>
              </p:cNvSpPr>
              <p:nvPr/>
            </p:nvSpPr>
            <p:spPr bwMode="auto">
              <a:xfrm flipH="1">
                <a:off x="212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0" name="Line 3476"/>
              <p:cNvSpPr>
                <a:spLocks noChangeShapeType="1"/>
              </p:cNvSpPr>
              <p:nvPr/>
            </p:nvSpPr>
            <p:spPr bwMode="auto">
              <a:xfrm flipH="1">
                <a:off x="210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1" name="Line 3477"/>
              <p:cNvSpPr>
                <a:spLocks noChangeShapeType="1"/>
              </p:cNvSpPr>
              <p:nvPr/>
            </p:nvSpPr>
            <p:spPr bwMode="auto">
              <a:xfrm flipH="1">
                <a:off x="207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2" name="Line 3478"/>
              <p:cNvSpPr>
                <a:spLocks noChangeShapeType="1"/>
              </p:cNvSpPr>
              <p:nvPr/>
            </p:nvSpPr>
            <p:spPr bwMode="auto">
              <a:xfrm flipH="1">
                <a:off x="205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3" name="Line 3479"/>
              <p:cNvSpPr>
                <a:spLocks noChangeShapeType="1"/>
              </p:cNvSpPr>
              <p:nvPr/>
            </p:nvSpPr>
            <p:spPr bwMode="auto">
              <a:xfrm flipH="1">
                <a:off x="203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4" name="Line 3480"/>
              <p:cNvSpPr>
                <a:spLocks noChangeShapeType="1"/>
              </p:cNvSpPr>
              <p:nvPr/>
            </p:nvSpPr>
            <p:spPr bwMode="auto">
              <a:xfrm flipH="1">
                <a:off x="200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5" name="Line 3481"/>
              <p:cNvSpPr>
                <a:spLocks noChangeShapeType="1"/>
              </p:cNvSpPr>
              <p:nvPr/>
            </p:nvSpPr>
            <p:spPr bwMode="auto">
              <a:xfrm flipH="1">
                <a:off x="198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" name="Line 3482"/>
              <p:cNvSpPr>
                <a:spLocks noChangeShapeType="1"/>
              </p:cNvSpPr>
              <p:nvPr/>
            </p:nvSpPr>
            <p:spPr bwMode="auto">
              <a:xfrm flipH="1">
                <a:off x="195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7" name="Line 3483"/>
              <p:cNvSpPr>
                <a:spLocks noChangeShapeType="1"/>
              </p:cNvSpPr>
              <p:nvPr/>
            </p:nvSpPr>
            <p:spPr bwMode="auto">
              <a:xfrm flipH="1">
                <a:off x="193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8" name="Line 3484"/>
              <p:cNvSpPr>
                <a:spLocks noChangeShapeType="1"/>
              </p:cNvSpPr>
              <p:nvPr/>
            </p:nvSpPr>
            <p:spPr bwMode="auto">
              <a:xfrm flipH="1">
                <a:off x="191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9" name="Line 3485"/>
              <p:cNvSpPr>
                <a:spLocks noChangeShapeType="1"/>
              </p:cNvSpPr>
              <p:nvPr/>
            </p:nvSpPr>
            <p:spPr bwMode="auto">
              <a:xfrm flipH="1">
                <a:off x="188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0" name="Line 3486"/>
              <p:cNvSpPr>
                <a:spLocks noChangeShapeType="1"/>
              </p:cNvSpPr>
              <p:nvPr/>
            </p:nvSpPr>
            <p:spPr bwMode="auto">
              <a:xfrm flipH="1">
                <a:off x="186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1" name="Line 3487"/>
              <p:cNvSpPr>
                <a:spLocks noChangeShapeType="1"/>
              </p:cNvSpPr>
              <p:nvPr/>
            </p:nvSpPr>
            <p:spPr bwMode="auto">
              <a:xfrm flipH="1">
                <a:off x="183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2" name="Line 3488"/>
              <p:cNvSpPr>
                <a:spLocks noChangeShapeType="1"/>
              </p:cNvSpPr>
              <p:nvPr/>
            </p:nvSpPr>
            <p:spPr bwMode="auto">
              <a:xfrm flipH="1">
                <a:off x="181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3" name="Line 3489"/>
              <p:cNvSpPr>
                <a:spLocks noChangeShapeType="1"/>
              </p:cNvSpPr>
              <p:nvPr/>
            </p:nvSpPr>
            <p:spPr bwMode="auto">
              <a:xfrm flipH="1">
                <a:off x="179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4" name="Line 3490"/>
              <p:cNvSpPr>
                <a:spLocks noChangeShapeType="1"/>
              </p:cNvSpPr>
              <p:nvPr/>
            </p:nvSpPr>
            <p:spPr bwMode="auto">
              <a:xfrm flipH="1">
                <a:off x="176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5" name="Line 3491"/>
              <p:cNvSpPr>
                <a:spLocks noChangeShapeType="1"/>
              </p:cNvSpPr>
              <p:nvPr/>
            </p:nvSpPr>
            <p:spPr bwMode="auto">
              <a:xfrm flipH="1">
                <a:off x="174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6" name="Line 3492"/>
              <p:cNvSpPr>
                <a:spLocks noChangeShapeType="1"/>
              </p:cNvSpPr>
              <p:nvPr/>
            </p:nvSpPr>
            <p:spPr bwMode="auto">
              <a:xfrm flipH="1">
                <a:off x="171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7" name="Line 3493"/>
              <p:cNvSpPr>
                <a:spLocks noChangeShapeType="1"/>
              </p:cNvSpPr>
              <p:nvPr/>
            </p:nvSpPr>
            <p:spPr bwMode="auto">
              <a:xfrm flipH="1">
                <a:off x="169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8" name="Line 3494"/>
              <p:cNvSpPr>
                <a:spLocks noChangeShapeType="1"/>
              </p:cNvSpPr>
              <p:nvPr/>
            </p:nvSpPr>
            <p:spPr bwMode="auto">
              <a:xfrm flipH="1">
                <a:off x="167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9" name="Line 3495"/>
              <p:cNvSpPr>
                <a:spLocks noChangeShapeType="1"/>
              </p:cNvSpPr>
              <p:nvPr/>
            </p:nvSpPr>
            <p:spPr bwMode="auto">
              <a:xfrm flipH="1">
                <a:off x="164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0" name="Line 3496"/>
              <p:cNvSpPr>
                <a:spLocks noChangeShapeType="1"/>
              </p:cNvSpPr>
              <p:nvPr/>
            </p:nvSpPr>
            <p:spPr bwMode="auto">
              <a:xfrm flipH="1">
                <a:off x="162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1" name="Line 3497"/>
              <p:cNvSpPr>
                <a:spLocks noChangeShapeType="1"/>
              </p:cNvSpPr>
              <p:nvPr/>
            </p:nvSpPr>
            <p:spPr bwMode="auto">
              <a:xfrm flipH="1">
                <a:off x="159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2" name="Line 3498"/>
              <p:cNvSpPr>
                <a:spLocks noChangeShapeType="1"/>
              </p:cNvSpPr>
              <p:nvPr/>
            </p:nvSpPr>
            <p:spPr bwMode="auto">
              <a:xfrm flipH="1">
                <a:off x="157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3" name="Line 3499"/>
              <p:cNvSpPr>
                <a:spLocks noChangeShapeType="1"/>
              </p:cNvSpPr>
              <p:nvPr/>
            </p:nvSpPr>
            <p:spPr bwMode="auto">
              <a:xfrm flipH="1">
                <a:off x="155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4" name="Line 3500"/>
              <p:cNvSpPr>
                <a:spLocks noChangeShapeType="1"/>
              </p:cNvSpPr>
              <p:nvPr/>
            </p:nvSpPr>
            <p:spPr bwMode="auto">
              <a:xfrm flipH="1">
                <a:off x="152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5" name="Line 3501"/>
              <p:cNvSpPr>
                <a:spLocks noChangeShapeType="1"/>
              </p:cNvSpPr>
              <p:nvPr/>
            </p:nvSpPr>
            <p:spPr bwMode="auto">
              <a:xfrm flipH="1">
                <a:off x="150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6" name="Line 3502"/>
              <p:cNvSpPr>
                <a:spLocks noChangeShapeType="1"/>
              </p:cNvSpPr>
              <p:nvPr/>
            </p:nvSpPr>
            <p:spPr bwMode="auto">
              <a:xfrm flipH="1">
                <a:off x="147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7" name="Line 3503"/>
              <p:cNvSpPr>
                <a:spLocks noChangeShapeType="1"/>
              </p:cNvSpPr>
              <p:nvPr/>
            </p:nvSpPr>
            <p:spPr bwMode="auto">
              <a:xfrm flipH="1">
                <a:off x="145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8" name="Line 3504"/>
              <p:cNvSpPr>
                <a:spLocks noChangeShapeType="1"/>
              </p:cNvSpPr>
              <p:nvPr/>
            </p:nvSpPr>
            <p:spPr bwMode="auto">
              <a:xfrm flipH="1">
                <a:off x="143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9" name="Line 3505"/>
              <p:cNvSpPr>
                <a:spLocks noChangeShapeType="1"/>
              </p:cNvSpPr>
              <p:nvPr/>
            </p:nvSpPr>
            <p:spPr bwMode="auto">
              <a:xfrm flipH="1">
                <a:off x="140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0" name="Line 3506"/>
              <p:cNvSpPr>
                <a:spLocks noChangeShapeType="1"/>
              </p:cNvSpPr>
              <p:nvPr/>
            </p:nvSpPr>
            <p:spPr bwMode="auto">
              <a:xfrm flipH="1">
                <a:off x="138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1" name="Line 3507"/>
              <p:cNvSpPr>
                <a:spLocks noChangeShapeType="1"/>
              </p:cNvSpPr>
              <p:nvPr/>
            </p:nvSpPr>
            <p:spPr bwMode="auto">
              <a:xfrm flipH="1">
                <a:off x="135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2" name="Line 3508"/>
              <p:cNvSpPr>
                <a:spLocks noChangeShapeType="1"/>
              </p:cNvSpPr>
              <p:nvPr/>
            </p:nvSpPr>
            <p:spPr bwMode="auto">
              <a:xfrm flipH="1">
                <a:off x="133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3" name="Line 3509"/>
              <p:cNvSpPr>
                <a:spLocks noChangeShapeType="1"/>
              </p:cNvSpPr>
              <p:nvPr/>
            </p:nvSpPr>
            <p:spPr bwMode="auto">
              <a:xfrm flipH="1">
                <a:off x="1311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4" name="Line 3510"/>
              <p:cNvSpPr>
                <a:spLocks noChangeShapeType="1"/>
              </p:cNvSpPr>
              <p:nvPr/>
            </p:nvSpPr>
            <p:spPr bwMode="auto">
              <a:xfrm flipH="1">
                <a:off x="1287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5" name="Line 3511"/>
              <p:cNvSpPr>
                <a:spLocks noChangeShapeType="1"/>
              </p:cNvSpPr>
              <p:nvPr/>
            </p:nvSpPr>
            <p:spPr bwMode="auto">
              <a:xfrm flipH="1">
                <a:off x="1263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6" name="Line 3512"/>
              <p:cNvSpPr>
                <a:spLocks noChangeShapeType="1"/>
              </p:cNvSpPr>
              <p:nvPr/>
            </p:nvSpPr>
            <p:spPr bwMode="auto">
              <a:xfrm flipH="1">
                <a:off x="1239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7" name="Line 3513"/>
              <p:cNvSpPr>
                <a:spLocks noChangeShapeType="1"/>
              </p:cNvSpPr>
              <p:nvPr/>
            </p:nvSpPr>
            <p:spPr bwMode="auto">
              <a:xfrm flipH="1">
                <a:off x="1215" y="3390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8" name="Line 3514"/>
              <p:cNvSpPr>
                <a:spLocks noChangeShapeType="1"/>
              </p:cNvSpPr>
              <p:nvPr/>
            </p:nvSpPr>
            <p:spPr bwMode="auto">
              <a:xfrm flipH="1">
                <a:off x="1211" y="3336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9" name="Line 3515"/>
              <p:cNvSpPr>
                <a:spLocks noChangeShapeType="1"/>
              </p:cNvSpPr>
              <p:nvPr/>
            </p:nvSpPr>
            <p:spPr bwMode="auto">
              <a:xfrm flipH="1">
                <a:off x="1211" y="3281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0" name="Line 3516"/>
              <p:cNvSpPr>
                <a:spLocks noChangeShapeType="1"/>
              </p:cNvSpPr>
              <p:nvPr/>
            </p:nvSpPr>
            <p:spPr bwMode="auto">
              <a:xfrm flipH="1">
                <a:off x="1211" y="3227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1" name="Line 3517"/>
              <p:cNvSpPr>
                <a:spLocks noChangeShapeType="1"/>
              </p:cNvSpPr>
              <p:nvPr/>
            </p:nvSpPr>
            <p:spPr bwMode="auto">
              <a:xfrm flipH="1">
                <a:off x="1211" y="3173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2" name="Line 3518"/>
              <p:cNvSpPr>
                <a:spLocks noChangeShapeType="1"/>
              </p:cNvSpPr>
              <p:nvPr/>
            </p:nvSpPr>
            <p:spPr bwMode="auto">
              <a:xfrm flipH="1">
                <a:off x="469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3" name="Line 3519"/>
              <p:cNvSpPr>
                <a:spLocks noChangeShapeType="1"/>
              </p:cNvSpPr>
              <p:nvPr/>
            </p:nvSpPr>
            <p:spPr bwMode="auto">
              <a:xfrm flipH="1">
                <a:off x="467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4" name="Line 3520"/>
              <p:cNvSpPr>
                <a:spLocks noChangeShapeType="1"/>
              </p:cNvSpPr>
              <p:nvPr/>
            </p:nvSpPr>
            <p:spPr bwMode="auto">
              <a:xfrm flipH="1">
                <a:off x="464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5" name="Line 3521"/>
              <p:cNvSpPr>
                <a:spLocks noChangeShapeType="1"/>
              </p:cNvSpPr>
              <p:nvPr/>
            </p:nvSpPr>
            <p:spPr bwMode="auto">
              <a:xfrm flipH="1">
                <a:off x="462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6" name="Line 3522"/>
              <p:cNvSpPr>
                <a:spLocks noChangeShapeType="1"/>
              </p:cNvSpPr>
              <p:nvPr/>
            </p:nvSpPr>
            <p:spPr bwMode="auto">
              <a:xfrm flipH="1">
                <a:off x="459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7" name="Line 3523"/>
              <p:cNvSpPr>
                <a:spLocks noChangeShapeType="1"/>
              </p:cNvSpPr>
              <p:nvPr/>
            </p:nvSpPr>
            <p:spPr bwMode="auto">
              <a:xfrm flipH="1">
                <a:off x="457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8" name="Line 3524"/>
              <p:cNvSpPr>
                <a:spLocks noChangeShapeType="1"/>
              </p:cNvSpPr>
              <p:nvPr/>
            </p:nvSpPr>
            <p:spPr bwMode="auto">
              <a:xfrm flipH="1">
                <a:off x="455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9" name="Line 3525"/>
              <p:cNvSpPr>
                <a:spLocks noChangeShapeType="1"/>
              </p:cNvSpPr>
              <p:nvPr/>
            </p:nvSpPr>
            <p:spPr bwMode="auto">
              <a:xfrm flipH="1">
                <a:off x="452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0" name="Line 3526"/>
              <p:cNvSpPr>
                <a:spLocks noChangeShapeType="1"/>
              </p:cNvSpPr>
              <p:nvPr/>
            </p:nvSpPr>
            <p:spPr bwMode="auto">
              <a:xfrm flipH="1">
                <a:off x="450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1" name="Line 3527"/>
              <p:cNvSpPr>
                <a:spLocks noChangeShapeType="1"/>
              </p:cNvSpPr>
              <p:nvPr/>
            </p:nvSpPr>
            <p:spPr bwMode="auto">
              <a:xfrm flipH="1">
                <a:off x="447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2" name="Line 3528"/>
              <p:cNvSpPr>
                <a:spLocks noChangeShapeType="1"/>
              </p:cNvSpPr>
              <p:nvPr/>
            </p:nvSpPr>
            <p:spPr bwMode="auto">
              <a:xfrm flipH="1">
                <a:off x="445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3" name="Line 3529"/>
              <p:cNvSpPr>
                <a:spLocks noChangeShapeType="1"/>
              </p:cNvSpPr>
              <p:nvPr/>
            </p:nvSpPr>
            <p:spPr bwMode="auto">
              <a:xfrm flipH="1">
                <a:off x="443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4" name="Line 3530"/>
              <p:cNvSpPr>
                <a:spLocks noChangeShapeType="1"/>
              </p:cNvSpPr>
              <p:nvPr/>
            </p:nvSpPr>
            <p:spPr bwMode="auto">
              <a:xfrm flipH="1">
                <a:off x="440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5" name="Line 3531"/>
              <p:cNvSpPr>
                <a:spLocks noChangeShapeType="1"/>
              </p:cNvSpPr>
              <p:nvPr/>
            </p:nvSpPr>
            <p:spPr bwMode="auto">
              <a:xfrm flipH="1">
                <a:off x="438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6" name="Line 3532"/>
              <p:cNvSpPr>
                <a:spLocks noChangeShapeType="1"/>
              </p:cNvSpPr>
              <p:nvPr/>
            </p:nvSpPr>
            <p:spPr bwMode="auto">
              <a:xfrm flipH="1">
                <a:off x="435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" name="Line 3533"/>
              <p:cNvSpPr>
                <a:spLocks noChangeShapeType="1"/>
              </p:cNvSpPr>
              <p:nvPr/>
            </p:nvSpPr>
            <p:spPr bwMode="auto">
              <a:xfrm flipH="1">
                <a:off x="433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" name="Line 3534"/>
              <p:cNvSpPr>
                <a:spLocks noChangeShapeType="1"/>
              </p:cNvSpPr>
              <p:nvPr/>
            </p:nvSpPr>
            <p:spPr bwMode="auto">
              <a:xfrm flipH="1">
                <a:off x="431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9" name="Line 3535"/>
              <p:cNvSpPr>
                <a:spLocks noChangeShapeType="1"/>
              </p:cNvSpPr>
              <p:nvPr/>
            </p:nvSpPr>
            <p:spPr bwMode="auto">
              <a:xfrm flipH="1">
                <a:off x="428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0" name="Line 3536"/>
              <p:cNvSpPr>
                <a:spLocks noChangeShapeType="1"/>
              </p:cNvSpPr>
              <p:nvPr/>
            </p:nvSpPr>
            <p:spPr bwMode="auto">
              <a:xfrm flipH="1">
                <a:off x="426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1" name="Line 3537"/>
              <p:cNvSpPr>
                <a:spLocks noChangeShapeType="1"/>
              </p:cNvSpPr>
              <p:nvPr/>
            </p:nvSpPr>
            <p:spPr bwMode="auto">
              <a:xfrm flipH="1">
                <a:off x="423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2" name="Line 3538"/>
              <p:cNvSpPr>
                <a:spLocks noChangeShapeType="1"/>
              </p:cNvSpPr>
              <p:nvPr/>
            </p:nvSpPr>
            <p:spPr bwMode="auto">
              <a:xfrm flipH="1">
                <a:off x="421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3" name="Line 3539"/>
              <p:cNvSpPr>
                <a:spLocks noChangeShapeType="1"/>
              </p:cNvSpPr>
              <p:nvPr/>
            </p:nvSpPr>
            <p:spPr bwMode="auto">
              <a:xfrm flipH="1">
                <a:off x="419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4" name="Line 3540"/>
              <p:cNvSpPr>
                <a:spLocks noChangeShapeType="1"/>
              </p:cNvSpPr>
              <p:nvPr/>
            </p:nvSpPr>
            <p:spPr bwMode="auto">
              <a:xfrm flipH="1">
                <a:off x="416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5" name="Line 3541"/>
              <p:cNvSpPr>
                <a:spLocks noChangeShapeType="1"/>
              </p:cNvSpPr>
              <p:nvPr/>
            </p:nvSpPr>
            <p:spPr bwMode="auto">
              <a:xfrm flipH="1">
                <a:off x="414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6" name="Line 3542"/>
              <p:cNvSpPr>
                <a:spLocks noChangeShapeType="1"/>
              </p:cNvSpPr>
              <p:nvPr/>
            </p:nvSpPr>
            <p:spPr bwMode="auto">
              <a:xfrm flipH="1">
                <a:off x="411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7" name="Line 3543"/>
              <p:cNvSpPr>
                <a:spLocks noChangeShapeType="1"/>
              </p:cNvSpPr>
              <p:nvPr/>
            </p:nvSpPr>
            <p:spPr bwMode="auto">
              <a:xfrm flipH="1">
                <a:off x="409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8" name="Line 3544"/>
              <p:cNvSpPr>
                <a:spLocks noChangeShapeType="1"/>
              </p:cNvSpPr>
              <p:nvPr/>
            </p:nvSpPr>
            <p:spPr bwMode="auto">
              <a:xfrm flipH="1">
                <a:off x="407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9" name="Line 3545"/>
              <p:cNvSpPr>
                <a:spLocks noChangeShapeType="1"/>
              </p:cNvSpPr>
              <p:nvPr/>
            </p:nvSpPr>
            <p:spPr bwMode="auto">
              <a:xfrm flipH="1">
                <a:off x="404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" name="Line 3546"/>
              <p:cNvSpPr>
                <a:spLocks noChangeShapeType="1"/>
              </p:cNvSpPr>
              <p:nvPr/>
            </p:nvSpPr>
            <p:spPr bwMode="auto">
              <a:xfrm flipH="1">
                <a:off x="402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" name="Line 3547"/>
              <p:cNvSpPr>
                <a:spLocks noChangeShapeType="1"/>
              </p:cNvSpPr>
              <p:nvPr/>
            </p:nvSpPr>
            <p:spPr bwMode="auto">
              <a:xfrm flipH="1">
                <a:off x="399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" name="Line 3548"/>
              <p:cNvSpPr>
                <a:spLocks noChangeShapeType="1"/>
              </p:cNvSpPr>
              <p:nvPr/>
            </p:nvSpPr>
            <p:spPr bwMode="auto">
              <a:xfrm flipH="1">
                <a:off x="397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3" name="Line 3549"/>
              <p:cNvSpPr>
                <a:spLocks noChangeShapeType="1"/>
              </p:cNvSpPr>
              <p:nvPr/>
            </p:nvSpPr>
            <p:spPr bwMode="auto">
              <a:xfrm flipH="1">
                <a:off x="395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4" name="Line 3550"/>
              <p:cNvSpPr>
                <a:spLocks noChangeShapeType="1"/>
              </p:cNvSpPr>
              <p:nvPr/>
            </p:nvSpPr>
            <p:spPr bwMode="auto">
              <a:xfrm flipH="1">
                <a:off x="392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5" name="Line 3551"/>
              <p:cNvSpPr>
                <a:spLocks noChangeShapeType="1"/>
              </p:cNvSpPr>
              <p:nvPr/>
            </p:nvSpPr>
            <p:spPr bwMode="auto">
              <a:xfrm flipH="1">
                <a:off x="390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6" name="Line 3552"/>
              <p:cNvSpPr>
                <a:spLocks noChangeShapeType="1"/>
              </p:cNvSpPr>
              <p:nvPr/>
            </p:nvSpPr>
            <p:spPr bwMode="auto">
              <a:xfrm flipH="1">
                <a:off x="387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7" name="Line 3553"/>
              <p:cNvSpPr>
                <a:spLocks noChangeShapeType="1"/>
              </p:cNvSpPr>
              <p:nvPr/>
            </p:nvSpPr>
            <p:spPr bwMode="auto">
              <a:xfrm flipH="1">
                <a:off x="385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8" name="Line 3554"/>
              <p:cNvSpPr>
                <a:spLocks noChangeShapeType="1"/>
              </p:cNvSpPr>
              <p:nvPr/>
            </p:nvSpPr>
            <p:spPr bwMode="auto">
              <a:xfrm flipH="1">
                <a:off x="383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9" name="Line 3555"/>
              <p:cNvSpPr>
                <a:spLocks noChangeShapeType="1"/>
              </p:cNvSpPr>
              <p:nvPr/>
            </p:nvSpPr>
            <p:spPr bwMode="auto">
              <a:xfrm flipH="1">
                <a:off x="380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0" name="Line 3556"/>
              <p:cNvSpPr>
                <a:spLocks noChangeShapeType="1"/>
              </p:cNvSpPr>
              <p:nvPr/>
            </p:nvSpPr>
            <p:spPr bwMode="auto">
              <a:xfrm flipH="1">
                <a:off x="378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1" name="Line 3557"/>
              <p:cNvSpPr>
                <a:spLocks noChangeShapeType="1"/>
              </p:cNvSpPr>
              <p:nvPr/>
            </p:nvSpPr>
            <p:spPr bwMode="auto">
              <a:xfrm flipH="1">
                <a:off x="375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2" name="Line 3558"/>
              <p:cNvSpPr>
                <a:spLocks noChangeShapeType="1"/>
              </p:cNvSpPr>
              <p:nvPr/>
            </p:nvSpPr>
            <p:spPr bwMode="auto">
              <a:xfrm flipH="1">
                <a:off x="373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3" name="Line 3559"/>
              <p:cNvSpPr>
                <a:spLocks noChangeShapeType="1"/>
              </p:cNvSpPr>
              <p:nvPr/>
            </p:nvSpPr>
            <p:spPr bwMode="auto">
              <a:xfrm flipH="1">
                <a:off x="371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4" name="Line 3560"/>
              <p:cNvSpPr>
                <a:spLocks noChangeShapeType="1"/>
              </p:cNvSpPr>
              <p:nvPr/>
            </p:nvSpPr>
            <p:spPr bwMode="auto">
              <a:xfrm flipH="1">
                <a:off x="368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5" name="Line 3561"/>
              <p:cNvSpPr>
                <a:spLocks noChangeShapeType="1"/>
              </p:cNvSpPr>
              <p:nvPr/>
            </p:nvSpPr>
            <p:spPr bwMode="auto">
              <a:xfrm flipH="1">
                <a:off x="366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6" name="Line 3562"/>
              <p:cNvSpPr>
                <a:spLocks noChangeShapeType="1"/>
              </p:cNvSpPr>
              <p:nvPr/>
            </p:nvSpPr>
            <p:spPr bwMode="auto">
              <a:xfrm flipH="1">
                <a:off x="363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7" name="Line 3563"/>
              <p:cNvSpPr>
                <a:spLocks noChangeShapeType="1"/>
              </p:cNvSpPr>
              <p:nvPr/>
            </p:nvSpPr>
            <p:spPr bwMode="auto">
              <a:xfrm flipH="1">
                <a:off x="361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8" name="Line 3564"/>
              <p:cNvSpPr>
                <a:spLocks noChangeShapeType="1"/>
              </p:cNvSpPr>
              <p:nvPr/>
            </p:nvSpPr>
            <p:spPr bwMode="auto">
              <a:xfrm flipH="1">
                <a:off x="359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9" name="Line 3565"/>
              <p:cNvSpPr>
                <a:spLocks noChangeShapeType="1"/>
              </p:cNvSpPr>
              <p:nvPr/>
            </p:nvSpPr>
            <p:spPr bwMode="auto">
              <a:xfrm flipH="1">
                <a:off x="356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0" name="Line 3566"/>
              <p:cNvSpPr>
                <a:spLocks noChangeShapeType="1"/>
              </p:cNvSpPr>
              <p:nvPr/>
            </p:nvSpPr>
            <p:spPr bwMode="auto">
              <a:xfrm flipH="1">
                <a:off x="354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1" name="Line 3567"/>
              <p:cNvSpPr>
                <a:spLocks noChangeShapeType="1"/>
              </p:cNvSpPr>
              <p:nvPr/>
            </p:nvSpPr>
            <p:spPr bwMode="auto">
              <a:xfrm flipH="1">
                <a:off x="351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2" name="Line 3568"/>
              <p:cNvSpPr>
                <a:spLocks noChangeShapeType="1"/>
              </p:cNvSpPr>
              <p:nvPr/>
            </p:nvSpPr>
            <p:spPr bwMode="auto">
              <a:xfrm flipH="1">
                <a:off x="349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3" name="Line 3569"/>
              <p:cNvSpPr>
                <a:spLocks noChangeShapeType="1"/>
              </p:cNvSpPr>
              <p:nvPr/>
            </p:nvSpPr>
            <p:spPr bwMode="auto">
              <a:xfrm flipH="1">
                <a:off x="347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4" name="Line 3570"/>
              <p:cNvSpPr>
                <a:spLocks noChangeShapeType="1"/>
              </p:cNvSpPr>
              <p:nvPr/>
            </p:nvSpPr>
            <p:spPr bwMode="auto">
              <a:xfrm flipH="1">
                <a:off x="344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5" name="Line 3571"/>
              <p:cNvSpPr>
                <a:spLocks noChangeShapeType="1"/>
              </p:cNvSpPr>
              <p:nvPr/>
            </p:nvSpPr>
            <p:spPr bwMode="auto">
              <a:xfrm flipH="1">
                <a:off x="342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6" name="Line 3572"/>
              <p:cNvSpPr>
                <a:spLocks noChangeShapeType="1"/>
              </p:cNvSpPr>
              <p:nvPr/>
            </p:nvSpPr>
            <p:spPr bwMode="auto">
              <a:xfrm flipH="1">
                <a:off x="339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7" name="Line 3573"/>
              <p:cNvSpPr>
                <a:spLocks noChangeShapeType="1"/>
              </p:cNvSpPr>
              <p:nvPr/>
            </p:nvSpPr>
            <p:spPr bwMode="auto">
              <a:xfrm flipH="1">
                <a:off x="337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8" name="Line 3574"/>
              <p:cNvSpPr>
                <a:spLocks noChangeShapeType="1"/>
              </p:cNvSpPr>
              <p:nvPr/>
            </p:nvSpPr>
            <p:spPr bwMode="auto">
              <a:xfrm flipH="1">
                <a:off x="335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9" name="Line 3575"/>
              <p:cNvSpPr>
                <a:spLocks noChangeShapeType="1"/>
              </p:cNvSpPr>
              <p:nvPr/>
            </p:nvSpPr>
            <p:spPr bwMode="auto">
              <a:xfrm flipH="1">
                <a:off x="332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0" name="Line 3576"/>
              <p:cNvSpPr>
                <a:spLocks noChangeShapeType="1"/>
              </p:cNvSpPr>
              <p:nvPr/>
            </p:nvSpPr>
            <p:spPr bwMode="auto">
              <a:xfrm flipH="1">
                <a:off x="330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1" name="Line 3577"/>
              <p:cNvSpPr>
                <a:spLocks noChangeShapeType="1"/>
              </p:cNvSpPr>
              <p:nvPr/>
            </p:nvSpPr>
            <p:spPr bwMode="auto">
              <a:xfrm flipH="1">
                <a:off x="327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2" name="Line 3578"/>
              <p:cNvSpPr>
                <a:spLocks noChangeShapeType="1"/>
              </p:cNvSpPr>
              <p:nvPr/>
            </p:nvSpPr>
            <p:spPr bwMode="auto">
              <a:xfrm flipH="1">
                <a:off x="325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3" name="Line 3579"/>
              <p:cNvSpPr>
                <a:spLocks noChangeShapeType="1"/>
              </p:cNvSpPr>
              <p:nvPr/>
            </p:nvSpPr>
            <p:spPr bwMode="auto">
              <a:xfrm flipH="1">
                <a:off x="323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4" name="Line 3580"/>
              <p:cNvSpPr>
                <a:spLocks noChangeShapeType="1"/>
              </p:cNvSpPr>
              <p:nvPr/>
            </p:nvSpPr>
            <p:spPr bwMode="auto">
              <a:xfrm flipH="1">
                <a:off x="320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5" name="Line 3581"/>
              <p:cNvSpPr>
                <a:spLocks noChangeShapeType="1"/>
              </p:cNvSpPr>
              <p:nvPr/>
            </p:nvSpPr>
            <p:spPr bwMode="auto">
              <a:xfrm flipH="1">
                <a:off x="318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6" name="Line 3582"/>
              <p:cNvSpPr>
                <a:spLocks noChangeShapeType="1"/>
              </p:cNvSpPr>
              <p:nvPr/>
            </p:nvSpPr>
            <p:spPr bwMode="auto">
              <a:xfrm flipH="1">
                <a:off x="315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7" name="Line 3583"/>
              <p:cNvSpPr>
                <a:spLocks noChangeShapeType="1"/>
              </p:cNvSpPr>
              <p:nvPr/>
            </p:nvSpPr>
            <p:spPr bwMode="auto">
              <a:xfrm flipH="1">
                <a:off x="313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" name="Line 3584"/>
              <p:cNvSpPr>
                <a:spLocks noChangeShapeType="1"/>
              </p:cNvSpPr>
              <p:nvPr/>
            </p:nvSpPr>
            <p:spPr bwMode="auto">
              <a:xfrm flipH="1">
                <a:off x="311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" name="Line 3585"/>
              <p:cNvSpPr>
                <a:spLocks noChangeShapeType="1"/>
              </p:cNvSpPr>
              <p:nvPr/>
            </p:nvSpPr>
            <p:spPr bwMode="auto">
              <a:xfrm flipH="1">
                <a:off x="308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" name="Line 3586"/>
              <p:cNvSpPr>
                <a:spLocks noChangeShapeType="1"/>
              </p:cNvSpPr>
              <p:nvPr/>
            </p:nvSpPr>
            <p:spPr bwMode="auto">
              <a:xfrm flipH="1">
                <a:off x="306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" name="Line 3587"/>
              <p:cNvSpPr>
                <a:spLocks noChangeShapeType="1"/>
              </p:cNvSpPr>
              <p:nvPr/>
            </p:nvSpPr>
            <p:spPr bwMode="auto">
              <a:xfrm flipH="1">
                <a:off x="303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" name="Line 3588"/>
              <p:cNvSpPr>
                <a:spLocks noChangeShapeType="1"/>
              </p:cNvSpPr>
              <p:nvPr/>
            </p:nvSpPr>
            <p:spPr bwMode="auto">
              <a:xfrm flipH="1">
                <a:off x="301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" name="Line 3589"/>
              <p:cNvSpPr>
                <a:spLocks noChangeShapeType="1"/>
              </p:cNvSpPr>
              <p:nvPr/>
            </p:nvSpPr>
            <p:spPr bwMode="auto">
              <a:xfrm flipH="1">
                <a:off x="299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" name="Line 3590"/>
              <p:cNvSpPr>
                <a:spLocks noChangeShapeType="1"/>
              </p:cNvSpPr>
              <p:nvPr/>
            </p:nvSpPr>
            <p:spPr bwMode="auto">
              <a:xfrm flipH="1">
                <a:off x="296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" name="Line 3591"/>
              <p:cNvSpPr>
                <a:spLocks noChangeShapeType="1"/>
              </p:cNvSpPr>
              <p:nvPr/>
            </p:nvSpPr>
            <p:spPr bwMode="auto">
              <a:xfrm flipH="1">
                <a:off x="294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6" name="Line 3592"/>
              <p:cNvSpPr>
                <a:spLocks noChangeShapeType="1"/>
              </p:cNvSpPr>
              <p:nvPr/>
            </p:nvSpPr>
            <p:spPr bwMode="auto">
              <a:xfrm flipH="1">
                <a:off x="291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" name="Line 3593"/>
              <p:cNvSpPr>
                <a:spLocks noChangeShapeType="1"/>
              </p:cNvSpPr>
              <p:nvPr/>
            </p:nvSpPr>
            <p:spPr bwMode="auto">
              <a:xfrm flipH="1">
                <a:off x="289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" name="Line 3594"/>
              <p:cNvSpPr>
                <a:spLocks noChangeShapeType="1"/>
              </p:cNvSpPr>
              <p:nvPr/>
            </p:nvSpPr>
            <p:spPr bwMode="auto">
              <a:xfrm flipH="1">
                <a:off x="287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" name="Line 3595"/>
              <p:cNvSpPr>
                <a:spLocks noChangeShapeType="1"/>
              </p:cNvSpPr>
              <p:nvPr/>
            </p:nvSpPr>
            <p:spPr bwMode="auto">
              <a:xfrm flipH="1">
                <a:off x="284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0" name="Line 3596"/>
              <p:cNvSpPr>
                <a:spLocks noChangeShapeType="1"/>
              </p:cNvSpPr>
              <p:nvPr/>
            </p:nvSpPr>
            <p:spPr bwMode="auto">
              <a:xfrm flipH="1">
                <a:off x="282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" name="Line 3597"/>
              <p:cNvSpPr>
                <a:spLocks noChangeShapeType="1"/>
              </p:cNvSpPr>
              <p:nvPr/>
            </p:nvSpPr>
            <p:spPr bwMode="auto">
              <a:xfrm flipH="1">
                <a:off x="279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" name="Line 3598"/>
              <p:cNvSpPr>
                <a:spLocks noChangeShapeType="1"/>
              </p:cNvSpPr>
              <p:nvPr/>
            </p:nvSpPr>
            <p:spPr bwMode="auto">
              <a:xfrm flipH="1">
                <a:off x="277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3" name="Line 3599"/>
              <p:cNvSpPr>
                <a:spLocks noChangeShapeType="1"/>
              </p:cNvSpPr>
              <p:nvPr/>
            </p:nvSpPr>
            <p:spPr bwMode="auto">
              <a:xfrm flipH="1">
                <a:off x="275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4" name="Line 3600"/>
              <p:cNvSpPr>
                <a:spLocks noChangeShapeType="1"/>
              </p:cNvSpPr>
              <p:nvPr/>
            </p:nvSpPr>
            <p:spPr bwMode="auto">
              <a:xfrm flipH="1">
                <a:off x="272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" name="Line 3601"/>
              <p:cNvSpPr>
                <a:spLocks noChangeShapeType="1"/>
              </p:cNvSpPr>
              <p:nvPr/>
            </p:nvSpPr>
            <p:spPr bwMode="auto">
              <a:xfrm flipH="1">
                <a:off x="270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" name="Line 3602"/>
              <p:cNvSpPr>
                <a:spLocks noChangeShapeType="1"/>
              </p:cNvSpPr>
              <p:nvPr/>
            </p:nvSpPr>
            <p:spPr bwMode="auto">
              <a:xfrm flipH="1">
                <a:off x="267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" name="Line 3603"/>
              <p:cNvSpPr>
                <a:spLocks noChangeShapeType="1"/>
              </p:cNvSpPr>
              <p:nvPr/>
            </p:nvSpPr>
            <p:spPr bwMode="auto">
              <a:xfrm flipH="1">
                <a:off x="265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8" name="Line 3604"/>
              <p:cNvSpPr>
                <a:spLocks noChangeShapeType="1"/>
              </p:cNvSpPr>
              <p:nvPr/>
            </p:nvSpPr>
            <p:spPr bwMode="auto">
              <a:xfrm flipH="1">
                <a:off x="263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" name="Line 3605"/>
              <p:cNvSpPr>
                <a:spLocks noChangeShapeType="1"/>
              </p:cNvSpPr>
              <p:nvPr/>
            </p:nvSpPr>
            <p:spPr bwMode="auto">
              <a:xfrm flipH="1">
                <a:off x="260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" name="Line 3606"/>
              <p:cNvSpPr>
                <a:spLocks noChangeShapeType="1"/>
              </p:cNvSpPr>
              <p:nvPr/>
            </p:nvSpPr>
            <p:spPr bwMode="auto">
              <a:xfrm flipH="1">
                <a:off x="258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" name="Line 3607"/>
              <p:cNvSpPr>
                <a:spLocks noChangeShapeType="1"/>
              </p:cNvSpPr>
              <p:nvPr/>
            </p:nvSpPr>
            <p:spPr bwMode="auto">
              <a:xfrm flipH="1">
                <a:off x="255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" name="Line 3608"/>
              <p:cNvSpPr>
                <a:spLocks noChangeShapeType="1"/>
              </p:cNvSpPr>
              <p:nvPr/>
            </p:nvSpPr>
            <p:spPr bwMode="auto">
              <a:xfrm flipH="1">
                <a:off x="253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3" name="Line 3609"/>
              <p:cNvSpPr>
                <a:spLocks noChangeShapeType="1"/>
              </p:cNvSpPr>
              <p:nvPr/>
            </p:nvSpPr>
            <p:spPr bwMode="auto">
              <a:xfrm flipH="1">
                <a:off x="251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4" name="Line 3610"/>
              <p:cNvSpPr>
                <a:spLocks noChangeShapeType="1"/>
              </p:cNvSpPr>
              <p:nvPr/>
            </p:nvSpPr>
            <p:spPr bwMode="auto">
              <a:xfrm flipH="1">
                <a:off x="248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5" name="Line 3611"/>
              <p:cNvSpPr>
                <a:spLocks noChangeShapeType="1"/>
              </p:cNvSpPr>
              <p:nvPr/>
            </p:nvSpPr>
            <p:spPr bwMode="auto">
              <a:xfrm flipH="1">
                <a:off x="246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6" name="Line 3612"/>
              <p:cNvSpPr>
                <a:spLocks noChangeShapeType="1"/>
              </p:cNvSpPr>
              <p:nvPr/>
            </p:nvSpPr>
            <p:spPr bwMode="auto">
              <a:xfrm flipH="1">
                <a:off x="243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7" name="Line 3613"/>
              <p:cNvSpPr>
                <a:spLocks noChangeShapeType="1"/>
              </p:cNvSpPr>
              <p:nvPr/>
            </p:nvSpPr>
            <p:spPr bwMode="auto">
              <a:xfrm flipH="1">
                <a:off x="241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8" name="Line 3614"/>
              <p:cNvSpPr>
                <a:spLocks noChangeShapeType="1"/>
              </p:cNvSpPr>
              <p:nvPr/>
            </p:nvSpPr>
            <p:spPr bwMode="auto">
              <a:xfrm flipH="1">
                <a:off x="239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9" name="Line 3615"/>
              <p:cNvSpPr>
                <a:spLocks noChangeShapeType="1"/>
              </p:cNvSpPr>
              <p:nvPr/>
            </p:nvSpPr>
            <p:spPr bwMode="auto">
              <a:xfrm flipH="1">
                <a:off x="236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0" name="Line 3616"/>
              <p:cNvSpPr>
                <a:spLocks noChangeShapeType="1"/>
              </p:cNvSpPr>
              <p:nvPr/>
            </p:nvSpPr>
            <p:spPr bwMode="auto">
              <a:xfrm flipH="1">
                <a:off x="234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1" name="Line 3617"/>
              <p:cNvSpPr>
                <a:spLocks noChangeShapeType="1"/>
              </p:cNvSpPr>
              <p:nvPr/>
            </p:nvSpPr>
            <p:spPr bwMode="auto">
              <a:xfrm flipH="1">
                <a:off x="231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2" name="Line 3618"/>
              <p:cNvSpPr>
                <a:spLocks noChangeShapeType="1"/>
              </p:cNvSpPr>
              <p:nvPr/>
            </p:nvSpPr>
            <p:spPr bwMode="auto">
              <a:xfrm flipH="1">
                <a:off x="229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3" name="Line 3619"/>
              <p:cNvSpPr>
                <a:spLocks noChangeShapeType="1"/>
              </p:cNvSpPr>
              <p:nvPr/>
            </p:nvSpPr>
            <p:spPr bwMode="auto">
              <a:xfrm flipH="1">
                <a:off x="227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4" name="Line 3620"/>
              <p:cNvSpPr>
                <a:spLocks noChangeShapeType="1"/>
              </p:cNvSpPr>
              <p:nvPr/>
            </p:nvSpPr>
            <p:spPr bwMode="auto">
              <a:xfrm flipH="1">
                <a:off x="224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5" name="Line 3621"/>
              <p:cNvSpPr>
                <a:spLocks noChangeShapeType="1"/>
              </p:cNvSpPr>
              <p:nvPr/>
            </p:nvSpPr>
            <p:spPr bwMode="auto">
              <a:xfrm flipH="1">
                <a:off x="222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47" name="Group 3823"/>
            <p:cNvGrpSpPr>
              <a:grpSpLocks/>
            </p:cNvGrpSpPr>
            <p:nvPr/>
          </p:nvGrpSpPr>
          <p:grpSpPr bwMode="auto">
            <a:xfrm>
              <a:off x="1211" y="2739"/>
              <a:ext cx="3492" cy="435"/>
              <a:chOff x="1211" y="2739"/>
              <a:chExt cx="3492" cy="435"/>
            </a:xfrm>
          </p:grpSpPr>
          <p:sp>
            <p:nvSpPr>
              <p:cNvPr id="4647" name="Line 3623"/>
              <p:cNvSpPr>
                <a:spLocks noChangeShapeType="1"/>
              </p:cNvSpPr>
              <p:nvPr/>
            </p:nvSpPr>
            <p:spPr bwMode="auto">
              <a:xfrm flipH="1">
                <a:off x="219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8" name="Line 3624"/>
              <p:cNvSpPr>
                <a:spLocks noChangeShapeType="1"/>
              </p:cNvSpPr>
              <p:nvPr/>
            </p:nvSpPr>
            <p:spPr bwMode="auto">
              <a:xfrm flipH="1">
                <a:off x="217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9" name="Line 3625"/>
              <p:cNvSpPr>
                <a:spLocks noChangeShapeType="1"/>
              </p:cNvSpPr>
              <p:nvPr/>
            </p:nvSpPr>
            <p:spPr bwMode="auto">
              <a:xfrm flipH="1">
                <a:off x="215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0" name="Line 3626"/>
              <p:cNvSpPr>
                <a:spLocks noChangeShapeType="1"/>
              </p:cNvSpPr>
              <p:nvPr/>
            </p:nvSpPr>
            <p:spPr bwMode="auto">
              <a:xfrm flipH="1">
                <a:off x="212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1" name="Line 3627"/>
              <p:cNvSpPr>
                <a:spLocks noChangeShapeType="1"/>
              </p:cNvSpPr>
              <p:nvPr/>
            </p:nvSpPr>
            <p:spPr bwMode="auto">
              <a:xfrm flipH="1">
                <a:off x="210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2" name="Line 3628"/>
              <p:cNvSpPr>
                <a:spLocks noChangeShapeType="1"/>
              </p:cNvSpPr>
              <p:nvPr/>
            </p:nvSpPr>
            <p:spPr bwMode="auto">
              <a:xfrm flipH="1">
                <a:off x="207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3" name="Line 3629"/>
              <p:cNvSpPr>
                <a:spLocks noChangeShapeType="1"/>
              </p:cNvSpPr>
              <p:nvPr/>
            </p:nvSpPr>
            <p:spPr bwMode="auto">
              <a:xfrm flipH="1">
                <a:off x="205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4" name="Line 3630"/>
              <p:cNvSpPr>
                <a:spLocks noChangeShapeType="1"/>
              </p:cNvSpPr>
              <p:nvPr/>
            </p:nvSpPr>
            <p:spPr bwMode="auto">
              <a:xfrm flipH="1">
                <a:off x="203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5" name="Line 3631"/>
              <p:cNvSpPr>
                <a:spLocks noChangeShapeType="1"/>
              </p:cNvSpPr>
              <p:nvPr/>
            </p:nvSpPr>
            <p:spPr bwMode="auto">
              <a:xfrm flipH="1">
                <a:off x="200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6" name="Line 3632"/>
              <p:cNvSpPr>
                <a:spLocks noChangeShapeType="1"/>
              </p:cNvSpPr>
              <p:nvPr/>
            </p:nvSpPr>
            <p:spPr bwMode="auto">
              <a:xfrm flipH="1">
                <a:off x="198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7" name="Line 3633"/>
              <p:cNvSpPr>
                <a:spLocks noChangeShapeType="1"/>
              </p:cNvSpPr>
              <p:nvPr/>
            </p:nvSpPr>
            <p:spPr bwMode="auto">
              <a:xfrm flipH="1">
                <a:off x="195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8" name="Line 3634"/>
              <p:cNvSpPr>
                <a:spLocks noChangeShapeType="1"/>
              </p:cNvSpPr>
              <p:nvPr/>
            </p:nvSpPr>
            <p:spPr bwMode="auto">
              <a:xfrm flipH="1">
                <a:off x="193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9" name="Line 3635"/>
              <p:cNvSpPr>
                <a:spLocks noChangeShapeType="1"/>
              </p:cNvSpPr>
              <p:nvPr/>
            </p:nvSpPr>
            <p:spPr bwMode="auto">
              <a:xfrm flipH="1">
                <a:off x="191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0" name="Line 3636"/>
              <p:cNvSpPr>
                <a:spLocks noChangeShapeType="1"/>
              </p:cNvSpPr>
              <p:nvPr/>
            </p:nvSpPr>
            <p:spPr bwMode="auto">
              <a:xfrm flipH="1">
                <a:off x="188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1" name="Line 3637"/>
              <p:cNvSpPr>
                <a:spLocks noChangeShapeType="1"/>
              </p:cNvSpPr>
              <p:nvPr/>
            </p:nvSpPr>
            <p:spPr bwMode="auto">
              <a:xfrm flipH="1">
                <a:off x="186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2" name="Line 3638"/>
              <p:cNvSpPr>
                <a:spLocks noChangeShapeType="1"/>
              </p:cNvSpPr>
              <p:nvPr/>
            </p:nvSpPr>
            <p:spPr bwMode="auto">
              <a:xfrm flipH="1">
                <a:off x="183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3" name="Line 3639"/>
              <p:cNvSpPr>
                <a:spLocks noChangeShapeType="1"/>
              </p:cNvSpPr>
              <p:nvPr/>
            </p:nvSpPr>
            <p:spPr bwMode="auto">
              <a:xfrm flipH="1">
                <a:off x="181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4" name="Line 3640"/>
              <p:cNvSpPr>
                <a:spLocks noChangeShapeType="1"/>
              </p:cNvSpPr>
              <p:nvPr/>
            </p:nvSpPr>
            <p:spPr bwMode="auto">
              <a:xfrm flipH="1">
                <a:off x="179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5" name="Line 3641"/>
              <p:cNvSpPr>
                <a:spLocks noChangeShapeType="1"/>
              </p:cNvSpPr>
              <p:nvPr/>
            </p:nvSpPr>
            <p:spPr bwMode="auto">
              <a:xfrm flipH="1">
                <a:off x="176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6" name="Line 3642"/>
              <p:cNvSpPr>
                <a:spLocks noChangeShapeType="1"/>
              </p:cNvSpPr>
              <p:nvPr/>
            </p:nvSpPr>
            <p:spPr bwMode="auto">
              <a:xfrm flipH="1">
                <a:off x="174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7" name="Line 3643"/>
              <p:cNvSpPr>
                <a:spLocks noChangeShapeType="1"/>
              </p:cNvSpPr>
              <p:nvPr/>
            </p:nvSpPr>
            <p:spPr bwMode="auto">
              <a:xfrm flipH="1">
                <a:off x="171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8" name="Line 3644"/>
              <p:cNvSpPr>
                <a:spLocks noChangeShapeType="1"/>
              </p:cNvSpPr>
              <p:nvPr/>
            </p:nvSpPr>
            <p:spPr bwMode="auto">
              <a:xfrm flipH="1">
                <a:off x="169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9" name="Line 3645"/>
              <p:cNvSpPr>
                <a:spLocks noChangeShapeType="1"/>
              </p:cNvSpPr>
              <p:nvPr/>
            </p:nvSpPr>
            <p:spPr bwMode="auto">
              <a:xfrm flipH="1">
                <a:off x="167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0" name="Line 3646"/>
              <p:cNvSpPr>
                <a:spLocks noChangeShapeType="1"/>
              </p:cNvSpPr>
              <p:nvPr/>
            </p:nvSpPr>
            <p:spPr bwMode="auto">
              <a:xfrm flipH="1">
                <a:off x="164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1" name="Line 3647"/>
              <p:cNvSpPr>
                <a:spLocks noChangeShapeType="1"/>
              </p:cNvSpPr>
              <p:nvPr/>
            </p:nvSpPr>
            <p:spPr bwMode="auto">
              <a:xfrm flipH="1">
                <a:off x="162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2" name="Line 3648"/>
              <p:cNvSpPr>
                <a:spLocks noChangeShapeType="1"/>
              </p:cNvSpPr>
              <p:nvPr/>
            </p:nvSpPr>
            <p:spPr bwMode="auto">
              <a:xfrm flipH="1">
                <a:off x="159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3" name="Line 3649"/>
              <p:cNvSpPr>
                <a:spLocks noChangeShapeType="1"/>
              </p:cNvSpPr>
              <p:nvPr/>
            </p:nvSpPr>
            <p:spPr bwMode="auto">
              <a:xfrm flipH="1">
                <a:off x="157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4" name="Line 3650"/>
              <p:cNvSpPr>
                <a:spLocks noChangeShapeType="1"/>
              </p:cNvSpPr>
              <p:nvPr/>
            </p:nvSpPr>
            <p:spPr bwMode="auto">
              <a:xfrm flipH="1">
                <a:off x="155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5" name="Line 3651"/>
              <p:cNvSpPr>
                <a:spLocks noChangeShapeType="1"/>
              </p:cNvSpPr>
              <p:nvPr/>
            </p:nvSpPr>
            <p:spPr bwMode="auto">
              <a:xfrm flipH="1">
                <a:off x="152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6" name="Line 3652"/>
              <p:cNvSpPr>
                <a:spLocks noChangeShapeType="1"/>
              </p:cNvSpPr>
              <p:nvPr/>
            </p:nvSpPr>
            <p:spPr bwMode="auto">
              <a:xfrm flipH="1">
                <a:off x="150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7" name="Line 3653"/>
              <p:cNvSpPr>
                <a:spLocks noChangeShapeType="1"/>
              </p:cNvSpPr>
              <p:nvPr/>
            </p:nvSpPr>
            <p:spPr bwMode="auto">
              <a:xfrm flipH="1">
                <a:off x="147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8" name="Line 3654"/>
              <p:cNvSpPr>
                <a:spLocks noChangeShapeType="1"/>
              </p:cNvSpPr>
              <p:nvPr/>
            </p:nvSpPr>
            <p:spPr bwMode="auto">
              <a:xfrm flipH="1">
                <a:off x="145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9" name="Line 3655"/>
              <p:cNvSpPr>
                <a:spLocks noChangeShapeType="1"/>
              </p:cNvSpPr>
              <p:nvPr/>
            </p:nvSpPr>
            <p:spPr bwMode="auto">
              <a:xfrm flipH="1">
                <a:off x="143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0" name="Line 3656"/>
              <p:cNvSpPr>
                <a:spLocks noChangeShapeType="1"/>
              </p:cNvSpPr>
              <p:nvPr/>
            </p:nvSpPr>
            <p:spPr bwMode="auto">
              <a:xfrm flipH="1">
                <a:off x="140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1" name="Line 3657"/>
              <p:cNvSpPr>
                <a:spLocks noChangeShapeType="1"/>
              </p:cNvSpPr>
              <p:nvPr/>
            </p:nvSpPr>
            <p:spPr bwMode="auto">
              <a:xfrm flipH="1">
                <a:off x="138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2" name="Line 3658"/>
              <p:cNvSpPr>
                <a:spLocks noChangeShapeType="1"/>
              </p:cNvSpPr>
              <p:nvPr/>
            </p:nvSpPr>
            <p:spPr bwMode="auto">
              <a:xfrm flipH="1">
                <a:off x="135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3" name="Line 3659"/>
              <p:cNvSpPr>
                <a:spLocks noChangeShapeType="1"/>
              </p:cNvSpPr>
              <p:nvPr/>
            </p:nvSpPr>
            <p:spPr bwMode="auto">
              <a:xfrm flipH="1">
                <a:off x="133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4" name="Line 3660"/>
              <p:cNvSpPr>
                <a:spLocks noChangeShapeType="1"/>
              </p:cNvSpPr>
              <p:nvPr/>
            </p:nvSpPr>
            <p:spPr bwMode="auto">
              <a:xfrm flipH="1">
                <a:off x="1311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5" name="Line 3661"/>
              <p:cNvSpPr>
                <a:spLocks noChangeShapeType="1"/>
              </p:cNvSpPr>
              <p:nvPr/>
            </p:nvSpPr>
            <p:spPr bwMode="auto">
              <a:xfrm flipH="1">
                <a:off x="1287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6" name="Line 3662"/>
              <p:cNvSpPr>
                <a:spLocks noChangeShapeType="1"/>
              </p:cNvSpPr>
              <p:nvPr/>
            </p:nvSpPr>
            <p:spPr bwMode="auto">
              <a:xfrm flipH="1">
                <a:off x="1263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7" name="Line 3663"/>
              <p:cNvSpPr>
                <a:spLocks noChangeShapeType="1"/>
              </p:cNvSpPr>
              <p:nvPr/>
            </p:nvSpPr>
            <p:spPr bwMode="auto">
              <a:xfrm flipH="1">
                <a:off x="1239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8" name="Line 3664"/>
              <p:cNvSpPr>
                <a:spLocks noChangeShapeType="1"/>
              </p:cNvSpPr>
              <p:nvPr/>
            </p:nvSpPr>
            <p:spPr bwMode="auto">
              <a:xfrm flipH="1">
                <a:off x="1215" y="3173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9" name="Line 3665"/>
              <p:cNvSpPr>
                <a:spLocks noChangeShapeType="1"/>
              </p:cNvSpPr>
              <p:nvPr/>
            </p:nvSpPr>
            <p:spPr bwMode="auto">
              <a:xfrm flipH="1">
                <a:off x="1211" y="311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0" name="Line 3666"/>
              <p:cNvSpPr>
                <a:spLocks noChangeShapeType="1"/>
              </p:cNvSpPr>
              <p:nvPr/>
            </p:nvSpPr>
            <p:spPr bwMode="auto">
              <a:xfrm flipH="1">
                <a:off x="1211" y="3064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1" name="Line 3667"/>
              <p:cNvSpPr>
                <a:spLocks noChangeShapeType="1"/>
              </p:cNvSpPr>
              <p:nvPr/>
            </p:nvSpPr>
            <p:spPr bwMode="auto">
              <a:xfrm flipH="1">
                <a:off x="1211" y="3010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2" name="Line 3668"/>
              <p:cNvSpPr>
                <a:spLocks noChangeShapeType="1"/>
              </p:cNvSpPr>
              <p:nvPr/>
            </p:nvSpPr>
            <p:spPr bwMode="auto">
              <a:xfrm flipH="1">
                <a:off x="1211" y="2956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3" name="Line 3669"/>
              <p:cNvSpPr>
                <a:spLocks noChangeShapeType="1"/>
              </p:cNvSpPr>
              <p:nvPr/>
            </p:nvSpPr>
            <p:spPr bwMode="auto">
              <a:xfrm flipH="1">
                <a:off x="469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4" name="Line 3670"/>
              <p:cNvSpPr>
                <a:spLocks noChangeShapeType="1"/>
              </p:cNvSpPr>
              <p:nvPr/>
            </p:nvSpPr>
            <p:spPr bwMode="auto">
              <a:xfrm flipH="1">
                <a:off x="467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5" name="Line 3671"/>
              <p:cNvSpPr>
                <a:spLocks noChangeShapeType="1"/>
              </p:cNvSpPr>
              <p:nvPr/>
            </p:nvSpPr>
            <p:spPr bwMode="auto">
              <a:xfrm flipH="1">
                <a:off x="464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6" name="Line 3672"/>
              <p:cNvSpPr>
                <a:spLocks noChangeShapeType="1"/>
              </p:cNvSpPr>
              <p:nvPr/>
            </p:nvSpPr>
            <p:spPr bwMode="auto">
              <a:xfrm flipH="1">
                <a:off x="462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7" name="Line 3673"/>
              <p:cNvSpPr>
                <a:spLocks noChangeShapeType="1"/>
              </p:cNvSpPr>
              <p:nvPr/>
            </p:nvSpPr>
            <p:spPr bwMode="auto">
              <a:xfrm flipH="1">
                <a:off x="459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8" name="Line 3674"/>
              <p:cNvSpPr>
                <a:spLocks noChangeShapeType="1"/>
              </p:cNvSpPr>
              <p:nvPr/>
            </p:nvSpPr>
            <p:spPr bwMode="auto">
              <a:xfrm flipH="1">
                <a:off x="457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9" name="Line 3675"/>
              <p:cNvSpPr>
                <a:spLocks noChangeShapeType="1"/>
              </p:cNvSpPr>
              <p:nvPr/>
            </p:nvSpPr>
            <p:spPr bwMode="auto">
              <a:xfrm flipH="1">
                <a:off x="455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0" name="Line 3676"/>
              <p:cNvSpPr>
                <a:spLocks noChangeShapeType="1"/>
              </p:cNvSpPr>
              <p:nvPr/>
            </p:nvSpPr>
            <p:spPr bwMode="auto">
              <a:xfrm flipH="1">
                <a:off x="452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1" name="Line 3677"/>
              <p:cNvSpPr>
                <a:spLocks noChangeShapeType="1"/>
              </p:cNvSpPr>
              <p:nvPr/>
            </p:nvSpPr>
            <p:spPr bwMode="auto">
              <a:xfrm flipH="1">
                <a:off x="450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2" name="Line 3678"/>
              <p:cNvSpPr>
                <a:spLocks noChangeShapeType="1"/>
              </p:cNvSpPr>
              <p:nvPr/>
            </p:nvSpPr>
            <p:spPr bwMode="auto">
              <a:xfrm flipH="1">
                <a:off x="447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3" name="Line 3679"/>
              <p:cNvSpPr>
                <a:spLocks noChangeShapeType="1"/>
              </p:cNvSpPr>
              <p:nvPr/>
            </p:nvSpPr>
            <p:spPr bwMode="auto">
              <a:xfrm flipH="1">
                <a:off x="445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4" name="Line 3680"/>
              <p:cNvSpPr>
                <a:spLocks noChangeShapeType="1"/>
              </p:cNvSpPr>
              <p:nvPr/>
            </p:nvSpPr>
            <p:spPr bwMode="auto">
              <a:xfrm flipH="1">
                <a:off x="443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5" name="Line 3681"/>
              <p:cNvSpPr>
                <a:spLocks noChangeShapeType="1"/>
              </p:cNvSpPr>
              <p:nvPr/>
            </p:nvSpPr>
            <p:spPr bwMode="auto">
              <a:xfrm flipH="1">
                <a:off x="440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6" name="Line 3682"/>
              <p:cNvSpPr>
                <a:spLocks noChangeShapeType="1"/>
              </p:cNvSpPr>
              <p:nvPr/>
            </p:nvSpPr>
            <p:spPr bwMode="auto">
              <a:xfrm flipH="1">
                <a:off x="438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7" name="Line 3683"/>
              <p:cNvSpPr>
                <a:spLocks noChangeShapeType="1"/>
              </p:cNvSpPr>
              <p:nvPr/>
            </p:nvSpPr>
            <p:spPr bwMode="auto">
              <a:xfrm flipH="1">
                <a:off x="435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8" name="Line 3684"/>
              <p:cNvSpPr>
                <a:spLocks noChangeShapeType="1"/>
              </p:cNvSpPr>
              <p:nvPr/>
            </p:nvSpPr>
            <p:spPr bwMode="auto">
              <a:xfrm flipH="1">
                <a:off x="433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9" name="Line 3685"/>
              <p:cNvSpPr>
                <a:spLocks noChangeShapeType="1"/>
              </p:cNvSpPr>
              <p:nvPr/>
            </p:nvSpPr>
            <p:spPr bwMode="auto">
              <a:xfrm flipH="1">
                <a:off x="431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0" name="Line 3686"/>
              <p:cNvSpPr>
                <a:spLocks noChangeShapeType="1"/>
              </p:cNvSpPr>
              <p:nvPr/>
            </p:nvSpPr>
            <p:spPr bwMode="auto">
              <a:xfrm flipH="1">
                <a:off x="428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" name="Line 3687"/>
              <p:cNvSpPr>
                <a:spLocks noChangeShapeType="1"/>
              </p:cNvSpPr>
              <p:nvPr/>
            </p:nvSpPr>
            <p:spPr bwMode="auto">
              <a:xfrm flipH="1">
                <a:off x="426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" name="Line 3688"/>
              <p:cNvSpPr>
                <a:spLocks noChangeShapeType="1"/>
              </p:cNvSpPr>
              <p:nvPr/>
            </p:nvSpPr>
            <p:spPr bwMode="auto">
              <a:xfrm flipH="1">
                <a:off x="423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" name="Line 3689"/>
              <p:cNvSpPr>
                <a:spLocks noChangeShapeType="1"/>
              </p:cNvSpPr>
              <p:nvPr/>
            </p:nvSpPr>
            <p:spPr bwMode="auto">
              <a:xfrm flipH="1">
                <a:off x="421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4" name="Line 3690"/>
              <p:cNvSpPr>
                <a:spLocks noChangeShapeType="1"/>
              </p:cNvSpPr>
              <p:nvPr/>
            </p:nvSpPr>
            <p:spPr bwMode="auto">
              <a:xfrm flipH="1">
                <a:off x="419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5" name="Line 3691"/>
              <p:cNvSpPr>
                <a:spLocks noChangeShapeType="1"/>
              </p:cNvSpPr>
              <p:nvPr/>
            </p:nvSpPr>
            <p:spPr bwMode="auto">
              <a:xfrm flipH="1">
                <a:off x="416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6" name="Line 3692"/>
              <p:cNvSpPr>
                <a:spLocks noChangeShapeType="1"/>
              </p:cNvSpPr>
              <p:nvPr/>
            </p:nvSpPr>
            <p:spPr bwMode="auto">
              <a:xfrm flipH="1">
                <a:off x="414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7" name="Line 3693"/>
              <p:cNvSpPr>
                <a:spLocks noChangeShapeType="1"/>
              </p:cNvSpPr>
              <p:nvPr/>
            </p:nvSpPr>
            <p:spPr bwMode="auto">
              <a:xfrm flipH="1">
                <a:off x="411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8" name="Line 3694"/>
              <p:cNvSpPr>
                <a:spLocks noChangeShapeType="1"/>
              </p:cNvSpPr>
              <p:nvPr/>
            </p:nvSpPr>
            <p:spPr bwMode="auto">
              <a:xfrm flipH="1">
                <a:off x="409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" name="Line 3695"/>
              <p:cNvSpPr>
                <a:spLocks noChangeShapeType="1"/>
              </p:cNvSpPr>
              <p:nvPr/>
            </p:nvSpPr>
            <p:spPr bwMode="auto">
              <a:xfrm flipH="1">
                <a:off x="407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" name="Line 3696"/>
              <p:cNvSpPr>
                <a:spLocks noChangeShapeType="1"/>
              </p:cNvSpPr>
              <p:nvPr/>
            </p:nvSpPr>
            <p:spPr bwMode="auto">
              <a:xfrm flipH="1">
                <a:off x="404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" name="Line 3697"/>
              <p:cNvSpPr>
                <a:spLocks noChangeShapeType="1"/>
              </p:cNvSpPr>
              <p:nvPr/>
            </p:nvSpPr>
            <p:spPr bwMode="auto">
              <a:xfrm flipH="1">
                <a:off x="402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" name="Line 3698"/>
              <p:cNvSpPr>
                <a:spLocks noChangeShapeType="1"/>
              </p:cNvSpPr>
              <p:nvPr/>
            </p:nvSpPr>
            <p:spPr bwMode="auto">
              <a:xfrm flipH="1">
                <a:off x="399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" name="Line 3699"/>
              <p:cNvSpPr>
                <a:spLocks noChangeShapeType="1"/>
              </p:cNvSpPr>
              <p:nvPr/>
            </p:nvSpPr>
            <p:spPr bwMode="auto">
              <a:xfrm flipH="1">
                <a:off x="397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" name="Line 3700"/>
              <p:cNvSpPr>
                <a:spLocks noChangeShapeType="1"/>
              </p:cNvSpPr>
              <p:nvPr/>
            </p:nvSpPr>
            <p:spPr bwMode="auto">
              <a:xfrm flipH="1">
                <a:off x="395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" name="Line 3701"/>
              <p:cNvSpPr>
                <a:spLocks noChangeShapeType="1"/>
              </p:cNvSpPr>
              <p:nvPr/>
            </p:nvSpPr>
            <p:spPr bwMode="auto">
              <a:xfrm flipH="1">
                <a:off x="392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" name="Line 3702"/>
              <p:cNvSpPr>
                <a:spLocks noChangeShapeType="1"/>
              </p:cNvSpPr>
              <p:nvPr/>
            </p:nvSpPr>
            <p:spPr bwMode="auto">
              <a:xfrm flipH="1">
                <a:off x="390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" name="Line 3703"/>
              <p:cNvSpPr>
                <a:spLocks noChangeShapeType="1"/>
              </p:cNvSpPr>
              <p:nvPr/>
            </p:nvSpPr>
            <p:spPr bwMode="auto">
              <a:xfrm flipH="1">
                <a:off x="387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" name="Line 3704"/>
              <p:cNvSpPr>
                <a:spLocks noChangeShapeType="1"/>
              </p:cNvSpPr>
              <p:nvPr/>
            </p:nvSpPr>
            <p:spPr bwMode="auto">
              <a:xfrm flipH="1">
                <a:off x="385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" name="Line 3705"/>
              <p:cNvSpPr>
                <a:spLocks noChangeShapeType="1"/>
              </p:cNvSpPr>
              <p:nvPr/>
            </p:nvSpPr>
            <p:spPr bwMode="auto">
              <a:xfrm flipH="1">
                <a:off x="383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" name="Line 3706"/>
              <p:cNvSpPr>
                <a:spLocks noChangeShapeType="1"/>
              </p:cNvSpPr>
              <p:nvPr/>
            </p:nvSpPr>
            <p:spPr bwMode="auto">
              <a:xfrm flipH="1">
                <a:off x="380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" name="Line 3707"/>
              <p:cNvSpPr>
                <a:spLocks noChangeShapeType="1"/>
              </p:cNvSpPr>
              <p:nvPr/>
            </p:nvSpPr>
            <p:spPr bwMode="auto">
              <a:xfrm flipH="1">
                <a:off x="378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" name="Line 3708"/>
              <p:cNvSpPr>
                <a:spLocks noChangeShapeType="1"/>
              </p:cNvSpPr>
              <p:nvPr/>
            </p:nvSpPr>
            <p:spPr bwMode="auto">
              <a:xfrm flipH="1">
                <a:off x="375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" name="Line 3709"/>
              <p:cNvSpPr>
                <a:spLocks noChangeShapeType="1"/>
              </p:cNvSpPr>
              <p:nvPr/>
            </p:nvSpPr>
            <p:spPr bwMode="auto">
              <a:xfrm flipH="1">
                <a:off x="373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" name="Line 3710"/>
              <p:cNvSpPr>
                <a:spLocks noChangeShapeType="1"/>
              </p:cNvSpPr>
              <p:nvPr/>
            </p:nvSpPr>
            <p:spPr bwMode="auto">
              <a:xfrm flipH="1">
                <a:off x="371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" name="Line 3711"/>
              <p:cNvSpPr>
                <a:spLocks noChangeShapeType="1"/>
              </p:cNvSpPr>
              <p:nvPr/>
            </p:nvSpPr>
            <p:spPr bwMode="auto">
              <a:xfrm flipH="1">
                <a:off x="368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" name="Line 3712"/>
              <p:cNvSpPr>
                <a:spLocks noChangeShapeType="1"/>
              </p:cNvSpPr>
              <p:nvPr/>
            </p:nvSpPr>
            <p:spPr bwMode="auto">
              <a:xfrm flipH="1">
                <a:off x="366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" name="Line 3713"/>
              <p:cNvSpPr>
                <a:spLocks noChangeShapeType="1"/>
              </p:cNvSpPr>
              <p:nvPr/>
            </p:nvSpPr>
            <p:spPr bwMode="auto">
              <a:xfrm flipH="1">
                <a:off x="363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" name="Line 3714"/>
              <p:cNvSpPr>
                <a:spLocks noChangeShapeType="1"/>
              </p:cNvSpPr>
              <p:nvPr/>
            </p:nvSpPr>
            <p:spPr bwMode="auto">
              <a:xfrm flipH="1">
                <a:off x="361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" name="Line 3715"/>
              <p:cNvSpPr>
                <a:spLocks noChangeShapeType="1"/>
              </p:cNvSpPr>
              <p:nvPr/>
            </p:nvSpPr>
            <p:spPr bwMode="auto">
              <a:xfrm flipH="1">
                <a:off x="359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" name="Line 3716"/>
              <p:cNvSpPr>
                <a:spLocks noChangeShapeType="1"/>
              </p:cNvSpPr>
              <p:nvPr/>
            </p:nvSpPr>
            <p:spPr bwMode="auto">
              <a:xfrm flipH="1">
                <a:off x="356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" name="Line 3717"/>
              <p:cNvSpPr>
                <a:spLocks noChangeShapeType="1"/>
              </p:cNvSpPr>
              <p:nvPr/>
            </p:nvSpPr>
            <p:spPr bwMode="auto">
              <a:xfrm flipH="1">
                <a:off x="354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" name="Line 3718"/>
              <p:cNvSpPr>
                <a:spLocks noChangeShapeType="1"/>
              </p:cNvSpPr>
              <p:nvPr/>
            </p:nvSpPr>
            <p:spPr bwMode="auto">
              <a:xfrm flipH="1">
                <a:off x="351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" name="Line 3719"/>
              <p:cNvSpPr>
                <a:spLocks noChangeShapeType="1"/>
              </p:cNvSpPr>
              <p:nvPr/>
            </p:nvSpPr>
            <p:spPr bwMode="auto">
              <a:xfrm flipH="1">
                <a:off x="349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" name="Line 3720"/>
              <p:cNvSpPr>
                <a:spLocks noChangeShapeType="1"/>
              </p:cNvSpPr>
              <p:nvPr/>
            </p:nvSpPr>
            <p:spPr bwMode="auto">
              <a:xfrm flipH="1">
                <a:off x="347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" name="Line 3721"/>
              <p:cNvSpPr>
                <a:spLocks noChangeShapeType="1"/>
              </p:cNvSpPr>
              <p:nvPr/>
            </p:nvSpPr>
            <p:spPr bwMode="auto">
              <a:xfrm flipH="1">
                <a:off x="344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" name="Line 3722"/>
              <p:cNvSpPr>
                <a:spLocks noChangeShapeType="1"/>
              </p:cNvSpPr>
              <p:nvPr/>
            </p:nvSpPr>
            <p:spPr bwMode="auto">
              <a:xfrm flipH="1">
                <a:off x="342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" name="Line 3723"/>
              <p:cNvSpPr>
                <a:spLocks noChangeShapeType="1"/>
              </p:cNvSpPr>
              <p:nvPr/>
            </p:nvSpPr>
            <p:spPr bwMode="auto">
              <a:xfrm flipH="1">
                <a:off x="339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" name="Line 3724"/>
              <p:cNvSpPr>
                <a:spLocks noChangeShapeType="1"/>
              </p:cNvSpPr>
              <p:nvPr/>
            </p:nvSpPr>
            <p:spPr bwMode="auto">
              <a:xfrm flipH="1">
                <a:off x="337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" name="Line 3725"/>
              <p:cNvSpPr>
                <a:spLocks noChangeShapeType="1"/>
              </p:cNvSpPr>
              <p:nvPr/>
            </p:nvSpPr>
            <p:spPr bwMode="auto">
              <a:xfrm flipH="1">
                <a:off x="335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" name="Line 3726"/>
              <p:cNvSpPr>
                <a:spLocks noChangeShapeType="1"/>
              </p:cNvSpPr>
              <p:nvPr/>
            </p:nvSpPr>
            <p:spPr bwMode="auto">
              <a:xfrm flipH="1">
                <a:off x="332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" name="Line 3727"/>
              <p:cNvSpPr>
                <a:spLocks noChangeShapeType="1"/>
              </p:cNvSpPr>
              <p:nvPr/>
            </p:nvSpPr>
            <p:spPr bwMode="auto">
              <a:xfrm flipH="1">
                <a:off x="330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" name="Line 3728"/>
              <p:cNvSpPr>
                <a:spLocks noChangeShapeType="1"/>
              </p:cNvSpPr>
              <p:nvPr/>
            </p:nvSpPr>
            <p:spPr bwMode="auto">
              <a:xfrm flipH="1">
                <a:off x="327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" name="Line 3729"/>
              <p:cNvSpPr>
                <a:spLocks noChangeShapeType="1"/>
              </p:cNvSpPr>
              <p:nvPr/>
            </p:nvSpPr>
            <p:spPr bwMode="auto">
              <a:xfrm flipH="1">
                <a:off x="325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" name="Line 3730"/>
              <p:cNvSpPr>
                <a:spLocks noChangeShapeType="1"/>
              </p:cNvSpPr>
              <p:nvPr/>
            </p:nvSpPr>
            <p:spPr bwMode="auto">
              <a:xfrm flipH="1">
                <a:off x="323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" name="Line 3731"/>
              <p:cNvSpPr>
                <a:spLocks noChangeShapeType="1"/>
              </p:cNvSpPr>
              <p:nvPr/>
            </p:nvSpPr>
            <p:spPr bwMode="auto">
              <a:xfrm flipH="1">
                <a:off x="320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" name="Line 3732"/>
              <p:cNvSpPr>
                <a:spLocks noChangeShapeType="1"/>
              </p:cNvSpPr>
              <p:nvPr/>
            </p:nvSpPr>
            <p:spPr bwMode="auto">
              <a:xfrm flipH="1">
                <a:off x="318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" name="Line 3733"/>
              <p:cNvSpPr>
                <a:spLocks noChangeShapeType="1"/>
              </p:cNvSpPr>
              <p:nvPr/>
            </p:nvSpPr>
            <p:spPr bwMode="auto">
              <a:xfrm flipH="1">
                <a:off x="315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" name="Line 3734"/>
              <p:cNvSpPr>
                <a:spLocks noChangeShapeType="1"/>
              </p:cNvSpPr>
              <p:nvPr/>
            </p:nvSpPr>
            <p:spPr bwMode="auto">
              <a:xfrm flipH="1">
                <a:off x="313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" name="Line 3735"/>
              <p:cNvSpPr>
                <a:spLocks noChangeShapeType="1"/>
              </p:cNvSpPr>
              <p:nvPr/>
            </p:nvSpPr>
            <p:spPr bwMode="auto">
              <a:xfrm flipH="1">
                <a:off x="311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" name="Line 3736"/>
              <p:cNvSpPr>
                <a:spLocks noChangeShapeType="1"/>
              </p:cNvSpPr>
              <p:nvPr/>
            </p:nvSpPr>
            <p:spPr bwMode="auto">
              <a:xfrm flipH="1">
                <a:off x="308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" name="Line 3737"/>
              <p:cNvSpPr>
                <a:spLocks noChangeShapeType="1"/>
              </p:cNvSpPr>
              <p:nvPr/>
            </p:nvSpPr>
            <p:spPr bwMode="auto">
              <a:xfrm flipH="1">
                <a:off x="306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" name="Line 3738"/>
              <p:cNvSpPr>
                <a:spLocks noChangeShapeType="1"/>
              </p:cNvSpPr>
              <p:nvPr/>
            </p:nvSpPr>
            <p:spPr bwMode="auto">
              <a:xfrm flipH="1">
                <a:off x="303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" name="Line 3739"/>
              <p:cNvSpPr>
                <a:spLocks noChangeShapeType="1"/>
              </p:cNvSpPr>
              <p:nvPr/>
            </p:nvSpPr>
            <p:spPr bwMode="auto">
              <a:xfrm flipH="1">
                <a:off x="301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" name="Line 3740"/>
              <p:cNvSpPr>
                <a:spLocks noChangeShapeType="1"/>
              </p:cNvSpPr>
              <p:nvPr/>
            </p:nvSpPr>
            <p:spPr bwMode="auto">
              <a:xfrm flipH="1">
                <a:off x="299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" name="Line 3741"/>
              <p:cNvSpPr>
                <a:spLocks noChangeShapeType="1"/>
              </p:cNvSpPr>
              <p:nvPr/>
            </p:nvSpPr>
            <p:spPr bwMode="auto">
              <a:xfrm flipH="1">
                <a:off x="296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" name="Line 3742"/>
              <p:cNvSpPr>
                <a:spLocks noChangeShapeType="1"/>
              </p:cNvSpPr>
              <p:nvPr/>
            </p:nvSpPr>
            <p:spPr bwMode="auto">
              <a:xfrm flipH="1">
                <a:off x="294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" name="Line 3743"/>
              <p:cNvSpPr>
                <a:spLocks noChangeShapeType="1"/>
              </p:cNvSpPr>
              <p:nvPr/>
            </p:nvSpPr>
            <p:spPr bwMode="auto">
              <a:xfrm flipH="1">
                <a:off x="291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" name="Line 3744"/>
              <p:cNvSpPr>
                <a:spLocks noChangeShapeType="1"/>
              </p:cNvSpPr>
              <p:nvPr/>
            </p:nvSpPr>
            <p:spPr bwMode="auto">
              <a:xfrm flipH="1">
                <a:off x="289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" name="Line 3745"/>
              <p:cNvSpPr>
                <a:spLocks noChangeShapeType="1"/>
              </p:cNvSpPr>
              <p:nvPr/>
            </p:nvSpPr>
            <p:spPr bwMode="auto">
              <a:xfrm flipH="1">
                <a:off x="287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" name="Line 3746"/>
              <p:cNvSpPr>
                <a:spLocks noChangeShapeType="1"/>
              </p:cNvSpPr>
              <p:nvPr/>
            </p:nvSpPr>
            <p:spPr bwMode="auto">
              <a:xfrm flipH="1">
                <a:off x="284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" name="Line 3747"/>
              <p:cNvSpPr>
                <a:spLocks noChangeShapeType="1"/>
              </p:cNvSpPr>
              <p:nvPr/>
            </p:nvSpPr>
            <p:spPr bwMode="auto">
              <a:xfrm flipH="1">
                <a:off x="282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" name="Line 3748"/>
              <p:cNvSpPr>
                <a:spLocks noChangeShapeType="1"/>
              </p:cNvSpPr>
              <p:nvPr/>
            </p:nvSpPr>
            <p:spPr bwMode="auto">
              <a:xfrm flipH="1">
                <a:off x="279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" name="Line 3749"/>
              <p:cNvSpPr>
                <a:spLocks noChangeShapeType="1"/>
              </p:cNvSpPr>
              <p:nvPr/>
            </p:nvSpPr>
            <p:spPr bwMode="auto">
              <a:xfrm flipH="1">
                <a:off x="277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" name="Line 3750"/>
              <p:cNvSpPr>
                <a:spLocks noChangeShapeType="1"/>
              </p:cNvSpPr>
              <p:nvPr/>
            </p:nvSpPr>
            <p:spPr bwMode="auto">
              <a:xfrm flipH="1">
                <a:off x="275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" name="Line 3751"/>
              <p:cNvSpPr>
                <a:spLocks noChangeShapeType="1"/>
              </p:cNvSpPr>
              <p:nvPr/>
            </p:nvSpPr>
            <p:spPr bwMode="auto">
              <a:xfrm flipH="1">
                <a:off x="272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" name="Line 3752"/>
              <p:cNvSpPr>
                <a:spLocks noChangeShapeType="1"/>
              </p:cNvSpPr>
              <p:nvPr/>
            </p:nvSpPr>
            <p:spPr bwMode="auto">
              <a:xfrm flipH="1">
                <a:off x="270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" name="Line 3753"/>
              <p:cNvSpPr>
                <a:spLocks noChangeShapeType="1"/>
              </p:cNvSpPr>
              <p:nvPr/>
            </p:nvSpPr>
            <p:spPr bwMode="auto">
              <a:xfrm flipH="1">
                <a:off x="267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" name="Line 3754"/>
              <p:cNvSpPr>
                <a:spLocks noChangeShapeType="1"/>
              </p:cNvSpPr>
              <p:nvPr/>
            </p:nvSpPr>
            <p:spPr bwMode="auto">
              <a:xfrm flipH="1">
                <a:off x="265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9" name="Line 3755"/>
              <p:cNvSpPr>
                <a:spLocks noChangeShapeType="1"/>
              </p:cNvSpPr>
              <p:nvPr/>
            </p:nvSpPr>
            <p:spPr bwMode="auto">
              <a:xfrm flipH="1">
                <a:off x="263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0" name="Line 3756"/>
              <p:cNvSpPr>
                <a:spLocks noChangeShapeType="1"/>
              </p:cNvSpPr>
              <p:nvPr/>
            </p:nvSpPr>
            <p:spPr bwMode="auto">
              <a:xfrm flipH="1">
                <a:off x="260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1" name="Line 3757"/>
              <p:cNvSpPr>
                <a:spLocks noChangeShapeType="1"/>
              </p:cNvSpPr>
              <p:nvPr/>
            </p:nvSpPr>
            <p:spPr bwMode="auto">
              <a:xfrm flipH="1">
                <a:off x="258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2" name="Line 3758"/>
              <p:cNvSpPr>
                <a:spLocks noChangeShapeType="1"/>
              </p:cNvSpPr>
              <p:nvPr/>
            </p:nvSpPr>
            <p:spPr bwMode="auto">
              <a:xfrm flipH="1">
                <a:off x="255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3" name="Line 3759"/>
              <p:cNvSpPr>
                <a:spLocks noChangeShapeType="1"/>
              </p:cNvSpPr>
              <p:nvPr/>
            </p:nvSpPr>
            <p:spPr bwMode="auto">
              <a:xfrm flipH="1">
                <a:off x="253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4" name="Line 3760"/>
              <p:cNvSpPr>
                <a:spLocks noChangeShapeType="1"/>
              </p:cNvSpPr>
              <p:nvPr/>
            </p:nvSpPr>
            <p:spPr bwMode="auto">
              <a:xfrm flipH="1">
                <a:off x="251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5" name="Line 3761"/>
              <p:cNvSpPr>
                <a:spLocks noChangeShapeType="1"/>
              </p:cNvSpPr>
              <p:nvPr/>
            </p:nvSpPr>
            <p:spPr bwMode="auto">
              <a:xfrm flipH="1">
                <a:off x="248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6" name="Line 3762"/>
              <p:cNvSpPr>
                <a:spLocks noChangeShapeType="1"/>
              </p:cNvSpPr>
              <p:nvPr/>
            </p:nvSpPr>
            <p:spPr bwMode="auto">
              <a:xfrm flipH="1">
                <a:off x="246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7" name="Line 3763"/>
              <p:cNvSpPr>
                <a:spLocks noChangeShapeType="1"/>
              </p:cNvSpPr>
              <p:nvPr/>
            </p:nvSpPr>
            <p:spPr bwMode="auto">
              <a:xfrm flipH="1">
                <a:off x="243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8" name="Line 3764"/>
              <p:cNvSpPr>
                <a:spLocks noChangeShapeType="1"/>
              </p:cNvSpPr>
              <p:nvPr/>
            </p:nvSpPr>
            <p:spPr bwMode="auto">
              <a:xfrm flipH="1">
                <a:off x="241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9" name="Line 3765"/>
              <p:cNvSpPr>
                <a:spLocks noChangeShapeType="1"/>
              </p:cNvSpPr>
              <p:nvPr/>
            </p:nvSpPr>
            <p:spPr bwMode="auto">
              <a:xfrm flipH="1">
                <a:off x="239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0" name="Line 3766"/>
              <p:cNvSpPr>
                <a:spLocks noChangeShapeType="1"/>
              </p:cNvSpPr>
              <p:nvPr/>
            </p:nvSpPr>
            <p:spPr bwMode="auto">
              <a:xfrm flipH="1">
                <a:off x="236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1" name="Line 3767"/>
              <p:cNvSpPr>
                <a:spLocks noChangeShapeType="1"/>
              </p:cNvSpPr>
              <p:nvPr/>
            </p:nvSpPr>
            <p:spPr bwMode="auto">
              <a:xfrm flipH="1">
                <a:off x="234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2" name="Line 3768"/>
              <p:cNvSpPr>
                <a:spLocks noChangeShapeType="1"/>
              </p:cNvSpPr>
              <p:nvPr/>
            </p:nvSpPr>
            <p:spPr bwMode="auto">
              <a:xfrm flipH="1">
                <a:off x="231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3" name="Line 3769"/>
              <p:cNvSpPr>
                <a:spLocks noChangeShapeType="1"/>
              </p:cNvSpPr>
              <p:nvPr/>
            </p:nvSpPr>
            <p:spPr bwMode="auto">
              <a:xfrm flipH="1">
                <a:off x="229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4" name="Line 3770"/>
              <p:cNvSpPr>
                <a:spLocks noChangeShapeType="1"/>
              </p:cNvSpPr>
              <p:nvPr/>
            </p:nvSpPr>
            <p:spPr bwMode="auto">
              <a:xfrm flipH="1">
                <a:off x="227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5" name="Line 3771"/>
              <p:cNvSpPr>
                <a:spLocks noChangeShapeType="1"/>
              </p:cNvSpPr>
              <p:nvPr/>
            </p:nvSpPr>
            <p:spPr bwMode="auto">
              <a:xfrm flipH="1">
                <a:off x="224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6" name="Line 3772"/>
              <p:cNvSpPr>
                <a:spLocks noChangeShapeType="1"/>
              </p:cNvSpPr>
              <p:nvPr/>
            </p:nvSpPr>
            <p:spPr bwMode="auto">
              <a:xfrm flipH="1">
                <a:off x="222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7" name="Line 3773"/>
              <p:cNvSpPr>
                <a:spLocks noChangeShapeType="1"/>
              </p:cNvSpPr>
              <p:nvPr/>
            </p:nvSpPr>
            <p:spPr bwMode="auto">
              <a:xfrm flipH="1">
                <a:off x="219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8" name="Line 3774"/>
              <p:cNvSpPr>
                <a:spLocks noChangeShapeType="1"/>
              </p:cNvSpPr>
              <p:nvPr/>
            </p:nvSpPr>
            <p:spPr bwMode="auto">
              <a:xfrm flipH="1">
                <a:off x="217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9" name="Line 3775"/>
              <p:cNvSpPr>
                <a:spLocks noChangeShapeType="1"/>
              </p:cNvSpPr>
              <p:nvPr/>
            </p:nvSpPr>
            <p:spPr bwMode="auto">
              <a:xfrm flipH="1">
                <a:off x="215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0" name="Line 3776"/>
              <p:cNvSpPr>
                <a:spLocks noChangeShapeType="1"/>
              </p:cNvSpPr>
              <p:nvPr/>
            </p:nvSpPr>
            <p:spPr bwMode="auto">
              <a:xfrm flipH="1">
                <a:off x="212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1" name="Line 3777"/>
              <p:cNvSpPr>
                <a:spLocks noChangeShapeType="1"/>
              </p:cNvSpPr>
              <p:nvPr/>
            </p:nvSpPr>
            <p:spPr bwMode="auto">
              <a:xfrm flipH="1">
                <a:off x="210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2" name="Line 3778"/>
              <p:cNvSpPr>
                <a:spLocks noChangeShapeType="1"/>
              </p:cNvSpPr>
              <p:nvPr/>
            </p:nvSpPr>
            <p:spPr bwMode="auto">
              <a:xfrm flipH="1">
                <a:off x="207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3" name="Line 3779"/>
              <p:cNvSpPr>
                <a:spLocks noChangeShapeType="1"/>
              </p:cNvSpPr>
              <p:nvPr/>
            </p:nvSpPr>
            <p:spPr bwMode="auto">
              <a:xfrm flipH="1">
                <a:off x="205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4" name="Line 3780"/>
              <p:cNvSpPr>
                <a:spLocks noChangeShapeType="1"/>
              </p:cNvSpPr>
              <p:nvPr/>
            </p:nvSpPr>
            <p:spPr bwMode="auto">
              <a:xfrm flipH="1">
                <a:off x="203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5" name="Line 3781"/>
              <p:cNvSpPr>
                <a:spLocks noChangeShapeType="1"/>
              </p:cNvSpPr>
              <p:nvPr/>
            </p:nvSpPr>
            <p:spPr bwMode="auto">
              <a:xfrm flipH="1">
                <a:off x="200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6" name="Line 3782"/>
              <p:cNvSpPr>
                <a:spLocks noChangeShapeType="1"/>
              </p:cNvSpPr>
              <p:nvPr/>
            </p:nvSpPr>
            <p:spPr bwMode="auto">
              <a:xfrm flipH="1">
                <a:off x="198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7" name="Line 3783"/>
              <p:cNvSpPr>
                <a:spLocks noChangeShapeType="1"/>
              </p:cNvSpPr>
              <p:nvPr/>
            </p:nvSpPr>
            <p:spPr bwMode="auto">
              <a:xfrm flipH="1">
                <a:off x="195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8" name="Line 3784"/>
              <p:cNvSpPr>
                <a:spLocks noChangeShapeType="1"/>
              </p:cNvSpPr>
              <p:nvPr/>
            </p:nvSpPr>
            <p:spPr bwMode="auto">
              <a:xfrm flipH="1">
                <a:off x="193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9" name="Line 3785"/>
              <p:cNvSpPr>
                <a:spLocks noChangeShapeType="1"/>
              </p:cNvSpPr>
              <p:nvPr/>
            </p:nvSpPr>
            <p:spPr bwMode="auto">
              <a:xfrm flipH="1">
                <a:off x="191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0" name="Line 3786"/>
              <p:cNvSpPr>
                <a:spLocks noChangeShapeType="1"/>
              </p:cNvSpPr>
              <p:nvPr/>
            </p:nvSpPr>
            <p:spPr bwMode="auto">
              <a:xfrm flipH="1">
                <a:off x="188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1" name="Line 3787"/>
              <p:cNvSpPr>
                <a:spLocks noChangeShapeType="1"/>
              </p:cNvSpPr>
              <p:nvPr/>
            </p:nvSpPr>
            <p:spPr bwMode="auto">
              <a:xfrm flipH="1">
                <a:off x="186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" name="Line 3788"/>
              <p:cNvSpPr>
                <a:spLocks noChangeShapeType="1"/>
              </p:cNvSpPr>
              <p:nvPr/>
            </p:nvSpPr>
            <p:spPr bwMode="auto">
              <a:xfrm flipH="1">
                <a:off x="183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" name="Line 3789"/>
              <p:cNvSpPr>
                <a:spLocks noChangeShapeType="1"/>
              </p:cNvSpPr>
              <p:nvPr/>
            </p:nvSpPr>
            <p:spPr bwMode="auto">
              <a:xfrm flipH="1">
                <a:off x="181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" name="Line 3790"/>
              <p:cNvSpPr>
                <a:spLocks noChangeShapeType="1"/>
              </p:cNvSpPr>
              <p:nvPr/>
            </p:nvSpPr>
            <p:spPr bwMode="auto">
              <a:xfrm flipH="1">
                <a:off x="179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5" name="Line 3791"/>
              <p:cNvSpPr>
                <a:spLocks noChangeShapeType="1"/>
              </p:cNvSpPr>
              <p:nvPr/>
            </p:nvSpPr>
            <p:spPr bwMode="auto">
              <a:xfrm flipH="1">
                <a:off x="176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6" name="Line 3792"/>
              <p:cNvSpPr>
                <a:spLocks noChangeShapeType="1"/>
              </p:cNvSpPr>
              <p:nvPr/>
            </p:nvSpPr>
            <p:spPr bwMode="auto">
              <a:xfrm flipH="1">
                <a:off x="174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7" name="Line 3793"/>
              <p:cNvSpPr>
                <a:spLocks noChangeShapeType="1"/>
              </p:cNvSpPr>
              <p:nvPr/>
            </p:nvSpPr>
            <p:spPr bwMode="auto">
              <a:xfrm flipH="1">
                <a:off x="171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8" name="Line 3794"/>
              <p:cNvSpPr>
                <a:spLocks noChangeShapeType="1"/>
              </p:cNvSpPr>
              <p:nvPr/>
            </p:nvSpPr>
            <p:spPr bwMode="auto">
              <a:xfrm flipH="1">
                <a:off x="169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9" name="Line 3795"/>
              <p:cNvSpPr>
                <a:spLocks noChangeShapeType="1"/>
              </p:cNvSpPr>
              <p:nvPr/>
            </p:nvSpPr>
            <p:spPr bwMode="auto">
              <a:xfrm flipH="1">
                <a:off x="167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0" name="Line 3796"/>
              <p:cNvSpPr>
                <a:spLocks noChangeShapeType="1"/>
              </p:cNvSpPr>
              <p:nvPr/>
            </p:nvSpPr>
            <p:spPr bwMode="auto">
              <a:xfrm flipH="1">
                <a:off x="164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1" name="Line 3797"/>
              <p:cNvSpPr>
                <a:spLocks noChangeShapeType="1"/>
              </p:cNvSpPr>
              <p:nvPr/>
            </p:nvSpPr>
            <p:spPr bwMode="auto">
              <a:xfrm flipH="1">
                <a:off x="162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2" name="Line 3798"/>
              <p:cNvSpPr>
                <a:spLocks noChangeShapeType="1"/>
              </p:cNvSpPr>
              <p:nvPr/>
            </p:nvSpPr>
            <p:spPr bwMode="auto">
              <a:xfrm flipH="1">
                <a:off x="159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3" name="Line 3799"/>
              <p:cNvSpPr>
                <a:spLocks noChangeShapeType="1"/>
              </p:cNvSpPr>
              <p:nvPr/>
            </p:nvSpPr>
            <p:spPr bwMode="auto">
              <a:xfrm flipH="1">
                <a:off x="157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" name="Line 3800"/>
              <p:cNvSpPr>
                <a:spLocks noChangeShapeType="1"/>
              </p:cNvSpPr>
              <p:nvPr/>
            </p:nvSpPr>
            <p:spPr bwMode="auto">
              <a:xfrm flipH="1">
                <a:off x="155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5" name="Line 3801"/>
              <p:cNvSpPr>
                <a:spLocks noChangeShapeType="1"/>
              </p:cNvSpPr>
              <p:nvPr/>
            </p:nvSpPr>
            <p:spPr bwMode="auto">
              <a:xfrm flipH="1">
                <a:off x="152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6" name="Line 3802"/>
              <p:cNvSpPr>
                <a:spLocks noChangeShapeType="1"/>
              </p:cNvSpPr>
              <p:nvPr/>
            </p:nvSpPr>
            <p:spPr bwMode="auto">
              <a:xfrm flipH="1">
                <a:off x="150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" name="Line 3803"/>
              <p:cNvSpPr>
                <a:spLocks noChangeShapeType="1"/>
              </p:cNvSpPr>
              <p:nvPr/>
            </p:nvSpPr>
            <p:spPr bwMode="auto">
              <a:xfrm flipH="1">
                <a:off x="147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" name="Line 3804"/>
              <p:cNvSpPr>
                <a:spLocks noChangeShapeType="1"/>
              </p:cNvSpPr>
              <p:nvPr/>
            </p:nvSpPr>
            <p:spPr bwMode="auto">
              <a:xfrm flipH="1">
                <a:off x="145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" name="Line 3805"/>
              <p:cNvSpPr>
                <a:spLocks noChangeShapeType="1"/>
              </p:cNvSpPr>
              <p:nvPr/>
            </p:nvSpPr>
            <p:spPr bwMode="auto">
              <a:xfrm flipH="1">
                <a:off x="143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" name="Line 3806"/>
              <p:cNvSpPr>
                <a:spLocks noChangeShapeType="1"/>
              </p:cNvSpPr>
              <p:nvPr/>
            </p:nvSpPr>
            <p:spPr bwMode="auto">
              <a:xfrm flipH="1">
                <a:off x="140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" name="Line 3807"/>
              <p:cNvSpPr>
                <a:spLocks noChangeShapeType="1"/>
              </p:cNvSpPr>
              <p:nvPr/>
            </p:nvSpPr>
            <p:spPr bwMode="auto">
              <a:xfrm flipH="1">
                <a:off x="138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2" name="Line 3808"/>
              <p:cNvSpPr>
                <a:spLocks noChangeShapeType="1"/>
              </p:cNvSpPr>
              <p:nvPr/>
            </p:nvSpPr>
            <p:spPr bwMode="auto">
              <a:xfrm flipH="1">
                <a:off x="135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3" name="Line 3809"/>
              <p:cNvSpPr>
                <a:spLocks noChangeShapeType="1"/>
              </p:cNvSpPr>
              <p:nvPr/>
            </p:nvSpPr>
            <p:spPr bwMode="auto">
              <a:xfrm flipH="1">
                <a:off x="133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4" name="Line 3810"/>
              <p:cNvSpPr>
                <a:spLocks noChangeShapeType="1"/>
              </p:cNvSpPr>
              <p:nvPr/>
            </p:nvSpPr>
            <p:spPr bwMode="auto">
              <a:xfrm flipH="1">
                <a:off x="1311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5" name="Line 3811"/>
              <p:cNvSpPr>
                <a:spLocks noChangeShapeType="1"/>
              </p:cNvSpPr>
              <p:nvPr/>
            </p:nvSpPr>
            <p:spPr bwMode="auto">
              <a:xfrm flipH="1">
                <a:off x="1287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6" name="Line 3812"/>
              <p:cNvSpPr>
                <a:spLocks noChangeShapeType="1"/>
              </p:cNvSpPr>
              <p:nvPr/>
            </p:nvSpPr>
            <p:spPr bwMode="auto">
              <a:xfrm flipH="1">
                <a:off x="1263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7" name="Line 3813"/>
              <p:cNvSpPr>
                <a:spLocks noChangeShapeType="1"/>
              </p:cNvSpPr>
              <p:nvPr/>
            </p:nvSpPr>
            <p:spPr bwMode="auto">
              <a:xfrm flipH="1">
                <a:off x="1239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8" name="Line 3814"/>
              <p:cNvSpPr>
                <a:spLocks noChangeShapeType="1"/>
              </p:cNvSpPr>
              <p:nvPr/>
            </p:nvSpPr>
            <p:spPr bwMode="auto">
              <a:xfrm flipH="1">
                <a:off x="1215" y="2956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9" name="Line 3815"/>
              <p:cNvSpPr>
                <a:spLocks noChangeShapeType="1"/>
              </p:cNvSpPr>
              <p:nvPr/>
            </p:nvSpPr>
            <p:spPr bwMode="auto">
              <a:xfrm flipH="1">
                <a:off x="1211" y="2902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0" name="Line 3816"/>
              <p:cNvSpPr>
                <a:spLocks noChangeShapeType="1"/>
              </p:cNvSpPr>
              <p:nvPr/>
            </p:nvSpPr>
            <p:spPr bwMode="auto">
              <a:xfrm flipH="1">
                <a:off x="1211" y="2847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1" name="Line 3817"/>
              <p:cNvSpPr>
                <a:spLocks noChangeShapeType="1"/>
              </p:cNvSpPr>
              <p:nvPr/>
            </p:nvSpPr>
            <p:spPr bwMode="auto">
              <a:xfrm flipH="1">
                <a:off x="1211" y="279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2" name="Line 3818"/>
              <p:cNvSpPr>
                <a:spLocks noChangeShapeType="1"/>
              </p:cNvSpPr>
              <p:nvPr/>
            </p:nvSpPr>
            <p:spPr bwMode="auto">
              <a:xfrm flipH="1">
                <a:off x="1211" y="2739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3" name="Line 3819"/>
              <p:cNvSpPr>
                <a:spLocks noChangeShapeType="1"/>
              </p:cNvSpPr>
              <p:nvPr/>
            </p:nvSpPr>
            <p:spPr bwMode="auto">
              <a:xfrm flipH="1">
                <a:off x="469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4" name="Line 3820"/>
              <p:cNvSpPr>
                <a:spLocks noChangeShapeType="1"/>
              </p:cNvSpPr>
              <p:nvPr/>
            </p:nvSpPr>
            <p:spPr bwMode="auto">
              <a:xfrm flipH="1">
                <a:off x="467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5" name="Line 3821"/>
              <p:cNvSpPr>
                <a:spLocks noChangeShapeType="1"/>
              </p:cNvSpPr>
              <p:nvPr/>
            </p:nvSpPr>
            <p:spPr bwMode="auto">
              <a:xfrm flipH="1">
                <a:off x="464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6" name="Line 3822"/>
              <p:cNvSpPr>
                <a:spLocks noChangeShapeType="1"/>
              </p:cNvSpPr>
              <p:nvPr/>
            </p:nvSpPr>
            <p:spPr bwMode="auto">
              <a:xfrm flipH="1">
                <a:off x="462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48" name="Group 4024"/>
            <p:cNvGrpSpPr>
              <a:grpSpLocks/>
            </p:cNvGrpSpPr>
            <p:nvPr/>
          </p:nvGrpSpPr>
          <p:grpSpPr bwMode="auto">
            <a:xfrm>
              <a:off x="1211" y="2522"/>
              <a:ext cx="3492" cy="218"/>
              <a:chOff x="1211" y="2522"/>
              <a:chExt cx="3492" cy="218"/>
            </a:xfrm>
          </p:grpSpPr>
          <p:sp>
            <p:nvSpPr>
              <p:cNvPr id="4848" name="Line 3824"/>
              <p:cNvSpPr>
                <a:spLocks noChangeShapeType="1"/>
              </p:cNvSpPr>
              <p:nvPr/>
            </p:nvSpPr>
            <p:spPr bwMode="auto">
              <a:xfrm flipH="1">
                <a:off x="459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9" name="Line 3825"/>
              <p:cNvSpPr>
                <a:spLocks noChangeShapeType="1"/>
              </p:cNvSpPr>
              <p:nvPr/>
            </p:nvSpPr>
            <p:spPr bwMode="auto">
              <a:xfrm flipH="1">
                <a:off x="457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0" name="Line 3826"/>
              <p:cNvSpPr>
                <a:spLocks noChangeShapeType="1"/>
              </p:cNvSpPr>
              <p:nvPr/>
            </p:nvSpPr>
            <p:spPr bwMode="auto">
              <a:xfrm flipH="1">
                <a:off x="455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1" name="Line 3827"/>
              <p:cNvSpPr>
                <a:spLocks noChangeShapeType="1"/>
              </p:cNvSpPr>
              <p:nvPr/>
            </p:nvSpPr>
            <p:spPr bwMode="auto">
              <a:xfrm flipH="1">
                <a:off x="452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2" name="Line 3828"/>
              <p:cNvSpPr>
                <a:spLocks noChangeShapeType="1"/>
              </p:cNvSpPr>
              <p:nvPr/>
            </p:nvSpPr>
            <p:spPr bwMode="auto">
              <a:xfrm flipH="1">
                <a:off x="450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3" name="Line 3829"/>
              <p:cNvSpPr>
                <a:spLocks noChangeShapeType="1"/>
              </p:cNvSpPr>
              <p:nvPr/>
            </p:nvSpPr>
            <p:spPr bwMode="auto">
              <a:xfrm flipH="1">
                <a:off x="447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4" name="Line 3830"/>
              <p:cNvSpPr>
                <a:spLocks noChangeShapeType="1"/>
              </p:cNvSpPr>
              <p:nvPr/>
            </p:nvSpPr>
            <p:spPr bwMode="auto">
              <a:xfrm flipH="1">
                <a:off x="445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5" name="Line 3831"/>
              <p:cNvSpPr>
                <a:spLocks noChangeShapeType="1"/>
              </p:cNvSpPr>
              <p:nvPr/>
            </p:nvSpPr>
            <p:spPr bwMode="auto">
              <a:xfrm flipH="1">
                <a:off x="443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6" name="Line 3832"/>
              <p:cNvSpPr>
                <a:spLocks noChangeShapeType="1"/>
              </p:cNvSpPr>
              <p:nvPr/>
            </p:nvSpPr>
            <p:spPr bwMode="auto">
              <a:xfrm flipH="1">
                <a:off x="440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7" name="Line 3833"/>
              <p:cNvSpPr>
                <a:spLocks noChangeShapeType="1"/>
              </p:cNvSpPr>
              <p:nvPr/>
            </p:nvSpPr>
            <p:spPr bwMode="auto">
              <a:xfrm flipH="1">
                <a:off x="438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8" name="Line 3834"/>
              <p:cNvSpPr>
                <a:spLocks noChangeShapeType="1"/>
              </p:cNvSpPr>
              <p:nvPr/>
            </p:nvSpPr>
            <p:spPr bwMode="auto">
              <a:xfrm flipH="1">
                <a:off x="435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9" name="Line 3835"/>
              <p:cNvSpPr>
                <a:spLocks noChangeShapeType="1"/>
              </p:cNvSpPr>
              <p:nvPr/>
            </p:nvSpPr>
            <p:spPr bwMode="auto">
              <a:xfrm flipH="1">
                <a:off x="433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0" name="Line 3836"/>
              <p:cNvSpPr>
                <a:spLocks noChangeShapeType="1"/>
              </p:cNvSpPr>
              <p:nvPr/>
            </p:nvSpPr>
            <p:spPr bwMode="auto">
              <a:xfrm flipH="1">
                <a:off x="431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1" name="Line 3837"/>
              <p:cNvSpPr>
                <a:spLocks noChangeShapeType="1"/>
              </p:cNvSpPr>
              <p:nvPr/>
            </p:nvSpPr>
            <p:spPr bwMode="auto">
              <a:xfrm flipH="1">
                <a:off x="428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2" name="Line 3838"/>
              <p:cNvSpPr>
                <a:spLocks noChangeShapeType="1"/>
              </p:cNvSpPr>
              <p:nvPr/>
            </p:nvSpPr>
            <p:spPr bwMode="auto">
              <a:xfrm flipH="1">
                <a:off x="426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3" name="Line 3839"/>
              <p:cNvSpPr>
                <a:spLocks noChangeShapeType="1"/>
              </p:cNvSpPr>
              <p:nvPr/>
            </p:nvSpPr>
            <p:spPr bwMode="auto">
              <a:xfrm flipH="1">
                <a:off x="423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4" name="Line 3840"/>
              <p:cNvSpPr>
                <a:spLocks noChangeShapeType="1"/>
              </p:cNvSpPr>
              <p:nvPr/>
            </p:nvSpPr>
            <p:spPr bwMode="auto">
              <a:xfrm flipH="1">
                <a:off x="421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5" name="Line 3841"/>
              <p:cNvSpPr>
                <a:spLocks noChangeShapeType="1"/>
              </p:cNvSpPr>
              <p:nvPr/>
            </p:nvSpPr>
            <p:spPr bwMode="auto">
              <a:xfrm flipH="1">
                <a:off x="419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6" name="Line 3842"/>
              <p:cNvSpPr>
                <a:spLocks noChangeShapeType="1"/>
              </p:cNvSpPr>
              <p:nvPr/>
            </p:nvSpPr>
            <p:spPr bwMode="auto">
              <a:xfrm flipH="1">
                <a:off x="416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7" name="Line 3843"/>
              <p:cNvSpPr>
                <a:spLocks noChangeShapeType="1"/>
              </p:cNvSpPr>
              <p:nvPr/>
            </p:nvSpPr>
            <p:spPr bwMode="auto">
              <a:xfrm flipH="1">
                <a:off x="414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8" name="Line 3844"/>
              <p:cNvSpPr>
                <a:spLocks noChangeShapeType="1"/>
              </p:cNvSpPr>
              <p:nvPr/>
            </p:nvSpPr>
            <p:spPr bwMode="auto">
              <a:xfrm flipH="1">
                <a:off x="411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9" name="Line 3845"/>
              <p:cNvSpPr>
                <a:spLocks noChangeShapeType="1"/>
              </p:cNvSpPr>
              <p:nvPr/>
            </p:nvSpPr>
            <p:spPr bwMode="auto">
              <a:xfrm flipH="1">
                <a:off x="409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0" name="Line 3846"/>
              <p:cNvSpPr>
                <a:spLocks noChangeShapeType="1"/>
              </p:cNvSpPr>
              <p:nvPr/>
            </p:nvSpPr>
            <p:spPr bwMode="auto">
              <a:xfrm flipH="1">
                <a:off x="407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1" name="Line 3847"/>
              <p:cNvSpPr>
                <a:spLocks noChangeShapeType="1"/>
              </p:cNvSpPr>
              <p:nvPr/>
            </p:nvSpPr>
            <p:spPr bwMode="auto">
              <a:xfrm flipH="1">
                <a:off x="404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2" name="Line 3848"/>
              <p:cNvSpPr>
                <a:spLocks noChangeShapeType="1"/>
              </p:cNvSpPr>
              <p:nvPr/>
            </p:nvSpPr>
            <p:spPr bwMode="auto">
              <a:xfrm flipH="1">
                <a:off x="402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3" name="Line 3849"/>
              <p:cNvSpPr>
                <a:spLocks noChangeShapeType="1"/>
              </p:cNvSpPr>
              <p:nvPr/>
            </p:nvSpPr>
            <p:spPr bwMode="auto">
              <a:xfrm flipH="1">
                <a:off x="399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4" name="Line 3850"/>
              <p:cNvSpPr>
                <a:spLocks noChangeShapeType="1"/>
              </p:cNvSpPr>
              <p:nvPr/>
            </p:nvSpPr>
            <p:spPr bwMode="auto">
              <a:xfrm flipH="1">
                <a:off x="397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5" name="Line 3851"/>
              <p:cNvSpPr>
                <a:spLocks noChangeShapeType="1"/>
              </p:cNvSpPr>
              <p:nvPr/>
            </p:nvSpPr>
            <p:spPr bwMode="auto">
              <a:xfrm flipH="1">
                <a:off x="395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6" name="Line 3852"/>
              <p:cNvSpPr>
                <a:spLocks noChangeShapeType="1"/>
              </p:cNvSpPr>
              <p:nvPr/>
            </p:nvSpPr>
            <p:spPr bwMode="auto">
              <a:xfrm flipH="1">
                <a:off x="392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7" name="Line 3853"/>
              <p:cNvSpPr>
                <a:spLocks noChangeShapeType="1"/>
              </p:cNvSpPr>
              <p:nvPr/>
            </p:nvSpPr>
            <p:spPr bwMode="auto">
              <a:xfrm flipH="1">
                <a:off x="390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8" name="Line 3854"/>
              <p:cNvSpPr>
                <a:spLocks noChangeShapeType="1"/>
              </p:cNvSpPr>
              <p:nvPr/>
            </p:nvSpPr>
            <p:spPr bwMode="auto">
              <a:xfrm flipH="1">
                <a:off x="387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9" name="Line 3855"/>
              <p:cNvSpPr>
                <a:spLocks noChangeShapeType="1"/>
              </p:cNvSpPr>
              <p:nvPr/>
            </p:nvSpPr>
            <p:spPr bwMode="auto">
              <a:xfrm flipH="1">
                <a:off x="385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0" name="Line 3856"/>
              <p:cNvSpPr>
                <a:spLocks noChangeShapeType="1"/>
              </p:cNvSpPr>
              <p:nvPr/>
            </p:nvSpPr>
            <p:spPr bwMode="auto">
              <a:xfrm flipH="1">
                <a:off x="383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1" name="Line 3857"/>
              <p:cNvSpPr>
                <a:spLocks noChangeShapeType="1"/>
              </p:cNvSpPr>
              <p:nvPr/>
            </p:nvSpPr>
            <p:spPr bwMode="auto">
              <a:xfrm flipH="1">
                <a:off x="380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2" name="Line 3858"/>
              <p:cNvSpPr>
                <a:spLocks noChangeShapeType="1"/>
              </p:cNvSpPr>
              <p:nvPr/>
            </p:nvSpPr>
            <p:spPr bwMode="auto">
              <a:xfrm flipH="1">
                <a:off x="378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3" name="Line 3859"/>
              <p:cNvSpPr>
                <a:spLocks noChangeShapeType="1"/>
              </p:cNvSpPr>
              <p:nvPr/>
            </p:nvSpPr>
            <p:spPr bwMode="auto">
              <a:xfrm flipH="1">
                <a:off x="375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4" name="Line 3860"/>
              <p:cNvSpPr>
                <a:spLocks noChangeShapeType="1"/>
              </p:cNvSpPr>
              <p:nvPr/>
            </p:nvSpPr>
            <p:spPr bwMode="auto">
              <a:xfrm flipH="1">
                <a:off x="373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5" name="Line 3861"/>
              <p:cNvSpPr>
                <a:spLocks noChangeShapeType="1"/>
              </p:cNvSpPr>
              <p:nvPr/>
            </p:nvSpPr>
            <p:spPr bwMode="auto">
              <a:xfrm flipH="1">
                <a:off x="371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6" name="Line 3862"/>
              <p:cNvSpPr>
                <a:spLocks noChangeShapeType="1"/>
              </p:cNvSpPr>
              <p:nvPr/>
            </p:nvSpPr>
            <p:spPr bwMode="auto">
              <a:xfrm flipH="1">
                <a:off x="368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7" name="Line 3863"/>
              <p:cNvSpPr>
                <a:spLocks noChangeShapeType="1"/>
              </p:cNvSpPr>
              <p:nvPr/>
            </p:nvSpPr>
            <p:spPr bwMode="auto">
              <a:xfrm flipH="1">
                <a:off x="366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8" name="Line 3864"/>
              <p:cNvSpPr>
                <a:spLocks noChangeShapeType="1"/>
              </p:cNvSpPr>
              <p:nvPr/>
            </p:nvSpPr>
            <p:spPr bwMode="auto">
              <a:xfrm flipH="1">
                <a:off x="363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9" name="Line 3865"/>
              <p:cNvSpPr>
                <a:spLocks noChangeShapeType="1"/>
              </p:cNvSpPr>
              <p:nvPr/>
            </p:nvSpPr>
            <p:spPr bwMode="auto">
              <a:xfrm flipH="1">
                <a:off x="361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0" name="Line 3866"/>
              <p:cNvSpPr>
                <a:spLocks noChangeShapeType="1"/>
              </p:cNvSpPr>
              <p:nvPr/>
            </p:nvSpPr>
            <p:spPr bwMode="auto">
              <a:xfrm flipH="1">
                <a:off x="359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1" name="Line 3867"/>
              <p:cNvSpPr>
                <a:spLocks noChangeShapeType="1"/>
              </p:cNvSpPr>
              <p:nvPr/>
            </p:nvSpPr>
            <p:spPr bwMode="auto">
              <a:xfrm flipH="1">
                <a:off x="356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2" name="Line 3868"/>
              <p:cNvSpPr>
                <a:spLocks noChangeShapeType="1"/>
              </p:cNvSpPr>
              <p:nvPr/>
            </p:nvSpPr>
            <p:spPr bwMode="auto">
              <a:xfrm flipH="1">
                <a:off x="354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3" name="Line 3869"/>
              <p:cNvSpPr>
                <a:spLocks noChangeShapeType="1"/>
              </p:cNvSpPr>
              <p:nvPr/>
            </p:nvSpPr>
            <p:spPr bwMode="auto">
              <a:xfrm flipH="1">
                <a:off x="351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4" name="Line 3870"/>
              <p:cNvSpPr>
                <a:spLocks noChangeShapeType="1"/>
              </p:cNvSpPr>
              <p:nvPr/>
            </p:nvSpPr>
            <p:spPr bwMode="auto">
              <a:xfrm flipH="1">
                <a:off x="349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5" name="Line 3871"/>
              <p:cNvSpPr>
                <a:spLocks noChangeShapeType="1"/>
              </p:cNvSpPr>
              <p:nvPr/>
            </p:nvSpPr>
            <p:spPr bwMode="auto">
              <a:xfrm flipH="1">
                <a:off x="347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6" name="Line 3872"/>
              <p:cNvSpPr>
                <a:spLocks noChangeShapeType="1"/>
              </p:cNvSpPr>
              <p:nvPr/>
            </p:nvSpPr>
            <p:spPr bwMode="auto">
              <a:xfrm flipH="1">
                <a:off x="344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7" name="Line 3873"/>
              <p:cNvSpPr>
                <a:spLocks noChangeShapeType="1"/>
              </p:cNvSpPr>
              <p:nvPr/>
            </p:nvSpPr>
            <p:spPr bwMode="auto">
              <a:xfrm flipH="1">
                <a:off x="342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8" name="Line 3874"/>
              <p:cNvSpPr>
                <a:spLocks noChangeShapeType="1"/>
              </p:cNvSpPr>
              <p:nvPr/>
            </p:nvSpPr>
            <p:spPr bwMode="auto">
              <a:xfrm flipH="1">
                <a:off x="339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9" name="Line 3875"/>
              <p:cNvSpPr>
                <a:spLocks noChangeShapeType="1"/>
              </p:cNvSpPr>
              <p:nvPr/>
            </p:nvSpPr>
            <p:spPr bwMode="auto">
              <a:xfrm flipH="1">
                <a:off x="337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0" name="Line 3876"/>
              <p:cNvSpPr>
                <a:spLocks noChangeShapeType="1"/>
              </p:cNvSpPr>
              <p:nvPr/>
            </p:nvSpPr>
            <p:spPr bwMode="auto">
              <a:xfrm flipH="1">
                <a:off x="335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1" name="Line 3877"/>
              <p:cNvSpPr>
                <a:spLocks noChangeShapeType="1"/>
              </p:cNvSpPr>
              <p:nvPr/>
            </p:nvSpPr>
            <p:spPr bwMode="auto">
              <a:xfrm flipH="1">
                <a:off x="332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2" name="Line 3878"/>
              <p:cNvSpPr>
                <a:spLocks noChangeShapeType="1"/>
              </p:cNvSpPr>
              <p:nvPr/>
            </p:nvSpPr>
            <p:spPr bwMode="auto">
              <a:xfrm flipH="1">
                <a:off x="330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3" name="Line 3879"/>
              <p:cNvSpPr>
                <a:spLocks noChangeShapeType="1"/>
              </p:cNvSpPr>
              <p:nvPr/>
            </p:nvSpPr>
            <p:spPr bwMode="auto">
              <a:xfrm flipH="1">
                <a:off x="327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4" name="Line 3880"/>
              <p:cNvSpPr>
                <a:spLocks noChangeShapeType="1"/>
              </p:cNvSpPr>
              <p:nvPr/>
            </p:nvSpPr>
            <p:spPr bwMode="auto">
              <a:xfrm flipH="1">
                <a:off x="325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5" name="Line 3881"/>
              <p:cNvSpPr>
                <a:spLocks noChangeShapeType="1"/>
              </p:cNvSpPr>
              <p:nvPr/>
            </p:nvSpPr>
            <p:spPr bwMode="auto">
              <a:xfrm flipH="1">
                <a:off x="323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6" name="Line 3882"/>
              <p:cNvSpPr>
                <a:spLocks noChangeShapeType="1"/>
              </p:cNvSpPr>
              <p:nvPr/>
            </p:nvSpPr>
            <p:spPr bwMode="auto">
              <a:xfrm flipH="1">
                <a:off x="320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7" name="Line 3883"/>
              <p:cNvSpPr>
                <a:spLocks noChangeShapeType="1"/>
              </p:cNvSpPr>
              <p:nvPr/>
            </p:nvSpPr>
            <p:spPr bwMode="auto">
              <a:xfrm flipH="1">
                <a:off x="318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8" name="Line 3884"/>
              <p:cNvSpPr>
                <a:spLocks noChangeShapeType="1"/>
              </p:cNvSpPr>
              <p:nvPr/>
            </p:nvSpPr>
            <p:spPr bwMode="auto">
              <a:xfrm flipH="1">
                <a:off x="315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9" name="Line 3885"/>
              <p:cNvSpPr>
                <a:spLocks noChangeShapeType="1"/>
              </p:cNvSpPr>
              <p:nvPr/>
            </p:nvSpPr>
            <p:spPr bwMode="auto">
              <a:xfrm flipH="1">
                <a:off x="313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0" name="Line 3886"/>
              <p:cNvSpPr>
                <a:spLocks noChangeShapeType="1"/>
              </p:cNvSpPr>
              <p:nvPr/>
            </p:nvSpPr>
            <p:spPr bwMode="auto">
              <a:xfrm flipH="1">
                <a:off x="311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1" name="Line 3887"/>
              <p:cNvSpPr>
                <a:spLocks noChangeShapeType="1"/>
              </p:cNvSpPr>
              <p:nvPr/>
            </p:nvSpPr>
            <p:spPr bwMode="auto">
              <a:xfrm flipH="1">
                <a:off x="308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2" name="Line 3888"/>
              <p:cNvSpPr>
                <a:spLocks noChangeShapeType="1"/>
              </p:cNvSpPr>
              <p:nvPr/>
            </p:nvSpPr>
            <p:spPr bwMode="auto">
              <a:xfrm flipH="1">
                <a:off x="306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3" name="Line 3889"/>
              <p:cNvSpPr>
                <a:spLocks noChangeShapeType="1"/>
              </p:cNvSpPr>
              <p:nvPr/>
            </p:nvSpPr>
            <p:spPr bwMode="auto">
              <a:xfrm flipH="1">
                <a:off x="303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4" name="Line 3890"/>
              <p:cNvSpPr>
                <a:spLocks noChangeShapeType="1"/>
              </p:cNvSpPr>
              <p:nvPr/>
            </p:nvSpPr>
            <p:spPr bwMode="auto">
              <a:xfrm flipH="1">
                <a:off x="301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5" name="Line 3891"/>
              <p:cNvSpPr>
                <a:spLocks noChangeShapeType="1"/>
              </p:cNvSpPr>
              <p:nvPr/>
            </p:nvSpPr>
            <p:spPr bwMode="auto">
              <a:xfrm flipH="1">
                <a:off x="299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" name="Line 3892"/>
              <p:cNvSpPr>
                <a:spLocks noChangeShapeType="1"/>
              </p:cNvSpPr>
              <p:nvPr/>
            </p:nvSpPr>
            <p:spPr bwMode="auto">
              <a:xfrm flipH="1">
                <a:off x="296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" name="Line 3893"/>
              <p:cNvSpPr>
                <a:spLocks noChangeShapeType="1"/>
              </p:cNvSpPr>
              <p:nvPr/>
            </p:nvSpPr>
            <p:spPr bwMode="auto">
              <a:xfrm flipH="1">
                <a:off x="294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" name="Line 3894"/>
              <p:cNvSpPr>
                <a:spLocks noChangeShapeType="1"/>
              </p:cNvSpPr>
              <p:nvPr/>
            </p:nvSpPr>
            <p:spPr bwMode="auto">
              <a:xfrm flipH="1">
                <a:off x="291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" name="Line 3895"/>
              <p:cNvSpPr>
                <a:spLocks noChangeShapeType="1"/>
              </p:cNvSpPr>
              <p:nvPr/>
            </p:nvSpPr>
            <p:spPr bwMode="auto">
              <a:xfrm flipH="1">
                <a:off x="289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" name="Line 3896"/>
              <p:cNvSpPr>
                <a:spLocks noChangeShapeType="1"/>
              </p:cNvSpPr>
              <p:nvPr/>
            </p:nvSpPr>
            <p:spPr bwMode="auto">
              <a:xfrm flipH="1">
                <a:off x="287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" name="Line 3897"/>
              <p:cNvSpPr>
                <a:spLocks noChangeShapeType="1"/>
              </p:cNvSpPr>
              <p:nvPr/>
            </p:nvSpPr>
            <p:spPr bwMode="auto">
              <a:xfrm flipH="1">
                <a:off x="284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" name="Line 3898"/>
              <p:cNvSpPr>
                <a:spLocks noChangeShapeType="1"/>
              </p:cNvSpPr>
              <p:nvPr/>
            </p:nvSpPr>
            <p:spPr bwMode="auto">
              <a:xfrm flipH="1">
                <a:off x="282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" name="Line 3899"/>
              <p:cNvSpPr>
                <a:spLocks noChangeShapeType="1"/>
              </p:cNvSpPr>
              <p:nvPr/>
            </p:nvSpPr>
            <p:spPr bwMode="auto">
              <a:xfrm flipH="1">
                <a:off x="279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" name="Line 3900"/>
              <p:cNvSpPr>
                <a:spLocks noChangeShapeType="1"/>
              </p:cNvSpPr>
              <p:nvPr/>
            </p:nvSpPr>
            <p:spPr bwMode="auto">
              <a:xfrm flipH="1">
                <a:off x="277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" name="Line 3901"/>
              <p:cNvSpPr>
                <a:spLocks noChangeShapeType="1"/>
              </p:cNvSpPr>
              <p:nvPr/>
            </p:nvSpPr>
            <p:spPr bwMode="auto">
              <a:xfrm flipH="1">
                <a:off x="275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" name="Line 3902"/>
              <p:cNvSpPr>
                <a:spLocks noChangeShapeType="1"/>
              </p:cNvSpPr>
              <p:nvPr/>
            </p:nvSpPr>
            <p:spPr bwMode="auto">
              <a:xfrm flipH="1">
                <a:off x="272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" name="Line 3903"/>
              <p:cNvSpPr>
                <a:spLocks noChangeShapeType="1"/>
              </p:cNvSpPr>
              <p:nvPr/>
            </p:nvSpPr>
            <p:spPr bwMode="auto">
              <a:xfrm flipH="1">
                <a:off x="270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" name="Line 3904"/>
              <p:cNvSpPr>
                <a:spLocks noChangeShapeType="1"/>
              </p:cNvSpPr>
              <p:nvPr/>
            </p:nvSpPr>
            <p:spPr bwMode="auto">
              <a:xfrm flipH="1">
                <a:off x="267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" name="Line 3905"/>
              <p:cNvSpPr>
                <a:spLocks noChangeShapeType="1"/>
              </p:cNvSpPr>
              <p:nvPr/>
            </p:nvSpPr>
            <p:spPr bwMode="auto">
              <a:xfrm flipH="1">
                <a:off x="265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" name="Line 3906"/>
              <p:cNvSpPr>
                <a:spLocks noChangeShapeType="1"/>
              </p:cNvSpPr>
              <p:nvPr/>
            </p:nvSpPr>
            <p:spPr bwMode="auto">
              <a:xfrm flipH="1">
                <a:off x="263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" name="Line 3907"/>
              <p:cNvSpPr>
                <a:spLocks noChangeShapeType="1"/>
              </p:cNvSpPr>
              <p:nvPr/>
            </p:nvSpPr>
            <p:spPr bwMode="auto">
              <a:xfrm flipH="1">
                <a:off x="260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" name="Line 3908"/>
              <p:cNvSpPr>
                <a:spLocks noChangeShapeType="1"/>
              </p:cNvSpPr>
              <p:nvPr/>
            </p:nvSpPr>
            <p:spPr bwMode="auto">
              <a:xfrm flipH="1">
                <a:off x="258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" name="Line 3909"/>
              <p:cNvSpPr>
                <a:spLocks noChangeShapeType="1"/>
              </p:cNvSpPr>
              <p:nvPr/>
            </p:nvSpPr>
            <p:spPr bwMode="auto">
              <a:xfrm flipH="1">
                <a:off x="255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" name="Line 3910"/>
              <p:cNvSpPr>
                <a:spLocks noChangeShapeType="1"/>
              </p:cNvSpPr>
              <p:nvPr/>
            </p:nvSpPr>
            <p:spPr bwMode="auto">
              <a:xfrm flipH="1">
                <a:off x="253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" name="Line 3911"/>
              <p:cNvSpPr>
                <a:spLocks noChangeShapeType="1"/>
              </p:cNvSpPr>
              <p:nvPr/>
            </p:nvSpPr>
            <p:spPr bwMode="auto">
              <a:xfrm flipH="1">
                <a:off x="251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6" name="Line 3912"/>
              <p:cNvSpPr>
                <a:spLocks noChangeShapeType="1"/>
              </p:cNvSpPr>
              <p:nvPr/>
            </p:nvSpPr>
            <p:spPr bwMode="auto">
              <a:xfrm flipH="1">
                <a:off x="248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7" name="Line 3913"/>
              <p:cNvSpPr>
                <a:spLocks noChangeShapeType="1"/>
              </p:cNvSpPr>
              <p:nvPr/>
            </p:nvSpPr>
            <p:spPr bwMode="auto">
              <a:xfrm flipH="1">
                <a:off x="246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8" name="Line 3914"/>
              <p:cNvSpPr>
                <a:spLocks noChangeShapeType="1"/>
              </p:cNvSpPr>
              <p:nvPr/>
            </p:nvSpPr>
            <p:spPr bwMode="auto">
              <a:xfrm flipH="1">
                <a:off x="243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9" name="Line 3915"/>
              <p:cNvSpPr>
                <a:spLocks noChangeShapeType="1"/>
              </p:cNvSpPr>
              <p:nvPr/>
            </p:nvSpPr>
            <p:spPr bwMode="auto">
              <a:xfrm flipH="1">
                <a:off x="241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0" name="Line 3916"/>
              <p:cNvSpPr>
                <a:spLocks noChangeShapeType="1"/>
              </p:cNvSpPr>
              <p:nvPr/>
            </p:nvSpPr>
            <p:spPr bwMode="auto">
              <a:xfrm flipH="1">
                <a:off x="239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1" name="Line 3917"/>
              <p:cNvSpPr>
                <a:spLocks noChangeShapeType="1"/>
              </p:cNvSpPr>
              <p:nvPr/>
            </p:nvSpPr>
            <p:spPr bwMode="auto">
              <a:xfrm flipH="1">
                <a:off x="236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2" name="Line 3918"/>
              <p:cNvSpPr>
                <a:spLocks noChangeShapeType="1"/>
              </p:cNvSpPr>
              <p:nvPr/>
            </p:nvSpPr>
            <p:spPr bwMode="auto">
              <a:xfrm flipH="1">
                <a:off x="234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3" name="Line 3919"/>
              <p:cNvSpPr>
                <a:spLocks noChangeShapeType="1"/>
              </p:cNvSpPr>
              <p:nvPr/>
            </p:nvSpPr>
            <p:spPr bwMode="auto">
              <a:xfrm flipH="1">
                <a:off x="231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4" name="Line 3920"/>
              <p:cNvSpPr>
                <a:spLocks noChangeShapeType="1"/>
              </p:cNvSpPr>
              <p:nvPr/>
            </p:nvSpPr>
            <p:spPr bwMode="auto">
              <a:xfrm flipH="1">
                <a:off x="229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5" name="Line 3921"/>
              <p:cNvSpPr>
                <a:spLocks noChangeShapeType="1"/>
              </p:cNvSpPr>
              <p:nvPr/>
            </p:nvSpPr>
            <p:spPr bwMode="auto">
              <a:xfrm flipH="1">
                <a:off x="227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" name="Line 3922"/>
              <p:cNvSpPr>
                <a:spLocks noChangeShapeType="1"/>
              </p:cNvSpPr>
              <p:nvPr/>
            </p:nvSpPr>
            <p:spPr bwMode="auto">
              <a:xfrm flipH="1">
                <a:off x="224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7" name="Line 3923"/>
              <p:cNvSpPr>
                <a:spLocks noChangeShapeType="1"/>
              </p:cNvSpPr>
              <p:nvPr/>
            </p:nvSpPr>
            <p:spPr bwMode="auto">
              <a:xfrm flipH="1">
                <a:off x="222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8" name="Line 3924"/>
              <p:cNvSpPr>
                <a:spLocks noChangeShapeType="1"/>
              </p:cNvSpPr>
              <p:nvPr/>
            </p:nvSpPr>
            <p:spPr bwMode="auto">
              <a:xfrm flipH="1">
                <a:off x="219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9" name="Line 3925"/>
              <p:cNvSpPr>
                <a:spLocks noChangeShapeType="1"/>
              </p:cNvSpPr>
              <p:nvPr/>
            </p:nvSpPr>
            <p:spPr bwMode="auto">
              <a:xfrm flipH="1">
                <a:off x="217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0" name="Line 3926"/>
              <p:cNvSpPr>
                <a:spLocks noChangeShapeType="1"/>
              </p:cNvSpPr>
              <p:nvPr/>
            </p:nvSpPr>
            <p:spPr bwMode="auto">
              <a:xfrm flipH="1">
                <a:off x="215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1" name="Line 3927"/>
              <p:cNvSpPr>
                <a:spLocks noChangeShapeType="1"/>
              </p:cNvSpPr>
              <p:nvPr/>
            </p:nvSpPr>
            <p:spPr bwMode="auto">
              <a:xfrm flipH="1">
                <a:off x="212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2" name="Line 3928"/>
              <p:cNvSpPr>
                <a:spLocks noChangeShapeType="1"/>
              </p:cNvSpPr>
              <p:nvPr/>
            </p:nvSpPr>
            <p:spPr bwMode="auto">
              <a:xfrm flipH="1">
                <a:off x="210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3" name="Line 3929"/>
              <p:cNvSpPr>
                <a:spLocks noChangeShapeType="1"/>
              </p:cNvSpPr>
              <p:nvPr/>
            </p:nvSpPr>
            <p:spPr bwMode="auto">
              <a:xfrm flipH="1">
                <a:off x="207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4" name="Line 3930"/>
              <p:cNvSpPr>
                <a:spLocks noChangeShapeType="1"/>
              </p:cNvSpPr>
              <p:nvPr/>
            </p:nvSpPr>
            <p:spPr bwMode="auto">
              <a:xfrm flipH="1">
                <a:off x="205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5" name="Line 3931"/>
              <p:cNvSpPr>
                <a:spLocks noChangeShapeType="1"/>
              </p:cNvSpPr>
              <p:nvPr/>
            </p:nvSpPr>
            <p:spPr bwMode="auto">
              <a:xfrm flipH="1">
                <a:off x="203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6" name="Line 3932"/>
              <p:cNvSpPr>
                <a:spLocks noChangeShapeType="1"/>
              </p:cNvSpPr>
              <p:nvPr/>
            </p:nvSpPr>
            <p:spPr bwMode="auto">
              <a:xfrm flipH="1">
                <a:off x="200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7" name="Line 3933"/>
              <p:cNvSpPr>
                <a:spLocks noChangeShapeType="1"/>
              </p:cNvSpPr>
              <p:nvPr/>
            </p:nvSpPr>
            <p:spPr bwMode="auto">
              <a:xfrm flipH="1">
                <a:off x="198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8" name="Line 3934"/>
              <p:cNvSpPr>
                <a:spLocks noChangeShapeType="1"/>
              </p:cNvSpPr>
              <p:nvPr/>
            </p:nvSpPr>
            <p:spPr bwMode="auto">
              <a:xfrm flipH="1">
                <a:off x="195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9" name="Line 3935"/>
              <p:cNvSpPr>
                <a:spLocks noChangeShapeType="1"/>
              </p:cNvSpPr>
              <p:nvPr/>
            </p:nvSpPr>
            <p:spPr bwMode="auto">
              <a:xfrm flipH="1">
                <a:off x="193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0" name="Line 3936"/>
              <p:cNvSpPr>
                <a:spLocks noChangeShapeType="1"/>
              </p:cNvSpPr>
              <p:nvPr/>
            </p:nvSpPr>
            <p:spPr bwMode="auto">
              <a:xfrm flipH="1">
                <a:off x="191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1" name="Line 3937"/>
              <p:cNvSpPr>
                <a:spLocks noChangeShapeType="1"/>
              </p:cNvSpPr>
              <p:nvPr/>
            </p:nvSpPr>
            <p:spPr bwMode="auto">
              <a:xfrm flipH="1">
                <a:off x="188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2" name="Line 3938"/>
              <p:cNvSpPr>
                <a:spLocks noChangeShapeType="1"/>
              </p:cNvSpPr>
              <p:nvPr/>
            </p:nvSpPr>
            <p:spPr bwMode="auto">
              <a:xfrm flipH="1">
                <a:off x="186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3" name="Line 3939"/>
              <p:cNvSpPr>
                <a:spLocks noChangeShapeType="1"/>
              </p:cNvSpPr>
              <p:nvPr/>
            </p:nvSpPr>
            <p:spPr bwMode="auto">
              <a:xfrm flipH="1">
                <a:off x="183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4" name="Line 3940"/>
              <p:cNvSpPr>
                <a:spLocks noChangeShapeType="1"/>
              </p:cNvSpPr>
              <p:nvPr/>
            </p:nvSpPr>
            <p:spPr bwMode="auto">
              <a:xfrm flipH="1">
                <a:off x="181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5" name="Line 3941"/>
              <p:cNvSpPr>
                <a:spLocks noChangeShapeType="1"/>
              </p:cNvSpPr>
              <p:nvPr/>
            </p:nvSpPr>
            <p:spPr bwMode="auto">
              <a:xfrm flipH="1">
                <a:off x="179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6" name="Line 3942"/>
              <p:cNvSpPr>
                <a:spLocks noChangeShapeType="1"/>
              </p:cNvSpPr>
              <p:nvPr/>
            </p:nvSpPr>
            <p:spPr bwMode="auto">
              <a:xfrm flipH="1">
                <a:off x="176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7" name="Line 3943"/>
              <p:cNvSpPr>
                <a:spLocks noChangeShapeType="1"/>
              </p:cNvSpPr>
              <p:nvPr/>
            </p:nvSpPr>
            <p:spPr bwMode="auto">
              <a:xfrm flipH="1">
                <a:off x="174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8" name="Line 3944"/>
              <p:cNvSpPr>
                <a:spLocks noChangeShapeType="1"/>
              </p:cNvSpPr>
              <p:nvPr/>
            </p:nvSpPr>
            <p:spPr bwMode="auto">
              <a:xfrm flipH="1">
                <a:off x="171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9" name="Line 3945"/>
              <p:cNvSpPr>
                <a:spLocks noChangeShapeType="1"/>
              </p:cNvSpPr>
              <p:nvPr/>
            </p:nvSpPr>
            <p:spPr bwMode="auto">
              <a:xfrm flipH="1">
                <a:off x="169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0" name="Line 3946"/>
              <p:cNvSpPr>
                <a:spLocks noChangeShapeType="1"/>
              </p:cNvSpPr>
              <p:nvPr/>
            </p:nvSpPr>
            <p:spPr bwMode="auto">
              <a:xfrm flipH="1">
                <a:off x="167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1" name="Line 3947"/>
              <p:cNvSpPr>
                <a:spLocks noChangeShapeType="1"/>
              </p:cNvSpPr>
              <p:nvPr/>
            </p:nvSpPr>
            <p:spPr bwMode="auto">
              <a:xfrm flipH="1">
                <a:off x="164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2" name="Line 3948"/>
              <p:cNvSpPr>
                <a:spLocks noChangeShapeType="1"/>
              </p:cNvSpPr>
              <p:nvPr/>
            </p:nvSpPr>
            <p:spPr bwMode="auto">
              <a:xfrm flipH="1">
                <a:off x="162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3" name="Line 3949"/>
              <p:cNvSpPr>
                <a:spLocks noChangeShapeType="1"/>
              </p:cNvSpPr>
              <p:nvPr/>
            </p:nvSpPr>
            <p:spPr bwMode="auto">
              <a:xfrm flipH="1">
                <a:off x="159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4" name="Line 3950"/>
              <p:cNvSpPr>
                <a:spLocks noChangeShapeType="1"/>
              </p:cNvSpPr>
              <p:nvPr/>
            </p:nvSpPr>
            <p:spPr bwMode="auto">
              <a:xfrm flipH="1">
                <a:off x="157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5" name="Line 3951"/>
              <p:cNvSpPr>
                <a:spLocks noChangeShapeType="1"/>
              </p:cNvSpPr>
              <p:nvPr/>
            </p:nvSpPr>
            <p:spPr bwMode="auto">
              <a:xfrm flipH="1">
                <a:off x="155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6" name="Line 3952"/>
              <p:cNvSpPr>
                <a:spLocks noChangeShapeType="1"/>
              </p:cNvSpPr>
              <p:nvPr/>
            </p:nvSpPr>
            <p:spPr bwMode="auto">
              <a:xfrm flipH="1">
                <a:off x="152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7" name="Line 3953"/>
              <p:cNvSpPr>
                <a:spLocks noChangeShapeType="1"/>
              </p:cNvSpPr>
              <p:nvPr/>
            </p:nvSpPr>
            <p:spPr bwMode="auto">
              <a:xfrm flipH="1">
                <a:off x="150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8" name="Line 3954"/>
              <p:cNvSpPr>
                <a:spLocks noChangeShapeType="1"/>
              </p:cNvSpPr>
              <p:nvPr/>
            </p:nvSpPr>
            <p:spPr bwMode="auto">
              <a:xfrm flipH="1">
                <a:off x="147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9" name="Line 3955"/>
              <p:cNvSpPr>
                <a:spLocks noChangeShapeType="1"/>
              </p:cNvSpPr>
              <p:nvPr/>
            </p:nvSpPr>
            <p:spPr bwMode="auto">
              <a:xfrm flipH="1">
                <a:off x="145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0" name="Line 3956"/>
              <p:cNvSpPr>
                <a:spLocks noChangeShapeType="1"/>
              </p:cNvSpPr>
              <p:nvPr/>
            </p:nvSpPr>
            <p:spPr bwMode="auto">
              <a:xfrm flipH="1">
                <a:off x="143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1" name="Line 3957"/>
              <p:cNvSpPr>
                <a:spLocks noChangeShapeType="1"/>
              </p:cNvSpPr>
              <p:nvPr/>
            </p:nvSpPr>
            <p:spPr bwMode="auto">
              <a:xfrm flipH="1">
                <a:off x="140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2" name="Line 3958"/>
              <p:cNvSpPr>
                <a:spLocks noChangeShapeType="1"/>
              </p:cNvSpPr>
              <p:nvPr/>
            </p:nvSpPr>
            <p:spPr bwMode="auto">
              <a:xfrm flipH="1">
                <a:off x="138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3" name="Line 3959"/>
              <p:cNvSpPr>
                <a:spLocks noChangeShapeType="1"/>
              </p:cNvSpPr>
              <p:nvPr/>
            </p:nvSpPr>
            <p:spPr bwMode="auto">
              <a:xfrm flipH="1">
                <a:off x="135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4" name="Line 3960"/>
              <p:cNvSpPr>
                <a:spLocks noChangeShapeType="1"/>
              </p:cNvSpPr>
              <p:nvPr/>
            </p:nvSpPr>
            <p:spPr bwMode="auto">
              <a:xfrm flipH="1">
                <a:off x="133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5" name="Line 3961"/>
              <p:cNvSpPr>
                <a:spLocks noChangeShapeType="1"/>
              </p:cNvSpPr>
              <p:nvPr/>
            </p:nvSpPr>
            <p:spPr bwMode="auto">
              <a:xfrm flipH="1">
                <a:off x="1311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6" name="Line 3962"/>
              <p:cNvSpPr>
                <a:spLocks noChangeShapeType="1"/>
              </p:cNvSpPr>
              <p:nvPr/>
            </p:nvSpPr>
            <p:spPr bwMode="auto">
              <a:xfrm flipH="1">
                <a:off x="1287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7" name="Line 3963"/>
              <p:cNvSpPr>
                <a:spLocks noChangeShapeType="1"/>
              </p:cNvSpPr>
              <p:nvPr/>
            </p:nvSpPr>
            <p:spPr bwMode="auto">
              <a:xfrm flipH="1">
                <a:off x="1263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" name="Line 3964"/>
              <p:cNvSpPr>
                <a:spLocks noChangeShapeType="1"/>
              </p:cNvSpPr>
              <p:nvPr/>
            </p:nvSpPr>
            <p:spPr bwMode="auto">
              <a:xfrm flipH="1">
                <a:off x="1239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9" name="Line 3965"/>
              <p:cNvSpPr>
                <a:spLocks noChangeShapeType="1"/>
              </p:cNvSpPr>
              <p:nvPr/>
            </p:nvSpPr>
            <p:spPr bwMode="auto">
              <a:xfrm flipH="1">
                <a:off x="1215" y="2739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0" name="Line 3966"/>
              <p:cNvSpPr>
                <a:spLocks noChangeShapeType="1"/>
              </p:cNvSpPr>
              <p:nvPr/>
            </p:nvSpPr>
            <p:spPr bwMode="auto">
              <a:xfrm flipH="1">
                <a:off x="1211" y="2685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1" name="Line 3967"/>
              <p:cNvSpPr>
                <a:spLocks noChangeShapeType="1"/>
              </p:cNvSpPr>
              <p:nvPr/>
            </p:nvSpPr>
            <p:spPr bwMode="auto">
              <a:xfrm flipH="1">
                <a:off x="1211" y="2630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2" name="Line 3968"/>
              <p:cNvSpPr>
                <a:spLocks noChangeShapeType="1"/>
              </p:cNvSpPr>
              <p:nvPr/>
            </p:nvSpPr>
            <p:spPr bwMode="auto">
              <a:xfrm flipH="1">
                <a:off x="1211" y="2576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3" name="Line 3969"/>
              <p:cNvSpPr>
                <a:spLocks noChangeShapeType="1"/>
              </p:cNvSpPr>
              <p:nvPr/>
            </p:nvSpPr>
            <p:spPr bwMode="auto">
              <a:xfrm flipH="1">
                <a:off x="1211" y="2522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4" name="Line 3970"/>
              <p:cNvSpPr>
                <a:spLocks noChangeShapeType="1"/>
              </p:cNvSpPr>
              <p:nvPr/>
            </p:nvSpPr>
            <p:spPr bwMode="auto">
              <a:xfrm flipH="1">
                <a:off x="469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5" name="Line 3971"/>
              <p:cNvSpPr>
                <a:spLocks noChangeShapeType="1"/>
              </p:cNvSpPr>
              <p:nvPr/>
            </p:nvSpPr>
            <p:spPr bwMode="auto">
              <a:xfrm flipH="1">
                <a:off x="467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6" name="Line 3972"/>
              <p:cNvSpPr>
                <a:spLocks noChangeShapeType="1"/>
              </p:cNvSpPr>
              <p:nvPr/>
            </p:nvSpPr>
            <p:spPr bwMode="auto">
              <a:xfrm flipH="1">
                <a:off x="464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7" name="Line 3973"/>
              <p:cNvSpPr>
                <a:spLocks noChangeShapeType="1"/>
              </p:cNvSpPr>
              <p:nvPr/>
            </p:nvSpPr>
            <p:spPr bwMode="auto">
              <a:xfrm flipH="1">
                <a:off x="462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8" name="Line 3974"/>
              <p:cNvSpPr>
                <a:spLocks noChangeShapeType="1"/>
              </p:cNvSpPr>
              <p:nvPr/>
            </p:nvSpPr>
            <p:spPr bwMode="auto">
              <a:xfrm flipH="1">
                <a:off x="459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9" name="Line 3975"/>
              <p:cNvSpPr>
                <a:spLocks noChangeShapeType="1"/>
              </p:cNvSpPr>
              <p:nvPr/>
            </p:nvSpPr>
            <p:spPr bwMode="auto">
              <a:xfrm flipH="1">
                <a:off x="457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0" name="Line 3976"/>
              <p:cNvSpPr>
                <a:spLocks noChangeShapeType="1"/>
              </p:cNvSpPr>
              <p:nvPr/>
            </p:nvSpPr>
            <p:spPr bwMode="auto">
              <a:xfrm flipH="1">
                <a:off x="455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1" name="Line 3977"/>
              <p:cNvSpPr>
                <a:spLocks noChangeShapeType="1"/>
              </p:cNvSpPr>
              <p:nvPr/>
            </p:nvSpPr>
            <p:spPr bwMode="auto">
              <a:xfrm flipH="1">
                <a:off x="452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2" name="Line 3978"/>
              <p:cNvSpPr>
                <a:spLocks noChangeShapeType="1"/>
              </p:cNvSpPr>
              <p:nvPr/>
            </p:nvSpPr>
            <p:spPr bwMode="auto">
              <a:xfrm flipH="1">
                <a:off x="450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3" name="Line 3979"/>
              <p:cNvSpPr>
                <a:spLocks noChangeShapeType="1"/>
              </p:cNvSpPr>
              <p:nvPr/>
            </p:nvSpPr>
            <p:spPr bwMode="auto">
              <a:xfrm flipH="1">
                <a:off x="447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4" name="Line 3980"/>
              <p:cNvSpPr>
                <a:spLocks noChangeShapeType="1"/>
              </p:cNvSpPr>
              <p:nvPr/>
            </p:nvSpPr>
            <p:spPr bwMode="auto">
              <a:xfrm flipH="1">
                <a:off x="445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5" name="Line 3981"/>
              <p:cNvSpPr>
                <a:spLocks noChangeShapeType="1"/>
              </p:cNvSpPr>
              <p:nvPr/>
            </p:nvSpPr>
            <p:spPr bwMode="auto">
              <a:xfrm flipH="1">
                <a:off x="443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6" name="Line 3982"/>
              <p:cNvSpPr>
                <a:spLocks noChangeShapeType="1"/>
              </p:cNvSpPr>
              <p:nvPr/>
            </p:nvSpPr>
            <p:spPr bwMode="auto">
              <a:xfrm flipH="1">
                <a:off x="440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7" name="Line 3983"/>
              <p:cNvSpPr>
                <a:spLocks noChangeShapeType="1"/>
              </p:cNvSpPr>
              <p:nvPr/>
            </p:nvSpPr>
            <p:spPr bwMode="auto">
              <a:xfrm flipH="1">
                <a:off x="438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8" name="Line 3984"/>
              <p:cNvSpPr>
                <a:spLocks noChangeShapeType="1"/>
              </p:cNvSpPr>
              <p:nvPr/>
            </p:nvSpPr>
            <p:spPr bwMode="auto">
              <a:xfrm flipH="1">
                <a:off x="435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9" name="Line 3985"/>
              <p:cNvSpPr>
                <a:spLocks noChangeShapeType="1"/>
              </p:cNvSpPr>
              <p:nvPr/>
            </p:nvSpPr>
            <p:spPr bwMode="auto">
              <a:xfrm flipH="1">
                <a:off x="433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0" name="Line 3986"/>
              <p:cNvSpPr>
                <a:spLocks noChangeShapeType="1"/>
              </p:cNvSpPr>
              <p:nvPr/>
            </p:nvSpPr>
            <p:spPr bwMode="auto">
              <a:xfrm flipH="1">
                <a:off x="431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1" name="Line 3987"/>
              <p:cNvSpPr>
                <a:spLocks noChangeShapeType="1"/>
              </p:cNvSpPr>
              <p:nvPr/>
            </p:nvSpPr>
            <p:spPr bwMode="auto">
              <a:xfrm flipH="1">
                <a:off x="428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2" name="Line 3988"/>
              <p:cNvSpPr>
                <a:spLocks noChangeShapeType="1"/>
              </p:cNvSpPr>
              <p:nvPr/>
            </p:nvSpPr>
            <p:spPr bwMode="auto">
              <a:xfrm flipH="1">
                <a:off x="426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3" name="Line 3989"/>
              <p:cNvSpPr>
                <a:spLocks noChangeShapeType="1"/>
              </p:cNvSpPr>
              <p:nvPr/>
            </p:nvSpPr>
            <p:spPr bwMode="auto">
              <a:xfrm flipH="1">
                <a:off x="423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4" name="Line 3990"/>
              <p:cNvSpPr>
                <a:spLocks noChangeShapeType="1"/>
              </p:cNvSpPr>
              <p:nvPr/>
            </p:nvSpPr>
            <p:spPr bwMode="auto">
              <a:xfrm flipH="1">
                <a:off x="421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5" name="Line 3991"/>
              <p:cNvSpPr>
                <a:spLocks noChangeShapeType="1"/>
              </p:cNvSpPr>
              <p:nvPr/>
            </p:nvSpPr>
            <p:spPr bwMode="auto">
              <a:xfrm flipH="1">
                <a:off x="419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6" name="Line 3992"/>
              <p:cNvSpPr>
                <a:spLocks noChangeShapeType="1"/>
              </p:cNvSpPr>
              <p:nvPr/>
            </p:nvSpPr>
            <p:spPr bwMode="auto">
              <a:xfrm flipH="1">
                <a:off x="416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7" name="Line 3993"/>
              <p:cNvSpPr>
                <a:spLocks noChangeShapeType="1"/>
              </p:cNvSpPr>
              <p:nvPr/>
            </p:nvSpPr>
            <p:spPr bwMode="auto">
              <a:xfrm flipH="1">
                <a:off x="414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" name="Line 3994"/>
              <p:cNvSpPr>
                <a:spLocks noChangeShapeType="1"/>
              </p:cNvSpPr>
              <p:nvPr/>
            </p:nvSpPr>
            <p:spPr bwMode="auto">
              <a:xfrm flipH="1">
                <a:off x="411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" name="Line 3995"/>
              <p:cNvSpPr>
                <a:spLocks noChangeShapeType="1"/>
              </p:cNvSpPr>
              <p:nvPr/>
            </p:nvSpPr>
            <p:spPr bwMode="auto">
              <a:xfrm flipH="1">
                <a:off x="409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" name="Line 3996"/>
              <p:cNvSpPr>
                <a:spLocks noChangeShapeType="1"/>
              </p:cNvSpPr>
              <p:nvPr/>
            </p:nvSpPr>
            <p:spPr bwMode="auto">
              <a:xfrm flipH="1">
                <a:off x="407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" name="Line 3997"/>
              <p:cNvSpPr>
                <a:spLocks noChangeShapeType="1"/>
              </p:cNvSpPr>
              <p:nvPr/>
            </p:nvSpPr>
            <p:spPr bwMode="auto">
              <a:xfrm flipH="1">
                <a:off x="404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" name="Line 3998"/>
              <p:cNvSpPr>
                <a:spLocks noChangeShapeType="1"/>
              </p:cNvSpPr>
              <p:nvPr/>
            </p:nvSpPr>
            <p:spPr bwMode="auto">
              <a:xfrm flipH="1">
                <a:off x="402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" name="Line 3999"/>
              <p:cNvSpPr>
                <a:spLocks noChangeShapeType="1"/>
              </p:cNvSpPr>
              <p:nvPr/>
            </p:nvSpPr>
            <p:spPr bwMode="auto">
              <a:xfrm flipH="1">
                <a:off x="399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" name="Line 4000"/>
              <p:cNvSpPr>
                <a:spLocks noChangeShapeType="1"/>
              </p:cNvSpPr>
              <p:nvPr/>
            </p:nvSpPr>
            <p:spPr bwMode="auto">
              <a:xfrm flipH="1">
                <a:off x="397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" name="Line 4001"/>
              <p:cNvSpPr>
                <a:spLocks noChangeShapeType="1"/>
              </p:cNvSpPr>
              <p:nvPr/>
            </p:nvSpPr>
            <p:spPr bwMode="auto">
              <a:xfrm flipH="1">
                <a:off x="395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" name="Line 4002"/>
              <p:cNvSpPr>
                <a:spLocks noChangeShapeType="1"/>
              </p:cNvSpPr>
              <p:nvPr/>
            </p:nvSpPr>
            <p:spPr bwMode="auto">
              <a:xfrm flipH="1">
                <a:off x="392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" name="Line 4003"/>
              <p:cNvSpPr>
                <a:spLocks noChangeShapeType="1"/>
              </p:cNvSpPr>
              <p:nvPr/>
            </p:nvSpPr>
            <p:spPr bwMode="auto">
              <a:xfrm flipH="1">
                <a:off x="390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8" name="Line 4004"/>
              <p:cNvSpPr>
                <a:spLocks noChangeShapeType="1"/>
              </p:cNvSpPr>
              <p:nvPr/>
            </p:nvSpPr>
            <p:spPr bwMode="auto">
              <a:xfrm flipH="1">
                <a:off x="387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9" name="Line 4005"/>
              <p:cNvSpPr>
                <a:spLocks noChangeShapeType="1"/>
              </p:cNvSpPr>
              <p:nvPr/>
            </p:nvSpPr>
            <p:spPr bwMode="auto">
              <a:xfrm flipH="1">
                <a:off x="385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0" name="Line 4006"/>
              <p:cNvSpPr>
                <a:spLocks noChangeShapeType="1"/>
              </p:cNvSpPr>
              <p:nvPr/>
            </p:nvSpPr>
            <p:spPr bwMode="auto">
              <a:xfrm flipH="1">
                <a:off x="383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1" name="Line 4007"/>
              <p:cNvSpPr>
                <a:spLocks noChangeShapeType="1"/>
              </p:cNvSpPr>
              <p:nvPr/>
            </p:nvSpPr>
            <p:spPr bwMode="auto">
              <a:xfrm flipH="1">
                <a:off x="380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2" name="Line 4008"/>
              <p:cNvSpPr>
                <a:spLocks noChangeShapeType="1"/>
              </p:cNvSpPr>
              <p:nvPr/>
            </p:nvSpPr>
            <p:spPr bwMode="auto">
              <a:xfrm flipH="1">
                <a:off x="378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3" name="Line 4009"/>
              <p:cNvSpPr>
                <a:spLocks noChangeShapeType="1"/>
              </p:cNvSpPr>
              <p:nvPr/>
            </p:nvSpPr>
            <p:spPr bwMode="auto">
              <a:xfrm flipH="1">
                <a:off x="375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4" name="Line 4010"/>
              <p:cNvSpPr>
                <a:spLocks noChangeShapeType="1"/>
              </p:cNvSpPr>
              <p:nvPr/>
            </p:nvSpPr>
            <p:spPr bwMode="auto">
              <a:xfrm flipH="1">
                <a:off x="373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5" name="Line 4011"/>
              <p:cNvSpPr>
                <a:spLocks noChangeShapeType="1"/>
              </p:cNvSpPr>
              <p:nvPr/>
            </p:nvSpPr>
            <p:spPr bwMode="auto">
              <a:xfrm flipH="1">
                <a:off x="371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6" name="Line 4012"/>
              <p:cNvSpPr>
                <a:spLocks noChangeShapeType="1"/>
              </p:cNvSpPr>
              <p:nvPr/>
            </p:nvSpPr>
            <p:spPr bwMode="auto">
              <a:xfrm flipH="1">
                <a:off x="368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7" name="Line 4013"/>
              <p:cNvSpPr>
                <a:spLocks noChangeShapeType="1"/>
              </p:cNvSpPr>
              <p:nvPr/>
            </p:nvSpPr>
            <p:spPr bwMode="auto">
              <a:xfrm flipH="1">
                <a:off x="366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8" name="Line 4014"/>
              <p:cNvSpPr>
                <a:spLocks noChangeShapeType="1"/>
              </p:cNvSpPr>
              <p:nvPr/>
            </p:nvSpPr>
            <p:spPr bwMode="auto">
              <a:xfrm flipH="1">
                <a:off x="363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9" name="Line 4015"/>
              <p:cNvSpPr>
                <a:spLocks noChangeShapeType="1"/>
              </p:cNvSpPr>
              <p:nvPr/>
            </p:nvSpPr>
            <p:spPr bwMode="auto">
              <a:xfrm flipH="1">
                <a:off x="361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0" name="Line 4016"/>
              <p:cNvSpPr>
                <a:spLocks noChangeShapeType="1"/>
              </p:cNvSpPr>
              <p:nvPr/>
            </p:nvSpPr>
            <p:spPr bwMode="auto">
              <a:xfrm flipH="1">
                <a:off x="359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1" name="Line 4017"/>
              <p:cNvSpPr>
                <a:spLocks noChangeShapeType="1"/>
              </p:cNvSpPr>
              <p:nvPr/>
            </p:nvSpPr>
            <p:spPr bwMode="auto">
              <a:xfrm flipH="1">
                <a:off x="356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2" name="Line 4018"/>
              <p:cNvSpPr>
                <a:spLocks noChangeShapeType="1"/>
              </p:cNvSpPr>
              <p:nvPr/>
            </p:nvSpPr>
            <p:spPr bwMode="auto">
              <a:xfrm flipH="1">
                <a:off x="354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3" name="Line 4019"/>
              <p:cNvSpPr>
                <a:spLocks noChangeShapeType="1"/>
              </p:cNvSpPr>
              <p:nvPr/>
            </p:nvSpPr>
            <p:spPr bwMode="auto">
              <a:xfrm flipH="1">
                <a:off x="351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4" name="Line 4020"/>
              <p:cNvSpPr>
                <a:spLocks noChangeShapeType="1"/>
              </p:cNvSpPr>
              <p:nvPr/>
            </p:nvSpPr>
            <p:spPr bwMode="auto">
              <a:xfrm flipH="1">
                <a:off x="349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5" name="Line 4021"/>
              <p:cNvSpPr>
                <a:spLocks noChangeShapeType="1"/>
              </p:cNvSpPr>
              <p:nvPr/>
            </p:nvSpPr>
            <p:spPr bwMode="auto">
              <a:xfrm flipH="1">
                <a:off x="347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6" name="Line 4022"/>
              <p:cNvSpPr>
                <a:spLocks noChangeShapeType="1"/>
              </p:cNvSpPr>
              <p:nvPr/>
            </p:nvSpPr>
            <p:spPr bwMode="auto">
              <a:xfrm flipH="1">
                <a:off x="344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7" name="Line 4023"/>
              <p:cNvSpPr>
                <a:spLocks noChangeShapeType="1"/>
              </p:cNvSpPr>
              <p:nvPr/>
            </p:nvSpPr>
            <p:spPr bwMode="auto">
              <a:xfrm flipH="1">
                <a:off x="342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49" name="Group 4225"/>
            <p:cNvGrpSpPr>
              <a:grpSpLocks/>
            </p:cNvGrpSpPr>
            <p:nvPr/>
          </p:nvGrpSpPr>
          <p:grpSpPr bwMode="auto">
            <a:xfrm>
              <a:off x="1211" y="2305"/>
              <a:ext cx="3492" cy="218"/>
              <a:chOff x="1211" y="2305"/>
              <a:chExt cx="3492" cy="218"/>
            </a:xfrm>
          </p:grpSpPr>
          <p:sp>
            <p:nvSpPr>
              <p:cNvPr id="5049" name="Line 4025"/>
              <p:cNvSpPr>
                <a:spLocks noChangeShapeType="1"/>
              </p:cNvSpPr>
              <p:nvPr/>
            </p:nvSpPr>
            <p:spPr bwMode="auto">
              <a:xfrm flipH="1">
                <a:off x="339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0" name="Line 4026"/>
              <p:cNvSpPr>
                <a:spLocks noChangeShapeType="1"/>
              </p:cNvSpPr>
              <p:nvPr/>
            </p:nvSpPr>
            <p:spPr bwMode="auto">
              <a:xfrm flipH="1">
                <a:off x="337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1" name="Line 4027"/>
              <p:cNvSpPr>
                <a:spLocks noChangeShapeType="1"/>
              </p:cNvSpPr>
              <p:nvPr/>
            </p:nvSpPr>
            <p:spPr bwMode="auto">
              <a:xfrm flipH="1">
                <a:off x="335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2" name="Line 4028"/>
              <p:cNvSpPr>
                <a:spLocks noChangeShapeType="1"/>
              </p:cNvSpPr>
              <p:nvPr/>
            </p:nvSpPr>
            <p:spPr bwMode="auto">
              <a:xfrm flipH="1">
                <a:off x="332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3" name="Line 4029"/>
              <p:cNvSpPr>
                <a:spLocks noChangeShapeType="1"/>
              </p:cNvSpPr>
              <p:nvPr/>
            </p:nvSpPr>
            <p:spPr bwMode="auto">
              <a:xfrm flipH="1">
                <a:off x="330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4" name="Line 4030"/>
              <p:cNvSpPr>
                <a:spLocks noChangeShapeType="1"/>
              </p:cNvSpPr>
              <p:nvPr/>
            </p:nvSpPr>
            <p:spPr bwMode="auto">
              <a:xfrm flipH="1">
                <a:off x="327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5" name="Line 4031"/>
              <p:cNvSpPr>
                <a:spLocks noChangeShapeType="1"/>
              </p:cNvSpPr>
              <p:nvPr/>
            </p:nvSpPr>
            <p:spPr bwMode="auto">
              <a:xfrm flipH="1">
                <a:off x="325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6" name="Line 4032"/>
              <p:cNvSpPr>
                <a:spLocks noChangeShapeType="1"/>
              </p:cNvSpPr>
              <p:nvPr/>
            </p:nvSpPr>
            <p:spPr bwMode="auto">
              <a:xfrm flipH="1">
                <a:off x="323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7" name="Line 4033"/>
              <p:cNvSpPr>
                <a:spLocks noChangeShapeType="1"/>
              </p:cNvSpPr>
              <p:nvPr/>
            </p:nvSpPr>
            <p:spPr bwMode="auto">
              <a:xfrm flipH="1">
                <a:off x="320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8" name="Line 4034"/>
              <p:cNvSpPr>
                <a:spLocks noChangeShapeType="1"/>
              </p:cNvSpPr>
              <p:nvPr/>
            </p:nvSpPr>
            <p:spPr bwMode="auto">
              <a:xfrm flipH="1">
                <a:off x="318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9" name="Line 4035"/>
              <p:cNvSpPr>
                <a:spLocks noChangeShapeType="1"/>
              </p:cNvSpPr>
              <p:nvPr/>
            </p:nvSpPr>
            <p:spPr bwMode="auto">
              <a:xfrm flipH="1">
                <a:off x="315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0" name="Line 4036"/>
              <p:cNvSpPr>
                <a:spLocks noChangeShapeType="1"/>
              </p:cNvSpPr>
              <p:nvPr/>
            </p:nvSpPr>
            <p:spPr bwMode="auto">
              <a:xfrm flipH="1">
                <a:off x="313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1" name="Line 4037"/>
              <p:cNvSpPr>
                <a:spLocks noChangeShapeType="1"/>
              </p:cNvSpPr>
              <p:nvPr/>
            </p:nvSpPr>
            <p:spPr bwMode="auto">
              <a:xfrm flipH="1">
                <a:off x="311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2" name="Line 4038"/>
              <p:cNvSpPr>
                <a:spLocks noChangeShapeType="1"/>
              </p:cNvSpPr>
              <p:nvPr/>
            </p:nvSpPr>
            <p:spPr bwMode="auto">
              <a:xfrm flipH="1">
                <a:off x="308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3" name="Line 4039"/>
              <p:cNvSpPr>
                <a:spLocks noChangeShapeType="1"/>
              </p:cNvSpPr>
              <p:nvPr/>
            </p:nvSpPr>
            <p:spPr bwMode="auto">
              <a:xfrm flipH="1">
                <a:off x="306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4" name="Line 4040"/>
              <p:cNvSpPr>
                <a:spLocks noChangeShapeType="1"/>
              </p:cNvSpPr>
              <p:nvPr/>
            </p:nvSpPr>
            <p:spPr bwMode="auto">
              <a:xfrm flipH="1">
                <a:off x="303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5" name="Line 4041"/>
              <p:cNvSpPr>
                <a:spLocks noChangeShapeType="1"/>
              </p:cNvSpPr>
              <p:nvPr/>
            </p:nvSpPr>
            <p:spPr bwMode="auto">
              <a:xfrm flipH="1">
                <a:off x="301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6" name="Line 4042"/>
              <p:cNvSpPr>
                <a:spLocks noChangeShapeType="1"/>
              </p:cNvSpPr>
              <p:nvPr/>
            </p:nvSpPr>
            <p:spPr bwMode="auto">
              <a:xfrm flipH="1">
                <a:off x="299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7" name="Line 4043"/>
              <p:cNvSpPr>
                <a:spLocks noChangeShapeType="1"/>
              </p:cNvSpPr>
              <p:nvPr/>
            </p:nvSpPr>
            <p:spPr bwMode="auto">
              <a:xfrm flipH="1">
                <a:off x="296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8" name="Line 4044"/>
              <p:cNvSpPr>
                <a:spLocks noChangeShapeType="1"/>
              </p:cNvSpPr>
              <p:nvPr/>
            </p:nvSpPr>
            <p:spPr bwMode="auto">
              <a:xfrm flipH="1">
                <a:off x="294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9" name="Line 4045"/>
              <p:cNvSpPr>
                <a:spLocks noChangeShapeType="1"/>
              </p:cNvSpPr>
              <p:nvPr/>
            </p:nvSpPr>
            <p:spPr bwMode="auto">
              <a:xfrm flipH="1">
                <a:off x="291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0" name="Line 4046"/>
              <p:cNvSpPr>
                <a:spLocks noChangeShapeType="1"/>
              </p:cNvSpPr>
              <p:nvPr/>
            </p:nvSpPr>
            <p:spPr bwMode="auto">
              <a:xfrm flipH="1">
                <a:off x="289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1" name="Line 4047"/>
              <p:cNvSpPr>
                <a:spLocks noChangeShapeType="1"/>
              </p:cNvSpPr>
              <p:nvPr/>
            </p:nvSpPr>
            <p:spPr bwMode="auto">
              <a:xfrm flipH="1">
                <a:off x="287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2" name="Line 4048"/>
              <p:cNvSpPr>
                <a:spLocks noChangeShapeType="1"/>
              </p:cNvSpPr>
              <p:nvPr/>
            </p:nvSpPr>
            <p:spPr bwMode="auto">
              <a:xfrm flipH="1">
                <a:off x="284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3" name="Line 4049"/>
              <p:cNvSpPr>
                <a:spLocks noChangeShapeType="1"/>
              </p:cNvSpPr>
              <p:nvPr/>
            </p:nvSpPr>
            <p:spPr bwMode="auto">
              <a:xfrm flipH="1">
                <a:off x="282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4" name="Line 4050"/>
              <p:cNvSpPr>
                <a:spLocks noChangeShapeType="1"/>
              </p:cNvSpPr>
              <p:nvPr/>
            </p:nvSpPr>
            <p:spPr bwMode="auto">
              <a:xfrm flipH="1">
                <a:off x="279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5" name="Line 4051"/>
              <p:cNvSpPr>
                <a:spLocks noChangeShapeType="1"/>
              </p:cNvSpPr>
              <p:nvPr/>
            </p:nvSpPr>
            <p:spPr bwMode="auto">
              <a:xfrm flipH="1">
                <a:off x="277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6" name="Line 4052"/>
              <p:cNvSpPr>
                <a:spLocks noChangeShapeType="1"/>
              </p:cNvSpPr>
              <p:nvPr/>
            </p:nvSpPr>
            <p:spPr bwMode="auto">
              <a:xfrm flipH="1">
                <a:off x="275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7" name="Line 4053"/>
              <p:cNvSpPr>
                <a:spLocks noChangeShapeType="1"/>
              </p:cNvSpPr>
              <p:nvPr/>
            </p:nvSpPr>
            <p:spPr bwMode="auto">
              <a:xfrm flipH="1">
                <a:off x="272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8" name="Line 4054"/>
              <p:cNvSpPr>
                <a:spLocks noChangeShapeType="1"/>
              </p:cNvSpPr>
              <p:nvPr/>
            </p:nvSpPr>
            <p:spPr bwMode="auto">
              <a:xfrm flipH="1">
                <a:off x="270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9" name="Line 4055"/>
              <p:cNvSpPr>
                <a:spLocks noChangeShapeType="1"/>
              </p:cNvSpPr>
              <p:nvPr/>
            </p:nvSpPr>
            <p:spPr bwMode="auto">
              <a:xfrm flipH="1">
                <a:off x="267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0" name="Line 4056"/>
              <p:cNvSpPr>
                <a:spLocks noChangeShapeType="1"/>
              </p:cNvSpPr>
              <p:nvPr/>
            </p:nvSpPr>
            <p:spPr bwMode="auto">
              <a:xfrm flipH="1">
                <a:off x="265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1" name="Line 4057"/>
              <p:cNvSpPr>
                <a:spLocks noChangeShapeType="1"/>
              </p:cNvSpPr>
              <p:nvPr/>
            </p:nvSpPr>
            <p:spPr bwMode="auto">
              <a:xfrm flipH="1">
                <a:off x="263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2" name="Line 4058"/>
              <p:cNvSpPr>
                <a:spLocks noChangeShapeType="1"/>
              </p:cNvSpPr>
              <p:nvPr/>
            </p:nvSpPr>
            <p:spPr bwMode="auto">
              <a:xfrm flipH="1">
                <a:off x="260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3" name="Line 4059"/>
              <p:cNvSpPr>
                <a:spLocks noChangeShapeType="1"/>
              </p:cNvSpPr>
              <p:nvPr/>
            </p:nvSpPr>
            <p:spPr bwMode="auto">
              <a:xfrm flipH="1">
                <a:off x="258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4" name="Line 4060"/>
              <p:cNvSpPr>
                <a:spLocks noChangeShapeType="1"/>
              </p:cNvSpPr>
              <p:nvPr/>
            </p:nvSpPr>
            <p:spPr bwMode="auto">
              <a:xfrm flipH="1">
                <a:off x="255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5" name="Line 4061"/>
              <p:cNvSpPr>
                <a:spLocks noChangeShapeType="1"/>
              </p:cNvSpPr>
              <p:nvPr/>
            </p:nvSpPr>
            <p:spPr bwMode="auto">
              <a:xfrm flipH="1">
                <a:off x="253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6" name="Line 4062"/>
              <p:cNvSpPr>
                <a:spLocks noChangeShapeType="1"/>
              </p:cNvSpPr>
              <p:nvPr/>
            </p:nvSpPr>
            <p:spPr bwMode="auto">
              <a:xfrm flipH="1">
                <a:off x="251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7" name="Line 4063"/>
              <p:cNvSpPr>
                <a:spLocks noChangeShapeType="1"/>
              </p:cNvSpPr>
              <p:nvPr/>
            </p:nvSpPr>
            <p:spPr bwMode="auto">
              <a:xfrm flipH="1">
                <a:off x="248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8" name="Line 4064"/>
              <p:cNvSpPr>
                <a:spLocks noChangeShapeType="1"/>
              </p:cNvSpPr>
              <p:nvPr/>
            </p:nvSpPr>
            <p:spPr bwMode="auto">
              <a:xfrm flipH="1">
                <a:off x="246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9" name="Line 4065"/>
              <p:cNvSpPr>
                <a:spLocks noChangeShapeType="1"/>
              </p:cNvSpPr>
              <p:nvPr/>
            </p:nvSpPr>
            <p:spPr bwMode="auto">
              <a:xfrm flipH="1">
                <a:off x="243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0" name="Line 4066"/>
              <p:cNvSpPr>
                <a:spLocks noChangeShapeType="1"/>
              </p:cNvSpPr>
              <p:nvPr/>
            </p:nvSpPr>
            <p:spPr bwMode="auto">
              <a:xfrm flipH="1">
                <a:off x="241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1" name="Line 4067"/>
              <p:cNvSpPr>
                <a:spLocks noChangeShapeType="1"/>
              </p:cNvSpPr>
              <p:nvPr/>
            </p:nvSpPr>
            <p:spPr bwMode="auto">
              <a:xfrm flipH="1">
                <a:off x="239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2" name="Line 4068"/>
              <p:cNvSpPr>
                <a:spLocks noChangeShapeType="1"/>
              </p:cNvSpPr>
              <p:nvPr/>
            </p:nvSpPr>
            <p:spPr bwMode="auto">
              <a:xfrm flipH="1">
                <a:off x="236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3" name="Line 4069"/>
              <p:cNvSpPr>
                <a:spLocks noChangeShapeType="1"/>
              </p:cNvSpPr>
              <p:nvPr/>
            </p:nvSpPr>
            <p:spPr bwMode="auto">
              <a:xfrm flipH="1">
                <a:off x="234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" name="Line 4070"/>
              <p:cNvSpPr>
                <a:spLocks noChangeShapeType="1"/>
              </p:cNvSpPr>
              <p:nvPr/>
            </p:nvSpPr>
            <p:spPr bwMode="auto">
              <a:xfrm flipH="1">
                <a:off x="231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" name="Line 4071"/>
              <p:cNvSpPr>
                <a:spLocks noChangeShapeType="1"/>
              </p:cNvSpPr>
              <p:nvPr/>
            </p:nvSpPr>
            <p:spPr bwMode="auto">
              <a:xfrm flipH="1">
                <a:off x="229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" name="Line 4072"/>
              <p:cNvSpPr>
                <a:spLocks noChangeShapeType="1"/>
              </p:cNvSpPr>
              <p:nvPr/>
            </p:nvSpPr>
            <p:spPr bwMode="auto">
              <a:xfrm flipH="1">
                <a:off x="227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" name="Line 4073"/>
              <p:cNvSpPr>
                <a:spLocks noChangeShapeType="1"/>
              </p:cNvSpPr>
              <p:nvPr/>
            </p:nvSpPr>
            <p:spPr bwMode="auto">
              <a:xfrm flipH="1">
                <a:off x="224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" name="Line 4074"/>
              <p:cNvSpPr>
                <a:spLocks noChangeShapeType="1"/>
              </p:cNvSpPr>
              <p:nvPr/>
            </p:nvSpPr>
            <p:spPr bwMode="auto">
              <a:xfrm flipH="1">
                <a:off x="222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" name="Line 4075"/>
              <p:cNvSpPr>
                <a:spLocks noChangeShapeType="1"/>
              </p:cNvSpPr>
              <p:nvPr/>
            </p:nvSpPr>
            <p:spPr bwMode="auto">
              <a:xfrm flipH="1">
                <a:off x="219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" name="Line 4076"/>
              <p:cNvSpPr>
                <a:spLocks noChangeShapeType="1"/>
              </p:cNvSpPr>
              <p:nvPr/>
            </p:nvSpPr>
            <p:spPr bwMode="auto">
              <a:xfrm flipH="1">
                <a:off x="217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" name="Line 4077"/>
              <p:cNvSpPr>
                <a:spLocks noChangeShapeType="1"/>
              </p:cNvSpPr>
              <p:nvPr/>
            </p:nvSpPr>
            <p:spPr bwMode="auto">
              <a:xfrm flipH="1">
                <a:off x="215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" name="Line 4078"/>
              <p:cNvSpPr>
                <a:spLocks noChangeShapeType="1"/>
              </p:cNvSpPr>
              <p:nvPr/>
            </p:nvSpPr>
            <p:spPr bwMode="auto">
              <a:xfrm flipH="1">
                <a:off x="212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" name="Line 4079"/>
              <p:cNvSpPr>
                <a:spLocks noChangeShapeType="1"/>
              </p:cNvSpPr>
              <p:nvPr/>
            </p:nvSpPr>
            <p:spPr bwMode="auto">
              <a:xfrm flipH="1">
                <a:off x="210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" name="Line 4080"/>
              <p:cNvSpPr>
                <a:spLocks noChangeShapeType="1"/>
              </p:cNvSpPr>
              <p:nvPr/>
            </p:nvSpPr>
            <p:spPr bwMode="auto">
              <a:xfrm flipH="1">
                <a:off x="207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" name="Line 4081"/>
              <p:cNvSpPr>
                <a:spLocks noChangeShapeType="1"/>
              </p:cNvSpPr>
              <p:nvPr/>
            </p:nvSpPr>
            <p:spPr bwMode="auto">
              <a:xfrm flipH="1">
                <a:off x="205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" name="Line 4082"/>
              <p:cNvSpPr>
                <a:spLocks noChangeShapeType="1"/>
              </p:cNvSpPr>
              <p:nvPr/>
            </p:nvSpPr>
            <p:spPr bwMode="auto">
              <a:xfrm flipH="1">
                <a:off x="203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7" name="Line 4083"/>
              <p:cNvSpPr>
                <a:spLocks noChangeShapeType="1"/>
              </p:cNvSpPr>
              <p:nvPr/>
            </p:nvSpPr>
            <p:spPr bwMode="auto">
              <a:xfrm flipH="1">
                <a:off x="200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8" name="Line 4084"/>
              <p:cNvSpPr>
                <a:spLocks noChangeShapeType="1"/>
              </p:cNvSpPr>
              <p:nvPr/>
            </p:nvSpPr>
            <p:spPr bwMode="auto">
              <a:xfrm flipH="1">
                <a:off x="198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9" name="Line 4085"/>
              <p:cNvSpPr>
                <a:spLocks noChangeShapeType="1"/>
              </p:cNvSpPr>
              <p:nvPr/>
            </p:nvSpPr>
            <p:spPr bwMode="auto">
              <a:xfrm flipH="1">
                <a:off x="195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0" name="Line 4086"/>
              <p:cNvSpPr>
                <a:spLocks noChangeShapeType="1"/>
              </p:cNvSpPr>
              <p:nvPr/>
            </p:nvSpPr>
            <p:spPr bwMode="auto">
              <a:xfrm flipH="1">
                <a:off x="193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1" name="Line 4087"/>
              <p:cNvSpPr>
                <a:spLocks noChangeShapeType="1"/>
              </p:cNvSpPr>
              <p:nvPr/>
            </p:nvSpPr>
            <p:spPr bwMode="auto">
              <a:xfrm flipH="1">
                <a:off x="191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2" name="Line 4088"/>
              <p:cNvSpPr>
                <a:spLocks noChangeShapeType="1"/>
              </p:cNvSpPr>
              <p:nvPr/>
            </p:nvSpPr>
            <p:spPr bwMode="auto">
              <a:xfrm flipH="1">
                <a:off x="188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3" name="Line 4089"/>
              <p:cNvSpPr>
                <a:spLocks noChangeShapeType="1"/>
              </p:cNvSpPr>
              <p:nvPr/>
            </p:nvSpPr>
            <p:spPr bwMode="auto">
              <a:xfrm flipH="1">
                <a:off x="186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4" name="Line 4090"/>
              <p:cNvSpPr>
                <a:spLocks noChangeShapeType="1"/>
              </p:cNvSpPr>
              <p:nvPr/>
            </p:nvSpPr>
            <p:spPr bwMode="auto">
              <a:xfrm flipH="1">
                <a:off x="183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5" name="Line 4091"/>
              <p:cNvSpPr>
                <a:spLocks noChangeShapeType="1"/>
              </p:cNvSpPr>
              <p:nvPr/>
            </p:nvSpPr>
            <p:spPr bwMode="auto">
              <a:xfrm flipH="1">
                <a:off x="181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6" name="Line 4092"/>
              <p:cNvSpPr>
                <a:spLocks noChangeShapeType="1"/>
              </p:cNvSpPr>
              <p:nvPr/>
            </p:nvSpPr>
            <p:spPr bwMode="auto">
              <a:xfrm flipH="1">
                <a:off x="179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7" name="Line 4093"/>
              <p:cNvSpPr>
                <a:spLocks noChangeShapeType="1"/>
              </p:cNvSpPr>
              <p:nvPr/>
            </p:nvSpPr>
            <p:spPr bwMode="auto">
              <a:xfrm flipH="1">
                <a:off x="176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8" name="Line 4094"/>
              <p:cNvSpPr>
                <a:spLocks noChangeShapeType="1"/>
              </p:cNvSpPr>
              <p:nvPr/>
            </p:nvSpPr>
            <p:spPr bwMode="auto">
              <a:xfrm flipH="1">
                <a:off x="174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9" name="Line 4095"/>
              <p:cNvSpPr>
                <a:spLocks noChangeShapeType="1"/>
              </p:cNvSpPr>
              <p:nvPr/>
            </p:nvSpPr>
            <p:spPr bwMode="auto">
              <a:xfrm flipH="1">
                <a:off x="171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0" name="Line 4096"/>
              <p:cNvSpPr>
                <a:spLocks noChangeShapeType="1"/>
              </p:cNvSpPr>
              <p:nvPr/>
            </p:nvSpPr>
            <p:spPr bwMode="auto">
              <a:xfrm flipH="1">
                <a:off x="169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" name="Line 4097"/>
              <p:cNvSpPr>
                <a:spLocks noChangeShapeType="1"/>
              </p:cNvSpPr>
              <p:nvPr/>
            </p:nvSpPr>
            <p:spPr bwMode="auto">
              <a:xfrm flipH="1">
                <a:off x="167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2" name="Line 4098"/>
              <p:cNvSpPr>
                <a:spLocks noChangeShapeType="1"/>
              </p:cNvSpPr>
              <p:nvPr/>
            </p:nvSpPr>
            <p:spPr bwMode="auto">
              <a:xfrm flipH="1">
                <a:off x="164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3" name="Line 4099"/>
              <p:cNvSpPr>
                <a:spLocks noChangeShapeType="1"/>
              </p:cNvSpPr>
              <p:nvPr/>
            </p:nvSpPr>
            <p:spPr bwMode="auto">
              <a:xfrm flipH="1">
                <a:off x="162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4" name="Line 4100"/>
              <p:cNvSpPr>
                <a:spLocks noChangeShapeType="1"/>
              </p:cNvSpPr>
              <p:nvPr/>
            </p:nvSpPr>
            <p:spPr bwMode="auto">
              <a:xfrm flipH="1">
                <a:off x="159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5" name="Line 4101"/>
              <p:cNvSpPr>
                <a:spLocks noChangeShapeType="1"/>
              </p:cNvSpPr>
              <p:nvPr/>
            </p:nvSpPr>
            <p:spPr bwMode="auto">
              <a:xfrm flipH="1">
                <a:off x="157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6" name="Line 4102"/>
              <p:cNvSpPr>
                <a:spLocks noChangeShapeType="1"/>
              </p:cNvSpPr>
              <p:nvPr/>
            </p:nvSpPr>
            <p:spPr bwMode="auto">
              <a:xfrm flipH="1">
                <a:off x="155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" name="Line 4103"/>
              <p:cNvSpPr>
                <a:spLocks noChangeShapeType="1"/>
              </p:cNvSpPr>
              <p:nvPr/>
            </p:nvSpPr>
            <p:spPr bwMode="auto">
              <a:xfrm flipH="1">
                <a:off x="152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8" name="Line 4104"/>
              <p:cNvSpPr>
                <a:spLocks noChangeShapeType="1"/>
              </p:cNvSpPr>
              <p:nvPr/>
            </p:nvSpPr>
            <p:spPr bwMode="auto">
              <a:xfrm flipH="1">
                <a:off x="150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9" name="Line 4105"/>
              <p:cNvSpPr>
                <a:spLocks noChangeShapeType="1"/>
              </p:cNvSpPr>
              <p:nvPr/>
            </p:nvSpPr>
            <p:spPr bwMode="auto">
              <a:xfrm flipH="1">
                <a:off x="147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" name="Line 4106"/>
              <p:cNvSpPr>
                <a:spLocks noChangeShapeType="1"/>
              </p:cNvSpPr>
              <p:nvPr/>
            </p:nvSpPr>
            <p:spPr bwMode="auto">
              <a:xfrm flipH="1">
                <a:off x="145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1" name="Line 4107"/>
              <p:cNvSpPr>
                <a:spLocks noChangeShapeType="1"/>
              </p:cNvSpPr>
              <p:nvPr/>
            </p:nvSpPr>
            <p:spPr bwMode="auto">
              <a:xfrm flipH="1">
                <a:off x="143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2" name="Line 4108"/>
              <p:cNvSpPr>
                <a:spLocks noChangeShapeType="1"/>
              </p:cNvSpPr>
              <p:nvPr/>
            </p:nvSpPr>
            <p:spPr bwMode="auto">
              <a:xfrm flipH="1">
                <a:off x="140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3" name="Line 4109"/>
              <p:cNvSpPr>
                <a:spLocks noChangeShapeType="1"/>
              </p:cNvSpPr>
              <p:nvPr/>
            </p:nvSpPr>
            <p:spPr bwMode="auto">
              <a:xfrm flipH="1">
                <a:off x="138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4" name="Line 4110"/>
              <p:cNvSpPr>
                <a:spLocks noChangeShapeType="1"/>
              </p:cNvSpPr>
              <p:nvPr/>
            </p:nvSpPr>
            <p:spPr bwMode="auto">
              <a:xfrm flipH="1">
                <a:off x="135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5" name="Line 4111"/>
              <p:cNvSpPr>
                <a:spLocks noChangeShapeType="1"/>
              </p:cNvSpPr>
              <p:nvPr/>
            </p:nvSpPr>
            <p:spPr bwMode="auto">
              <a:xfrm flipH="1">
                <a:off x="133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6" name="Line 4112"/>
              <p:cNvSpPr>
                <a:spLocks noChangeShapeType="1"/>
              </p:cNvSpPr>
              <p:nvPr/>
            </p:nvSpPr>
            <p:spPr bwMode="auto">
              <a:xfrm flipH="1">
                <a:off x="1311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7" name="Line 4113"/>
              <p:cNvSpPr>
                <a:spLocks noChangeShapeType="1"/>
              </p:cNvSpPr>
              <p:nvPr/>
            </p:nvSpPr>
            <p:spPr bwMode="auto">
              <a:xfrm flipH="1">
                <a:off x="1287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8" name="Line 4114"/>
              <p:cNvSpPr>
                <a:spLocks noChangeShapeType="1"/>
              </p:cNvSpPr>
              <p:nvPr/>
            </p:nvSpPr>
            <p:spPr bwMode="auto">
              <a:xfrm flipH="1">
                <a:off x="1263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9" name="Line 4115"/>
              <p:cNvSpPr>
                <a:spLocks noChangeShapeType="1"/>
              </p:cNvSpPr>
              <p:nvPr/>
            </p:nvSpPr>
            <p:spPr bwMode="auto">
              <a:xfrm flipH="1">
                <a:off x="1239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0" name="Line 4116"/>
              <p:cNvSpPr>
                <a:spLocks noChangeShapeType="1"/>
              </p:cNvSpPr>
              <p:nvPr/>
            </p:nvSpPr>
            <p:spPr bwMode="auto">
              <a:xfrm flipH="1">
                <a:off x="1215" y="2522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1" name="Line 4117"/>
              <p:cNvSpPr>
                <a:spLocks noChangeShapeType="1"/>
              </p:cNvSpPr>
              <p:nvPr/>
            </p:nvSpPr>
            <p:spPr bwMode="auto">
              <a:xfrm flipH="1">
                <a:off x="1211" y="2468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2" name="Line 4118"/>
              <p:cNvSpPr>
                <a:spLocks noChangeShapeType="1"/>
              </p:cNvSpPr>
              <p:nvPr/>
            </p:nvSpPr>
            <p:spPr bwMode="auto">
              <a:xfrm flipH="1">
                <a:off x="1211" y="2413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3" name="Line 4119"/>
              <p:cNvSpPr>
                <a:spLocks noChangeShapeType="1"/>
              </p:cNvSpPr>
              <p:nvPr/>
            </p:nvSpPr>
            <p:spPr bwMode="auto">
              <a:xfrm flipH="1">
                <a:off x="1211" y="2359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4" name="Line 4120"/>
              <p:cNvSpPr>
                <a:spLocks noChangeShapeType="1"/>
              </p:cNvSpPr>
              <p:nvPr/>
            </p:nvSpPr>
            <p:spPr bwMode="auto">
              <a:xfrm flipH="1">
                <a:off x="1211" y="2305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5" name="Line 4121"/>
              <p:cNvSpPr>
                <a:spLocks noChangeShapeType="1"/>
              </p:cNvSpPr>
              <p:nvPr/>
            </p:nvSpPr>
            <p:spPr bwMode="auto">
              <a:xfrm flipH="1">
                <a:off x="469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6" name="Line 4122"/>
              <p:cNvSpPr>
                <a:spLocks noChangeShapeType="1"/>
              </p:cNvSpPr>
              <p:nvPr/>
            </p:nvSpPr>
            <p:spPr bwMode="auto">
              <a:xfrm flipH="1">
                <a:off x="467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7" name="Line 4123"/>
              <p:cNvSpPr>
                <a:spLocks noChangeShapeType="1"/>
              </p:cNvSpPr>
              <p:nvPr/>
            </p:nvSpPr>
            <p:spPr bwMode="auto">
              <a:xfrm flipH="1">
                <a:off x="464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8" name="Line 4124"/>
              <p:cNvSpPr>
                <a:spLocks noChangeShapeType="1"/>
              </p:cNvSpPr>
              <p:nvPr/>
            </p:nvSpPr>
            <p:spPr bwMode="auto">
              <a:xfrm flipH="1">
                <a:off x="462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9" name="Line 4125"/>
              <p:cNvSpPr>
                <a:spLocks noChangeShapeType="1"/>
              </p:cNvSpPr>
              <p:nvPr/>
            </p:nvSpPr>
            <p:spPr bwMode="auto">
              <a:xfrm flipH="1">
                <a:off x="459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0" name="Line 4126"/>
              <p:cNvSpPr>
                <a:spLocks noChangeShapeType="1"/>
              </p:cNvSpPr>
              <p:nvPr/>
            </p:nvSpPr>
            <p:spPr bwMode="auto">
              <a:xfrm flipH="1">
                <a:off x="457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1" name="Line 4127"/>
              <p:cNvSpPr>
                <a:spLocks noChangeShapeType="1"/>
              </p:cNvSpPr>
              <p:nvPr/>
            </p:nvSpPr>
            <p:spPr bwMode="auto">
              <a:xfrm flipH="1">
                <a:off x="455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2" name="Line 4128"/>
              <p:cNvSpPr>
                <a:spLocks noChangeShapeType="1"/>
              </p:cNvSpPr>
              <p:nvPr/>
            </p:nvSpPr>
            <p:spPr bwMode="auto">
              <a:xfrm flipH="1">
                <a:off x="452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3" name="Line 4129"/>
              <p:cNvSpPr>
                <a:spLocks noChangeShapeType="1"/>
              </p:cNvSpPr>
              <p:nvPr/>
            </p:nvSpPr>
            <p:spPr bwMode="auto">
              <a:xfrm flipH="1">
                <a:off x="450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4" name="Line 4130"/>
              <p:cNvSpPr>
                <a:spLocks noChangeShapeType="1"/>
              </p:cNvSpPr>
              <p:nvPr/>
            </p:nvSpPr>
            <p:spPr bwMode="auto">
              <a:xfrm flipH="1">
                <a:off x="447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5" name="Line 4131"/>
              <p:cNvSpPr>
                <a:spLocks noChangeShapeType="1"/>
              </p:cNvSpPr>
              <p:nvPr/>
            </p:nvSpPr>
            <p:spPr bwMode="auto">
              <a:xfrm flipH="1">
                <a:off x="445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6" name="Line 4132"/>
              <p:cNvSpPr>
                <a:spLocks noChangeShapeType="1"/>
              </p:cNvSpPr>
              <p:nvPr/>
            </p:nvSpPr>
            <p:spPr bwMode="auto">
              <a:xfrm flipH="1">
                <a:off x="443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7" name="Line 4133"/>
              <p:cNvSpPr>
                <a:spLocks noChangeShapeType="1"/>
              </p:cNvSpPr>
              <p:nvPr/>
            </p:nvSpPr>
            <p:spPr bwMode="auto">
              <a:xfrm flipH="1">
                <a:off x="440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8" name="Line 4134"/>
              <p:cNvSpPr>
                <a:spLocks noChangeShapeType="1"/>
              </p:cNvSpPr>
              <p:nvPr/>
            </p:nvSpPr>
            <p:spPr bwMode="auto">
              <a:xfrm flipH="1">
                <a:off x="438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9" name="Line 4135"/>
              <p:cNvSpPr>
                <a:spLocks noChangeShapeType="1"/>
              </p:cNvSpPr>
              <p:nvPr/>
            </p:nvSpPr>
            <p:spPr bwMode="auto">
              <a:xfrm flipH="1">
                <a:off x="435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0" name="Line 4136"/>
              <p:cNvSpPr>
                <a:spLocks noChangeShapeType="1"/>
              </p:cNvSpPr>
              <p:nvPr/>
            </p:nvSpPr>
            <p:spPr bwMode="auto">
              <a:xfrm flipH="1">
                <a:off x="433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1" name="Line 4137"/>
              <p:cNvSpPr>
                <a:spLocks noChangeShapeType="1"/>
              </p:cNvSpPr>
              <p:nvPr/>
            </p:nvSpPr>
            <p:spPr bwMode="auto">
              <a:xfrm flipH="1">
                <a:off x="431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2" name="Line 4138"/>
              <p:cNvSpPr>
                <a:spLocks noChangeShapeType="1"/>
              </p:cNvSpPr>
              <p:nvPr/>
            </p:nvSpPr>
            <p:spPr bwMode="auto">
              <a:xfrm flipH="1">
                <a:off x="428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3" name="Line 4139"/>
              <p:cNvSpPr>
                <a:spLocks noChangeShapeType="1"/>
              </p:cNvSpPr>
              <p:nvPr/>
            </p:nvSpPr>
            <p:spPr bwMode="auto">
              <a:xfrm flipH="1">
                <a:off x="426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4" name="Line 4140"/>
              <p:cNvSpPr>
                <a:spLocks noChangeShapeType="1"/>
              </p:cNvSpPr>
              <p:nvPr/>
            </p:nvSpPr>
            <p:spPr bwMode="auto">
              <a:xfrm flipH="1">
                <a:off x="423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5" name="Line 4141"/>
              <p:cNvSpPr>
                <a:spLocks noChangeShapeType="1"/>
              </p:cNvSpPr>
              <p:nvPr/>
            </p:nvSpPr>
            <p:spPr bwMode="auto">
              <a:xfrm flipH="1">
                <a:off x="421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6" name="Line 4142"/>
              <p:cNvSpPr>
                <a:spLocks noChangeShapeType="1"/>
              </p:cNvSpPr>
              <p:nvPr/>
            </p:nvSpPr>
            <p:spPr bwMode="auto">
              <a:xfrm flipH="1">
                <a:off x="419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7" name="Line 4143"/>
              <p:cNvSpPr>
                <a:spLocks noChangeShapeType="1"/>
              </p:cNvSpPr>
              <p:nvPr/>
            </p:nvSpPr>
            <p:spPr bwMode="auto">
              <a:xfrm flipH="1">
                <a:off x="416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8" name="Line 4144"/>
              <p:cNvSpPr>
                <a:spLocks noChangeShapeType="1"/>
              </p:cNvSpPr>
              <p:nvPr/>
            </p:nvSpPr>
            <p:spPr bwMode="auto">
              <a:xfrm flipH="1">
                <a:off x="414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9" name="Line 4145"/>
              <p:cNvSpPr>
                <a:spLocks noChangeShapeType="1"/>
              </p:cNvSpPr>
              <p:nvPr/>
            </p:nvSpPr>
            <p:spPr bwMode="auto">
              <a:xfrm flipH="1">
                <a:off x="411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0" name="Line 4146"/>
              <p:cNvSpPr>
                <a:spLocks noChangeShapeType="1"/>
              </p:cNvSpPr>
              <p:nvPr/>
            </p:nvSpPr>
            <p:spPr bwMode="auto">
              <a:xfrm flipH="1">
                <a:off x="409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1" name="Line 4147"/>
              <p:cNvSpPr>
                <a:spLocks noChangeShapeType="1"/>
              </p:cNvSpPr>
              <p:nvPr/>
            </p:nvSpPr>
            <p:spPr bwMode="auto">
              <a:xfrm flipH="1">
                <a:off x="407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2" name="Line 4148"/>
              <p:cNvSpPr>
                <a:spLocks noChangeShapeType="1"/>
              </p:cNvSpPr>
              <p:nvPr/>
            </p:nvSpPr>
            <p:spPr bwMode="auto">
              <a:xfrm flipH="1">
                <a:off x="404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3" name="Line 4149"/>
              <p:cNvSpPr>
                <a:spLocks noChangeShapeType="1"/>
              </p:cNvSpPr>
              <p:nvPr/>
            </p:nvSpPr>
            <p:spPr bwMode="auto">
              <a:xfrm flipH="1">
                <a:off x="402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4" name="Line 4150"/>
              <p:cNvSpPr>
                <a:spLocks noChangeShapeType="1"/>
              </p:cNvSpPr>
              <p:nvPr/>
            </p:nvSpPr>
            <p:spPr bwMode="auto">
              <a:xfrm flipH="1">
                <a:off x="399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5" name="Line 4151"/>
              <p:cNvSpPr>
                <a:spLocks noChangeShapeType="1"/>
              </p:cNvSpPr>
              <p:nvPr/>
            </p:nvSpPr>
            <p:spPr bwMode="auto">
              <a:xfrm flipH="1">
                <a:off x="397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6" name="Line 4152"/>
              <p:cNvSpPr>
                <a:spLocks noChangeShapeType="1"/>
              </p:cNvSpPr>
              <p:nvPr/>
            </p:nvSpPr>
            <p:spPr bwMode="auto">
              <a:xfrm flipH="1">
                <a:off x="395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7" name="Line 4153"/>
              <p:cNvSpPr>
                <a:spLocks noChangeShapeType="1"/>
              </p:cNvSpPr>
              <p:nvPr/>
            </p:nvSpPr>
            <p:spPr bwMode="auto">
              <a:xfrm flipH="1">
                <a:off x="392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8" name="Line 4154"/>
              <p:cNvSpPr>
                <a:spLocks noChangeShapeType="1"/>
              </p:cNvSpPr>
              <p:nvPr/>
            </p:nvSpPr>
            <p:spPr bwMode="auto">
              <a:xfrm flipH="1">
                <a:off x="390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9" name="Line 4155"/>
              <p:cNvSpPr>
                <a:spLocks noChangeShapeType="1"/>
              </p:cNvSpPr>
              <p:nvPr/>
            </p:nvSpPr>
            <p:spPr bwMode="auto">
              <a:xfrm flipH="1">
                <a:off x="387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0" name="Line 4156"/>
              <p:cNvSpPr>
                <a:spLocks noChangeShapeType="1"/>
              </p:cNvSpPr>
              <p:nvPr/>
            </p:nvSpPr>
            <p:spPr bwMode="auto">
              <a:xfrm flipH="1">
                <a:off x="385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1" name="Line 4157"/>
              <p:cNvSpPr>
                <a:spLocks noChangeShapeType="1"/>
              </p:cNvSpPr>
              <p:nvPr/>
            </p:nvSpPr>
            <p:spPr bwMode="auto">
              <a:xfrm flipH="1">
                <a:off x="383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2" name="Line 4158"/>
              <p:cNvSpPr>
                <a:spLocks noChangeShapeType="1"/>
              </p:cNvSpPr>
              <p:nvPr/>
            </p:nvSpPr>
            <p:spPr bwMode="auto">
              <a:xfrm flipH="1">
                <a:off x="380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3" name="Line 4159"/>
              <p:cNvSpPr>
                <a:spLocks noChangeShapeType="1"/>
              </p:cNvSpPr>
              <p:nvPr/>
            </p:nvSpPr>
            <p:spPr bwMode="auto">
              <a:xfrm flipH="1">
                <a:off x="378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4" name="Line 4160"/>
              <p:cNvSpPr>
                <a:spLocks noChangeShapeType="1"/>
              </p:cNvSpPr>
              <p:nvPr/>
            </p:nvSpPr>
            <p:spPr bwMode="auto">
              <a:xfrm flipH="1">
                <a:off x="375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5" name="Line 4161"/>
              <p:cNvSpPr>
                <a:spLocks noChangeShapeType="1"/>
              </p:cNvSpPr>
              <p:nvPr/>
            </p:nvSpPr>
            <p:spPr bwMode="auto">
              <a:xfrm flipH="1">
                <a:off x="373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6" name="Line 4162"/>
              <p:cNvSpPr>
                <a:spLocks noChangeShapeType="1"/>
              </p:cNvSpPr>
              <p:nvPr/>
            </p:nvSpPr>
            <p:spPr bwMode="auto">
              <a:xfrm flipH="1">
                <a:off x="371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7" name="Line 4163"/>
              <p:cNvSpPr>
                <a:spLocks noChangeShapeType="1"/>
              </p:cNvSpPr>
              <p:nvPr/>
            </p:nvSpPr>
            <p:spPr bwMode="auto">
              <a:xfrm flipH="1">
                <a:off x="368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8" name="Line 4164"/>
              <p:cNvSpPr>
                <a:spLocks noChangeShapeType="1"/>
              </p:cNvSpPr>
              <p:nvPr/>
            </p:nvSpPr>
            <p:spPr bwMode="auto">
              <a:xfrm flipH="1">
                <a:off x="366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9" name="Line 4165"/>
              <p:cNvSpPr>
                <a:spLocks noChangeShapeType="1"/>
              </p:cNvSpPr>
              <p:nvPr/>
            </p:nvSpPr>
            <p:spPr bwMode="auto">
              <a:xfrm flipH="1">
                <a:off x="363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0" name="Line 4166"/>
              <p:cNvSpPr>
                <a:spLocks noChangeShapeType="1"/>
              </p:cNvSpPr>
              <p:nvPr/>
            </p:nvSpPr>
            <p:spPr bwMode="auto">
              <a:xfrm flipH="1">
                <a:off x="361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1" name="Line 4167"/>
              <p:cNvSpPr>
                <a:spLocks noChangeShapeType="1"/>
              </p:cNvSpPr>
              <p:nvPr/>
            </p:nvSpPr>
            <p:spPr bwMode="auto">
              <a:xfrm flipH="1">
                <a:off x="359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2" name="Line 4168"/>
              <p:cNvSpPr>
                <a:spLocks noChangeShapeType="1"/>
              </p:cNvSpPr>
              <p:nvPr/>
            </p:nvSpPr>
            <p:spPr bwMode="auto">
              <a:xfrm flipH="1">
                <a:off x="356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3" name="Line 4169"/>
              <p:cNvSpPr>
                <a:spLocks noChangeShapeType="1"/>
              </p:cNvSpPr>
              <p:nvPr/>
            </p:nvSpPr>
            <p:spPr bwMode="auto">
              <a:xfrm flipH="1">
                <a:off x="354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4" name="Line 4170"/>
              <p:cNvSpPr>
                <a:spLocks noChangeShapeType="1"/>
              </p:cNvSpPr>
              <p:nvPr/>
            </p:nvSpPr>
            <p:spPr bwMode="auto">
              <a:xfrm flipH="1">
                <a:off x="351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5" name="Line 4171"/>
              <p:cNvSpPr>
                <a:spLocks noChangeShapeType="1"/>
              </p:cNvSpPr>
              <p:nvPr/>
            </p:nvSpPr>
            <p:spPr bwMode="auto">
              <a:xfrm flipH="1">
                <a:off x="349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6" name="Line 4172"/>
              <p:cNvSpPr>
                <a:spLocks noChangeShapeType="1"/>
              </p:cNvSpPr>
              <p:nvPr/>
            </p:nvSpPr>
            <p:spPr bwMode="auto">
              <a:xfrm flipH="1">
                <a:off x="347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7" name="Line 4173"/>
              <p:cNvSpPr>
                <a:spLocks noChangeShapeType="1"/>
              </p:cNvSpPr>
              <p:nvPr/>
            </p:nvSpPr>
            <p:spPr bwMode="auto">
              <a:xfrm flipH="1">
                <a:off x="344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8" name="Line 4174"/>
              <p:cNvSpPr>
                <a:spLocks noChangeShapeType="1"/>
              </p:cNvSpPr>
              <p:nvPr/>
            </p:nvSpPr>
            <p:spPr bwMode="auto">
              <a:xfrm flipH="1">
                <a:off x="342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9" name="Line 4175"/>
              <p:cNvSpPr>
                <a:spLocks noChangeShapeType="1"/>
              </p:cNvSpPr>
              <p:nvPr/>
            </p:nvSpPr>
            <p:spPr bwMode="auto">
              <a:xfrm flipH="1">
                <a:off x="339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0" name="Line 4176"/>
              <p:cNvSpPr>
                <a:spLocks noChangeShapeType="1"/>
              </p:cNvSpPr>
              <p:nvPr/>
            </p:nvSpPr>
            <p:spPr bwMode="auto">
              <a:xfrm flipH="1">
                <a:off x="337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1" name="Line 4177"/>
              <p:cNvSpPr>
                <a:spLocks noChangeShapeType="1"/>
              </p:cNvSpPr>
              <p:nvPr/>
            </p:nvSpPr>
            <p:spPr bwMode="auto">
              <a:xfrm flipH="1">
                <a:off x="335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2" name="Line 4178"/>
              <p:cNvSpPr>
                <a:spLocks noChangeShapeType="1"/>
              </p:cNvSpPr>
              <p:nvPr/>
            </p:nvSpPr>
            <p:spPr bwMode="auto">
              <a:xfrm flipH="1">
                <a:off x="332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3" name="Line 4179"/>
              <p:cNvSpPr>
                <a:spLocks noChangeShapeType="1"/>
              </p:cNvSpPr>
              <p:nvPr/>
            </p:nvSpPr>
            <p:spPr bwMode="auto">
              <a:xfrm flipH="1">
                <a:off x="330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4" name="Line 4180"/>
              <p:cNvSpPr>
                <a:spLocks noChangeShapeType="1"/>
              </p:cNvSpPr>
              <p:nvPr/>
            </p:nvSpPr>
            <p:spPr bwMode="auto">
              <a:xfrm flipH="1">
                <a:off x="327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5" name="Line 4181"/>
              <p:cNvSpPr>
                <a:spLocks noChangeShapeType="1"/>
              </p:cNvSpPr>
              <p:nvPr/>
            </p:nvSpPr>
            <p:spPr bwMode="auto">
              <a:xfrm flipH="1">
                <a:off x="325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6" name="Line 4182"/>
              <p:cNvSpPr>
                <a:spLocks noChangeShapeType="1"/>
              </p:cNvSpPr>
              <p:nvPr/>
            </p:nvSpPr>
            <p:spPr bwMode="auto">
              <a:xfrm flipH="1">
                <a:off x="323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7" name="Line 4183"/>
              <p:cNvSpPr>
                <a:spLocks noChangeShapeType="1"/>
              </p:cNvSpPr>
              <p:nvPr/>
            </p:nvSpPr>
            <p:spPr bwMode="auto">
              <a:xfrm flipH="1">
                <a:off x="320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8" name="Line 4184"/>
              <p:cNvSpPr>
                <a:spLocks noChangeShapeType="1"/>
              </p:cNvSpPr>
              <p:nvPr/>
            </p:nvSpPr>
            <p:spPr bwMode="auto">
              <a:xfrm flipH="1">
                <a:off x="318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9" name="Line 4185"/>
              <p:cNvSpPr>
                <a:spLocks noChangeShapeType="1"/>
              </p:cNvSpPr>
              <p:nvPr/>
            </p:nvSpPr>
            <p:spPr bwMode="auto">
              <a:xfrm flipH="1">
                <a:off x="315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0" name="Line 4186"/>
              <p:cNvSpPr>
                <a:spLocks noChangeShapeType="1"/>
              </p:cNvSpPr>
              <p:nvPr/>
            </p:nvSpPr>
            <p:spPr bwMode="auto">
              <a:xfrm flipH="1">
                <a:off x="313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1" name="Line 4187"/>
              <p:cNvSpPr>
                <a:spLocks noChangeShapeType="1"/>
              </p:cNvSpPr>
              <p:nvPr/>
            </p:nvSpPr>
            <p:spPr bwMode="auto">
              <a:xfrm flipH="1">
                <a:off x="311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2" name="Line 4188"/>
              <p:cNvSpPr>
                <a:spLocks noChangeShapeType="1"/>
              </p:cNvSpPr>
              <p:nvPr/>
            </p:nvSpPr>
            <p:spPr bwMode="auto">
              <a:xfrm flipH="1">
                <a:off x="308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3" name="Line 4189"/>
              <p:cNvSpPr>
                <a:spLocks noChangeShapeType="1"/>
              </p:cNvSpPr>
              <p:nvPr/>
            </p:nvSpPr>
            <p:spPr bwMode="auto">
              <a:xfrm flipH="1">
                <a:off x="306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4" name="Line 4190"/>
              <p:cNvSpPr>
                <a:spLocks noChangeShapeType="1"/>
              </p:cNvSpPr>
              <p:nvPr/>
            </p:nvSpPr>
            <p:spPr bwMode="auto">
              <a:xfrm flipH="1">
                <a:off x="303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5" name="Line 4191"/>
              <p:cNvSpPr>
                <a:spLocks noChangeShapeType="1"/>
              </p:cNvSpPr>
              <p:nvPr/>
            </p:nvSpPr>
            <p:spPr bwMode="auto">
              <a:xfrm flipH="1">
                <a:off x="301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6" name="Line 4192"/>
              <p:cNvSpPr>
                <a:spLocks noChangeShapeType="1"/>
              </p:cNvSpPr>
              <p:nvPr/>
            </p:nvSpPr>
            <p:spPr bwMode="auto">
              <a:xfrm flipH="1">
                <a:off x="299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7" name="Line 4193"/>
              <p:cNvSpPr>
                <a:spLocks noChangeShapeType="1"/>
              </p:cNvSpPr>
              <p:nvPr/>
            </p:nvSpPr>
            <p:spPr bwMode="auto">
              <a:xfrm flipH="1">
                <a:off x="296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8" name="Line 4194"/>
              <p:cNvSpPr>
                <a:spLocks noChangeShapeType="1"/>
              </p:cNvSpPr>
              <p:nvPr/>
            </p:nvSpPr>
            <p:spPr bwMode="auto">
              <a:xfrm flipH="1">
                <a:off x="294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9" name="Line 4195"/>
              <p:cNvSpPr>
                <a:spLocks noChangeShapeType="1"/>
              </p:cNvSpPr>
              <p:nvPr/>
            </p:nvSpPr>
            <p:spPr bwMode="auto">
              <a:xfrm flipH="1">
                <a:off x="291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0" name="Line 4196"/>
              <p:cNvSpPr>
                <a:spLocks noChangeShapeType="1"/>
              </p:cNvSpPr>
              <p:nvPr/>
            </p:nvSpPr>
            <p:spPr bwMode="auto">
              <a:xfrm flipH="1">
                <a:off x="289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1" name="Line 4197"/>
              <p:cNvSpPr>
                <a:spLocks noChangeShapeType="1"/>
              </p:cNvSpPr>
              <p:nvPr/>
            </p:nvSpPr>
            <p:spPr bwMode="auto">
              <a:xfrm flipH="1">
                <a:off x="287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2" name="Line 4198"/>
              <p:cNvSpPr>
                <a:spLocks noChangeShapeType="1"/>
              </p:cNvSpPr>
              <p:nvPr/>
            </p:nvSpPr>
            <p:spPr bwMode="auto">
              <a:xfrm flipH="1">
                <a:off x="284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" name="Line 4199"/>
              <p:cNvSpPr>
                <a:spLocks noChangeShapeType="1"/>
              </p:cNvSpPr>
              <p:nvPr/>
            </p:nvSpPr>
            <p:spPr bwMode="auto">
              <a:xfrm flipH="1">
                <a:off x="282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" name="Line 4200"/>
              <p:cNvSpPr>
                <a:spLocks noChangeShapeType="1"/>
              </p:cNvSpPr>
              <p:nvPr/>
            </p:nvSpPr>
            <p:spPr bwMode="auto">
              <a:xfrm flipH="1">
                <a:off x="279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" name="Line 4201"/>
              <p:cNvSpPr>
                <a:spLocks noChangeShapeType="1"/>
              </p:cNvSpPr>
              <p:nvPr/>
            </p:nvSpPr>
            <p:spPr bwMode="auto">
              <a:xfrm flipH="1">
                <a:off x="277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" name="Line 4202"/>
              <p:cNvSpPr>
                <a:spLocks noChangeShapeType="1"/>
              </p:cNvSpPr>
              <p:nvPr/>
            </p:nvSpPr>
            <p:spPr bwMode="auto">
              <a:xfrm flipH="1">
                <a:off x="275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" name="Line 4203"/>
              <p:cNvSpPr>
                <a:spLocks noChangeShapeType="1"/>
              </p:cNvSpPr>
              <p:nvPr/>
            </p:nvSpPr>
            <p:spPr bwMode="auto">
              <a:xfrm flipH="1">
                <a:off x="272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" name="Line 4204"/>
              <p:cNvSpPr>
                <a:spLocks noChangeShapeType="1"/>
              </p:cNvSpPr>
              <p:nvPr/>
            </p:nvSpPr>
            <p:spPr bwMode="auto">
              <a:xfrm flipH="1">
                <a:off x="270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" name="Line 4205"/>
              <p:cNvSpPr>
                <a:spLocks noChangeShapeType="1"/>
              </p:cNvSpPr>
              <p:nvPr/>
            </p:nvSpPr>
            <p:spPr bwMode="auto">
              <a:xfrm flipH="1">
                <a:off x="267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0" name="Line 4206"/>
              <p:cNvSpPr>
                <a:spLocks noChangeShapeType="1"/>
              </p:cNvSpPr>
              <p:nvPr/>
            </p:nvSpPr>
            <p:spPr bwMode="auto">
              <a:xfrm flipH="1">
                <a:off x="265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1" name="Line 4207"/>
              <p:cNvSpPr>
                <a:spLocks noChangeShapeType="1"/>
              </p:cNvSpPr>
              <p:nvPr/>
            </p:nvSpPr>
            <p:spPr bwMode="auto">
              <a:xfrm flipH="1">
                <a:off x="263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2" name="Line 4208"/>
              <p:cNvSpPr>
                <a:spLocks noChangeShapeType="1"/>
              </p:cNvSpPr>
              <p:nvPr/>
            </p:nvSpPr>
            <p:spPr bwMode="auto">
              <a:xfrm flipH="1">
                <a:off x="260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3" name="Line 4209"/>
              <p:cNvSpPr>
                <a:spLocks noChangeShapeType="1"/>
              </p:cNvSpPr>
              <p:nvPr/>
            </p:nvSpPr>
            <p:spPr bwMode="auto">
              <a:xfrm flipH="1">
                <a:off x="258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4" name="Line 4210"/>
              <p:cNvSpPr>
                <a:spLocks noChangeShapeType="1"/>
              </p:cNvSpPr>
              <p:nvPr/>
            </p:nvSpPr>
            <p:spPr bwMode="auto">
              <a:xfrm flipH="1">
                <a:off x="255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5" name="Line 4211"/>
              <p:cNvSpPr>
                <a:spLocks noChangeShapeType="1"/>
              </p:cNvSpPr>
              <p:nvPr/>
            </p:nvSpPr>
            <p:spPr bwMode="auto">
              <a:xfrm flipH="1">
                <a:off x="253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6" name="Line 4212"/>
              <p:cNvSpPr>
                <a:spLocks noChangeShapeType="1"/>
              </p:cNvSpPr>
              <p:nvPr/>
            </p:nvSpPr>
            <p:spPr bwMode="auto">
              <a:xfrm flipH="1">
                <a:off x="251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7" name="Line 4213"/>
              <p:cNvSpPr>
                <a:spLocks noChangeShapeType="1"/>
              </p:cNvSpPr>
              <p:nvPr/>
            </p:nvSpPr>
            <p:spPr bwMode="auto">
              <a:xfrm flipH="1">
                <a:off x="248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8" name="Line 4214"/>
              <p:cNvSpPr>
                <a:spLocks noChangeShapeType="1"/>
              </p:cNvSpPr>
              <p:nvPr/>
            </p:nvSpPr>
            <p:spPr bwMode="auto">
              <a:xfrm flipH="1">
                <a:off x="246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9" name="Line 4215"/>
              <p:cNvSpPr>
                <a:spLocks noChangeShapeType="1"/>
              </p:cNvSpPr>
              <p:nvPr/>
            </p:nvSpPr>
            <p:spPr bwMode="auto">
              <a:xfrm flipH="1">
                <a:off x="243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0" name="Line 4216"/>
              <p:cNvSpPr>
                <a:spLocks noChangeShapeType="1"/>
              </p:cNvSpPr>
              <p:nvPr/>
            </p:nvSpPr>
            <p:spPr bwMode="auto">
              <a:xfrm flipH="1">
                <a:off x="241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1" name="Line 4217"/>
              <p:cNvSpPr>
                <a:spLocks noChangeShapeType="1"/>
              </p:cNvSpPr>
              <p:nvPr/>
            </p:nvSpPr>
            <p:spPr bwMode="auto">
              <a:xfrm flipH="1">
                <a:off x="239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2" name="Line 4218"/>
              <p:cNvSpPr>
                <a:spLocks noChangeShapeType="1"/>
              </p:cNvSpPr>
              <p:nvPr/>
            </p:nvSpPr>
            <p:spPr bwMode="auto">
              <a:xfrm flipH="1">
                <a:off x="236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3" name="Line 4219"/>
              <p:cNvSpPr>
                <a:spLocks noChangeShapeType="1"/>
              </p:cNvSpPr>
              <p:nvPr/>
            </p:nvSpPr>
            <p:spPr bwMode="auto">
              <a:xfrm flipH="1">
                <a:off x="234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4" name="Line 4220"/>
              <p:cNvSpPr>
                <a:spLocks noChangeShapeType="1"/>
              </p:cNvSpPr>
              <p:nvPr/>
            </p:nvSpPr>
            <p:spPr bwMode="auto">
              <a:xfrm flipH="1">
                <a:off x="231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5" name="Line 4221"/>
              <p:cNvSpPr>
                <a:spLocks noChangeShapeType="1"/>
              </p:cNvSpPr>
              <p:nvPr/>
            </p:nvSpPr>
            <p:spPr bwMode="auto">
              <a:xfrm flipH="1">
                <a:off x="229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6" name="Line 4222"/>
              <p:cNvSpPr>
                <a:spLocks noChangeShapeType="1"/>
              </p:cNvSpPr>
              <p:nvPr/>
            </p:nvSpPr>
            <p:spPr bwMode="auto">
              <a:xfrm flipH="1">
                <a:off x="227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7" name="Line 4223"/>
              <p:cNvSpPr>
                <a:spLocks noChangeShapeType="1"/>
              </p:cNvSpPr>
              <p:nvPr/>
            </p:nvSpPr>
            <p:spPr bwMode="auto">
              <a:xfrm flipH="1">
                <a:off x="224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8" name="Line 4224"/>
              <p:cNvSpPr>
                <a:spLocks noChangeShapeType="1"/>
              </p:cNvSpPr>
              <p:nvPr/>
            </p:nvSpPr>
            <p:spPr bwMode="auto">
              <a:xfrm flipH="1">
                <a:off x="222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450" name="Group 4426"/>
            <p:cNvGrpSpPr>
              <a:grpSpLocks/>
            </p:cNvGrpSpPr>
            <p:nvPr/>
          </p:nvGrpSpPr>
          <p:grpSpPr bwMode="auto">
            <a:xfrm>
              <a:off x="1037" y="2288"/>
              <a:ext cx="3666" cy="1429"/>
              <a:chOff x="1037" y="2288"/>
              <a:chExt cx="3666" cy="1429"/>
            </a:xfrm>
          </p:grpSpPr>
          <p:sp>
            <p:nvSpPr>
              <p:cNvPr id="5250" name="Line 4226"/>
              <p:cNvSpPr>
                <a:spLocks noChangeShapeType="1"/>
              </p:cNvSpPr>
              <p:nvPr/>
            </p:nvSpPr>
            <p:spPr bwMode="auto">
              <a:xfrm flipH="1">
                <a:off x="219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1" name="Line 4227"/>
              <p:cNvSpPr>
                <a:spLocks noChangeShapeType="1"/>
              </p:cNvSpPr>
              <p:nvPr/>
            </p:nvSpPr>
            <p:spPr bwMode="auto">
              <a:xfrm flipH="1">
                <a:off x="217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2" name="Line 4228"/>
              <p:cNvSpPr>
                <a:spLocks noChangeShapeType="1"/>
              </p:cNvSpPr>
              <p:nvPr/>
            </p:nvSpPr>
            <p:spPr bwMode="auto">
              <a:xfrm flipH="1">
                <a:off x="215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3" name="Line 4229"/>
              <p:cNvSpPr>
                <a:spLocks noChangeShapeType="1"/>
              </p:cNvSpPr>
              <p:nvPr/>
            </p:nvSpPr>
            <p:spPr bwMode="auto">
              <a:xfrm flipH="1">
                <a:off x="212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4" name="Line 4230"/>
              <p:cNvSpPr>
                <a:spLocks noChangeShapeType="1"/>
              </p:cNvSpPr>
              <p:nvPr/>
            </p:nvSpPr>
            <p:spPr bwMode="auto">
              <a:xfrm flipH="1">
                <a:off x="210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5" name="Line 4231"/>
              <p:cNvSpPr>
                <a:spLocks noChangeShapeType="1"/>
              </p:cNvSpPr>
              <p:nvPr/>
            </p:nvSpPr>
            <p:spPr bwMode="auto">
              <a:xfrm flipH="1">
                <a:off x="207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6" name="Line 4232"/>
              <p:cNvSpPr>
                <a:spLocks noChangeShapeType="1"/>
              </p:cNvSpPr>
              <p:nvPr/>
            </p:nvSpPr>
            <p:spPr bwMode="auto">
              <a:xfrm flipH="1">
                <a:off x="205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7" name="Line 4233"/>
              <p:cNvSpPr>
                <a:spLocks noChangeShapeType="1"/>
              </p:cNvSpPr>
              <p:nvPr/>
            </p:nvSpPr>
            <p:spPr bwMode="auto">
              <a:xfrm flipH="1">
                <a:off x="203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8" name="Line 4234"/>
              <p:cNvSpPr>
                <a:spLocks noChangeShapeType="1"/>
              </p:cNvSpPr>
              <p:nvPr/>
            </p:nvSpPr>
            <p:spPr bwMode="auto">
              <a:xfrm flipH="1">
                <a:off x="200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9" name="Line 4235"/>
              <p:cNvSpPr>
                <a:spLocks noChangeShapeType="1"/>
              </p:cNvSpPr>
              <p:nvPr/>
            </p:nvSpPr>
            <p:spPr bwMode="auto">
              <a:xfrm flipH="1">
                <a:off x="198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0" name="Line 4236"/>
              <p:cNvSpPr>
                <a:spLocks noChangeShapeType="1"/>
              </p:cNvSpPr>
              <p:nvPr/>
            </p:nvSpPr>
            <p:spPr bwMode="auto">
              <a:xfrm flipH="1">
                <a:off x="195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1" name="Line 4237"/>
              <p:cNvSpPr>
                <a:spLocks noChangeShapeType="1"/>
              </p:cNvSpPr>
              <p:nvPr/>
            </p:nvSpPr>
            <p:spPr bwMode="auto">
              <a:xfrm flipH="1">
                <a:off x="193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2" name="Line 4238"/>
              <p:cNvSpPr>
                <a:spLocks noChangeShapeType="1"/>
              </p:cNvSpPr>
              <p:nvPr/>
            </p:nvSpPr>
            <p:spPr bwMode="auto">
              <a:xfrm flipH="1">
                <a:off x="191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3" name="Line 4239"/>
              <p:cNvSpPr>
                <a:spLocks noChangeShapeType="1"/>
              </p:cNvSpPr>
              <p:nvPr/>
            </p:nvSpPr>
            <p:spPr bwMode="auto">
              <a:xfrm flipH="1">
                <a:off x="188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4" name="Line 4240"/>
              <p:cNvSpPr>
                <a:spLocks noChangeShapeType="1"/>
              </p:cNvSpPr>
              <p:nvPr/>
            </p:nvSpPr>
            <p:spPr bwMode="auto">
              <a:xfrm flipH="1">
                <a:off x="186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5" name="Line 4241"/>
              <p:cNvSpPr>
                <a:spLocks noChangeShapeType="1"/>
              </p:cNvSpPr>
              <p:nvPr/>
            </p:nvSpPr>
            <p:spPr bwMode="auto">
              <a:xfrm flipH="1">
                <a:off x="183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6" name="Line 4242"/>
              <p:cNvSpPr>
                <a:spLocks noChangeShapeType="1"/>
              </p:cNvSpPr>
              <p:nvPr/>
            </p:nvSpPr>
            <p:spPr bwMode="auto">
              <a:xfrm flipH="1">
                <a:off x="181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7" name="Line 4243"/>
              <p:cNvSpPr>
                <a:spLocks noChangeShapeType="1"/>
              </p:cNvSpPr>
              <p:nvPr/>
            </p:nvSpPr>
            <p:spPr bwMode="auto">
              <a:xfrm flipH="1">
                <a:off x="179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8" name="Line 4244"/>
              <p:cNvSpPr>
                <a:spLocks noChangeShapeType="1"/>
              </p:cNvSpPr>
              <p:nvPr/>
            </p:nvSpPr>
            <p:spPr bwMode="auto">
              <a:xfrm flipH="1">
                <a:off x="176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9" name="Line 4245"/>
              <p:cNvSpPr>
                <a:spLocks noChangeShapeType="1"/>
              </p:cNvSpPr>
              <p:nvPr/>
            </p:nvSpPr>
            <p:spPr bwMode="auto">
              <a:xfrm flipH="1">
                <a:off x="174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0" name="Line 4246"/>
              <p:cNvSpPr>
                <a:spLocks noChangeShapeType="1"/>
              </p:cNvSpPr>
              <p:nvPr/>
            </p:nvSpPr>
            <p:spPr bwMode="auto">
              <a:xfrm flipH="1">
                <a:off x="171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1" name="Line 4247"/>
              <p:cNvSpPr>
                <a:spLocks noChangeShapeType="1"/>
              </p:cNvSpPr>
              <p:nvPr/>
            </p:nvSpPr>
            <p:spPr bwMode="auto">
              <a:xfrm flipH="1">
                <a:off x="169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2" name="Line 4248"/>
              <p:cNvSpPr>
                <a:spLocks noChangeShapeType="1"/>
              </p:cNvSpPr>
              <p:nvPr/>
            </p:nvSpPr>
            <p:spPr bwMode="auto">
              <a:xfrm flipH="1">
                <a:off x="167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3" name="Line 4249"/>
              <p:cNvSpPr>
                <a:spLocks noChangeShapeType="1"/>
              </p:cNvSpPr>
              <p:nvPr/>
            </p:nvSpPr>
            <p:spPr bwMode="auto">
              <a:xfrm flipH="1">
                <a:off x="164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4" name="Line 4250"/>
              <p:cNvSpPr>
                <a:spLocks noChangeShapeType="1"/>
              </p:cNvSpPr>
              <p:nvPr/>
            </p:nvSpPr>
            <p:spPr bwMode="auto">
              <a:xfrm flipH="1">
                <a:off x="162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5" name="Line 4251"/>
              <p:cNvSpPr>
                <a:spLocks noChangeShapeType="1"/>
              </p:cNvSpPr>
              <p:nvPr/>
            </p:nvSpPr>
            <p:spPr bwMode="auto">
              <a:xfrm flipH="1">
                <a:off x="159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6" name="Line 4252"/>
              <p:cNvSpPr>
                <a:spLocks noChangeShapeType="1"/>
              </p:cNvSpPr>
              <p:nvPr/>
            </p:nvSpPr>
            <p:spPr bwMode="auto">
              <a:xfrm flipH="1">
                <a:off x="157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7" name="Line 4253"/>
              <p:cNvSpPr>
                <a:spLocks noChangeShapeType="1"/>
              </p:cNvSpPr>
              <p:nvPr/>
            </p:nvSpPr>
            <p:spPr bwMode="auto">
              <a:xfrm flipH="1">
                <a:off x="155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8" name="Line 4254"/>
              <p:cNvSpPr>
                <a:spLocks noChangeShapeType="1"/>
              </p:cNvSpPr>
              <p:nvPr/>
            </p:nvSpPr>
            <p:spPr bwMode="auto">
              <a:xfrm flipH="1">
                <a:off x="152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9" name="Line 4255"/>
              <p:cNvSpPr>
                <a:spLocks noChangeShapeType="1"/>
              </p:cNvSpPr>
              <p:nvPr/>
            </p:nvSpPr>
            <p:spPr bwMode="auto">
              <a:xfrm flipH="1">
                <a:off x="150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0" name="Line 4256"/>
              <p:cNvSpPr>
                <a:spLocks noChangeShapeType="1"/>
              </p:cNvSpPr>
              <p:nvPr/>
            </p:nvSpPr>
            <p:spPr bwMode="auto">
              <a:xfrm flipH="1">
                <a:off x="147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1" name="Line 4257"/>
              <p:cNvSpPr>
                <a:spLocks noChangeShapeType="1"/>
              </p:cNvSpPr>
              <p:nvPr/>
            </p:nvSpPr>
            <p:spPr bwMode="auto">
              <a:xfrm flipH="1">
                <a:off x="145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2" name="Line 4258"/>
              <p:cNvSpPr>
                <a:spLocks noChangeShapeType="1"/>
              </p:cNvSpPr>
              <p:nvPr/>
            </p:nvSpPr>
            <p:spPr bwMode="auto">
              <a:xfrm flipH="1">
                <a:off x="143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" name="Line 4259"/>
              <p:cNvSpPr>
                <a:spLocks noChangeShapeType="1"/>
              </p:cNvSpPr>
              <p:nvPr/>
            </p:nvSpPr>
            <p:spPr bwMode="auto">
              <a:xfrm flipH="1">
                <a:off x="140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" name="Line 4260"/>
              <p:cNvSpPr>
                <a:spLocks noChangeShapeType="1"/>
              </p:cNvSpPr>
              <p:nvPr/>
            </p:nvSpPr>
            <p:spPr bwMode="auto">
              <a:xfrm flipH="1">
                <a:off x="138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5" name="Line 4261"/>
              <p:cNvSpPr>
                <a:spLocks noChangeShapeType="1"/>
              </p:cNvSpPr>
              <p:nvPr/>
            </p:nvSpPr>
            <p:spPr bwMode="auto">
              <a:xfrm flipH="1">
                <a:off x="135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6" name="Line 4262"/>
              <p:cNvSpPr>
                <a:spLocks noChangeShapeType="1"/>
              </p:cNvSpPr>
              <p:nvPr/>
            </p:nvSpPr>
            <p:spPr bwMode="auto">
              <a:xfrm flipH="1">
                <a:off x="133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7" name="Line 4263"/>
              <p:cNvSpPr>
                <a:spLocks noChangeShapeType="1"/>
              </p:cNvSpPr>
              <p:nvPr/>
            </p:nvSpPr>
            <p:spPr bwMode="auto">
              <a:xfrm flipH="1">
                <a:off x="1311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8" name="Line 4264"/>
              <p:cNvSpPr>
                <a:spLocks noChangeShapeType="1"/>
              </p:cNvSpPr>
              <p:nvPr/>
            </p:nvSpPr>
            <p:spPr bwMode="auto">
              <a:xfrm flipH="1">
                <a:off x="1287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9" name="Line 4265"/>
              <p:cNvSpPr>
                <a:spLocks noChangeShapeType="1"/>
              </p:cNvSpPr>
              <p:nvPr/>
            </p:nvSpPr>
            <p:spPr bwMode="auto">
              <a:xfrm flipH="1">
                <a:off x="1263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0" name="Line 4266"/>
              <p:cNvSpPr>
                <a:spLocks noChangeShapeType="1"/>
              </p:cNvSpPr>
              <p:nvPr/>
            </p:nvSpPr>
            <p:spPr bwMode="auto">
              <a:xfrm flipH="1">
                <a:off x="1239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1" name="Line 4267"/>
              <p:cNvSpPr>
                <a:spLocks noChangeShapeType="1"/>
              </p:cNvSpPr>
              <p:nvPr/>
            </p:nvSpPr>
            <p:spPr bwMode="auto">
              <a:xfrm flipH="1">
                <a:off x="1215" y="2305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2" name="Line 4268"/>
              <p:cNvSpPr>
                <a:spLocks noChangeShapeType="1"/>
              </p:cNvSpPr>
              <p:nvPr/>
            </p:nvSpPr>
            <p:spPr bwMode="auto">
              <a:xfrm flipH="1">
                <a:off x="1211" y="3608"/>
                <a:ext cx="6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3" name="Line 4269"/>
              <p:cNvSpPr>
                <a:spLocks noChangeShapeType="1"/>
              </p:cNvSpPr>
              <p:nvPr/>
            </p:nvSpPr>
            <p:spPr bwMode="auto">
              <a:xfrm flipH="1">
                <a:off x="46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4" name="Line 4270"/>
              <p:cNvSpPr>
                <a:spLocks noChangeShapeType="1"/>
              </p:cNvSpPr>
              <p:nvPr/>
            </p:nvSpPr>
            <p:spPr bwMode="auto">
              <a:xfrm flipH="1">
                <a:off x="46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5" name="Line 4271"/>
              <p:cNvSpPr>
                <a:spLocks noChangeShapeType="1"/>
              </p:cNvSpPr>
              <p:nvPr/>
            </p:nvSpPr>
            <p:spPr bwMode="auto">
              <a:xfrm flipH="1">
                <a:off x="46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6" name="Line 4272"/>
              <p:cNvSpPr>
                <a:spLocks noChangeShapeType="1"/>
              </p:cNvSpPr>
              <p:nvPr/>
            </p:nvSpPr>
            <p:spPr bwMode="auto">
              <a:xfrm flipH="1">
                <a:off x="46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7" name="Line 4273"/>
              <p:cNvSpPr>
                <a:spLocks noChangeShapeType="1"/>
              </p:cNvSpPr>
              <p:nvPr/>
            </p:nvSpPr>
            <p:spPr bwMode="auto">
              <a:xfrm flipH="1">
                <a:off x="45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8" name="Line 4274"/>
              <p:cNvSpPr>
                <a:spLocks noChangeShapeType="1"/>
              </p:cNvSpPr>
              <p:nvPr/>
            </p:nvSpPr>
            <p:spPr bwMode="auto">
              <a:xfrm flipH="1">
                <a:off x="45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9" name="Line 4275"/>
              <p:cNvSpPr>
                <a:spLocks noChangeShapeType="1"/>
              </p:cNvSpPr>
              <p:nvPr/>
            </p:nvSpPr>
            <p:spPr bwMode="auto">
              <a:xfrm flipH="1">
                <a:off x="45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0" name="Line 4276"/>
              <p:cNvSpPr>
                <a:spLocks noChangeShapeType="1"/>
              </p:cNvSpPr>
              <p:nvPr/>
            </p:nvSpPr>
            <p:spPr bwMode="auto">
              <a:xfrm flipH="1">
                <a:off x="45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1" name="Line 4277"/>
              <p:cNvSpPr>
                <a:spLocks noChangeShapeType="1"/>
              </p:cNvSpPr>
              <p:nvPr/>
            </p:nvSpPr>
            <p:spPr bwMode="auto">
              <a:xfrm flipH="1">
                <a:off x="45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2" name="Line 4278"/>
              <p:cNvSpPr>
                <a:spLocks noChangeShapeType="1"/>
              </p:cNvSpPr>
              <p:nvPr/>
            </p:nvSpPr>
            <p:spPr bwMode="auto">
              <a:xfrm flipH="1">
                <a:off x="44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3" name="Line 4279"/>
              <p:cNvSpPr>
                <a:spLocks noChangeShapeType="1"/>
              </p:cNvSpPr>
              <p:nvPr/>
            </p:nvSpPr>
            <p:spPr bwMode="auto">
              <a:xfrm flipH="1">
                <a:off x="44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4" name="Line 4280"/>
              <p:cNvSpPr>
                <a:spLocks noChangeShapeType="1"/>
              </p:cNvSpPr>
              <p:nvPr/>
            </p:nvSpPr>
            <p:spPr bwMode="auto">
              <a:xfrm flipH="1">
                <a:off x="44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5" name="Line 4281"/>
              <p:cNvSpPr>
                <a:spLocks noChangeShapeType="1"/>
              </p:cNvSpPr>
              <p:nvPr/>
            </p:nvSpPr>
            <p:spPr bwMode="auto">
              <a:xfrm flipH="1">
                <a:off x="44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6" name="Line 4282"/>
              <p:cNvSpPr>
                <a:spLocks noChangeShapeType="1"/>
              </p:cNvSpPr>
              <p:nvPr/>
            </p:nvSpPr>
            <p:spPr bwMode="auto">
              <a:xfrm flipH="1">
                <a:off x="43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7" name="Line 4283"/>
              <p:cNvSpPr>
                <a:spLocks noChangeShapeType="1"/>
              </p:cNvSpPr>
              <p:nvPr/>
            </p:nvSpPr>
            <p:spPr bwMode="auto">
              <a:xfrm flipH="1">
                <a:off x="43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8" name="Line 4284"/>
              <p:cNvSpPr>
                <a:spLocks noChangeShapeType="1"/>
              </p:cNvSpPr>
              <p:nvPr/>
            </p:nvSpPr>
            <p:spPr bwMode="auto">
              <a:xfrm flipH="1">
                <a:off x="43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9" name="Line 4285"/>
              <p:cNvSpPr>
                <a:spLocks noChangeShapeType="1"/>
              </p:cNvSpPr>
              <p:nvPr/>
            </p:nvSpPr>
            <p:spPr bwMode="auto">
              <a:xfrm flipH="1">
                <a:off x="43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0" name="Line 4286"/>
              <p:cNvSpPr>
                <a:spLocks noChangeShapeType="1"/>
              </p:cNvSpPr>
              <p:nvPr/>
            </p:nvSpPr>
            <p:spPr bwMode="auto">
              <a:xfrm flipH="1">
                <a:off x="42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1" name="Line 4287"/>
              <p:cNvSpPr>
                <a:spLocks noChangeShapeType="1"/>
              </p:cNvSpPr>
              <p:nvPr/>
            </p:nvSpPr>
            <p:spPr bwMode="auto">
              <a:xfrm flipH="1">
                <a:off x="42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2" name="Line 4288"/>
              <p:cNvSpPr>
                <a:spLocks noChangeShapeType="1"/>
              </p:cNvSpPr>
              <p:nvPr/>
            </p:nvSpPr>
            <p:spPr bwMode="auto">
              <a:xfrm flipH="1">
                <a:off x="42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3" name="Line 4289"/>
              <p:cNvSpPr>
                <a:spLocks noChangeShapeType="1"/>
              </p:cNvSpPr>
              <p:nvPr/>
            </p:nvSpPr>
            <p:spPr bwMode="auto">
              <a:xfrm flipH="1">
                <a:off x="42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4" name="Line 4290"/>
              <p:cNvSpPr>
                <a:spLocks noChangeShapeType="1"/>
              </p:cNvSpPr>
              <p:nvPr/>
            </p:nvSpPr>
            <p:spPr bwMode="auto">
              <a:xfrm flipH="1">
                <a:off x="41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5" name="Line 4291"/>
              <p:cNvSpPr>
                <a:spLocks noChangeShapeType="1"/>
              </p:cNvSpPr>
              <p:nvPr/>
            </p:nvSpPr>
            <p:spPr bwMode="auto">
              <a:xfrm flipH="1">
                <a:off x="41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6" name="Line 4292"/>
              <p:cNvSpPr>
                <a:spLocks noChangeShapeType="1"/>
              </p:cNvSpPr>
              <p:nvPr/>
            </p:nvSpPr>
            <p:spPr bwMode="auto">
              <a:xfrm flipH="1">
                <a:off x="41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7" name="Line 4293"/>
              <p:cNvSpPr>
                <a:spLocks noChangeShapeType="1"/>
              </p:cNvSpPr>
              <p:nvPr/>
            </p:nvSpPr>
            <p:spPr bwMode="auto">
              <a:xfrm flipH="1">
                <a:off x="41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8" name="Line 4294"/>
              <p:cNvSpPr>
                <a:spLocks noChangeShapeType="1"/>
              </p:cNvSpPr>
              <p:nvPr/>
            </p:nvSpPr>
            <p:spPr bwMode="auto">
              <a:xfrm flipH="1">
                <a:off x="40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9" name="Line 4295"/>
              <p:cNvSpPr>
                <a:spLocks noChangeShapeType="1"/>
              </p:cNvSpPr>
              <p:nvPr/>
            </p:nvSpPr>
            <p:spPr bwMode="auto">
              <a:xfrm flipH="1">
                <a:off x="40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0" name="Line 4296"/>
              <p:cNvSpPr>
                <a:spLocks noChangeShapeType="1"/>
              </p:cNvSpPr>
              <p:nvPr/>
            </p:nvSpPr>
            <p:spPr bwMode="auto">
              <a:xfrm flipH="1">
                <a:off x="40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1" name="Line 4297"/>
              <p:cNvSpPr>
                <a:spLocks noChangeShapeType="1"/>
              </p:cNvSpPr>
              <p:nvPr/>
            </p:nvSpPr>
            <p:spPr bwMode="auto">
              <a:xfrm flipH="1">
                <a:off x="40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2" name="Line 4298"/>
              <p:cNvSpPr>
                <a:spLocks noChangeShapeType="1"/>
              </p:cNvSpPr>
              <p:nvPr/>
            </p:nvSpPr>
            <p:spPr bwMode="auto">
              <a:xfrm flipH="1">
                <a:off x="39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3" name="Line 4299"/>
              <p:cNvSpPr>
                <a:spLocks noChangeShapeType="1"/>
              </p:cNvSpPr>
              <p:nvPr/>
            </p:nvSpPr>
            <p:spPr bwMode="auto">
              <a:xfrm flipH="1">
                <a:off x="39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4" name="Line 4300"/>
              <p:cNvSpPr>
                <a:spLocks noChangeShapeType="1"/>
              </p:cNvSpPr>
              <p:nvPr/>
            </p:nvSpPr>
            <p:spPr bwMode="auto">
              <a:xfrm flipH="1">
                <a:off x="39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5" name="Line 4301"/>
              <p:cNvSpPr>
                <a:spLocks noChangeShapeType="1"/>
              </p:cNvSpPr>
              <p:nvPr/>
            </p:nvSpPr>
            <p:spPr bwMode="auto">
              <a:xfrm flipH="1">
                <a:off x="39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6" name="Line 4302"/>
              <p:cNvSpPr>
                <a:spLocks noChangeShapeType="1"/>
              </p:cNvSpPr>
              <p:nvPr/>
            </p:nvSpPr>
            <p:spPr bwMode="auto">
              <a:xfrm flipH="1">
                <a:off x="39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7" name="Line 4303"/>
              <p:cNvSpPr>
                <a:spLocks noChangeShapeType="1"/>
              </p:cNvSpPr>
              <p:nvPr/>
            </p:nvSpPr>
            <p:spPr bwMode="auto">
              <a:xfrm flipH="1">
                <a:off x="38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" name="Line 4304"/>
              <p:cNvSpPr>
                <a:spLocks noChangeShapeType="1"/>
              </p:cNvSpPr>
              <p:nvPr/>
            </p:nvSpPr>
            <p:spPr bwMode="auto">
              <a:xfrm flipH="1">
                <a:off x="38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" name="Line 4305"/>
              <p:cNvSpPr>
                <a:spLocks noChangeShapeType="1"/>
              </p:cNvSpPr>
              <p:nvPr/>
            </p:nvSpPr>
            <p:spPr bwMode="auto">
              <a:xfrm flipH="1">
                <a:off x="38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" name="Line 4306"/>
              <p:cNvSpPr>
                <a:spLocks noChangeShapeType="1"/>
              </p:cNvSpPr>
              <p:nvPr/>
            </p:nvSpPr>
            <p:spPr bwMode="auto">
              <a:xfrm flipH="1">
                <a:off x="38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" name="Line 4307"/>
              <p:cNvSpPr>
                <a:spLocks noChangeShapeType="1"/>
              </p:cNvSpPr>
              <p:nvPr/>
            </p:nvSpPr>
            <p:spPr bwMode="auto">
              <a:xfrm flipH="1">
                <a:off x="37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" name="Line 4308"/>
              <p:cNvSpPr>
                <a:spLocks noChangeShapeType="1"/>
              </p:cNvSpPr>
              <p:nvPr/>
            </p:nvSpPr>
            <p:spPr bwMode="auto">
              <a:xfrm flipH="1">
                <a:off x="37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3" name="Line 4309"/>
              <p:cNvSpPr>
                <a:spLocks noChangeShapeType="1"/>
              </p:cNvSpPr>
              <p:nvPr/>
            </p:nvSpPr>
            <p:spPr bwMode="auto">
              <a:xfrm flipH="1">
                <a:off x="37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4" name="Line 4310"/>
              <p:cNvSpPr>
                <a:spLocks noChangeShapeType="1"/>
              </p:cNvSpPr>
              <p:nvPr/>
            </p:nvSpPr>
            <p:spPr bwMode="auto">
              <a:xfrm flipH="1">
                <a:off x="37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5" name="Line 4311"/>
              <p:cNvSpPr>
                <a:spLocks noChangeShapeType="1"/>
              </p:cNvSpPr>
              <p:nvPr/>
            </p:nvSpPr>
            <p:spPr bwMode="auto">
              <a:xfrm flipH="1">
                <a:off x="36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" name="Line 4312"/>
              <p:cNvSpPr>
                <a:spLocks noChangeShapeType="1"/>
              </p:cNvSpPr>
              <p:nvPr/>
            </p:nvSpPr>
            <p:spPr bwMode="auto">
              <a:xfrm flipH="1">
                <a:off x="36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7" name="Line 4313"/>
              <p:cNvSpPr>
                <a:spLocks noChangeShapeType="1"/>
              </p:cNvSpPr>
              <p:nvPr/>
            </p:nvSpPr>
            <p:spPr bwMode="auto">
              <a:xfrm flipH="1">
                <a:off x="36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" name="Line 4314"/>
              <p:cNvSpPr>
                <a:spLocks noChangeShapeType="1"/>
              </p:cNvSpPr>
              <p:nvPr/>
            </p:nvSpPr>
            <p:spPr bwMode="auto">
              <a:xfrm flipH="1">
                <a:off x="36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" name="Line 4315"/>
              <p:cNvSpPr>
                <a:spLocks noChangeShapeType="1"/>
              </p:cNvSpPr>
              <p:nvPr/>
            </p:nvSpPr>
            <p:spPr bwMode="auto">
              <a:xfrm flipH="1">
                <a:off x="35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" name="Line 4316"/>
              <p:cNvSpPr>
                <a:spLocks noChangeShapeType="1"/>
              </p:cNvSpPr>
              <p:nvPr/>
            </p:nvSpPr>
            <p:spPr bwMode="auto">
              <a:xfrm flipH="1">
                <a:off x="35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1" name="Line 4317"/>
              <p:cNvSpPr>
                <a:spLocks noChangeShapeType="1"/>
              </p:cNvSpPr>
              <p:nvPr/>
            </p:nvSpPr>
            <p:spPr bwMode="auto">
              <a:xfrm flipH="1">
                <a:off x="35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" name="Line 4318"/>
              <p:cNvSpPr>
                <a:spLocks noChangeShapeType="1"/>
              </p:cNvSpPr>
              <p:nvPr/>
            </p:nvSpPr>
            <p:spPr bwMode="auto">
              <a:xfrm flipH="1">
                <a:off x="35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3" name="Line 4319"/>
              <p:cNvSpPr>
                <a:spLocks noChangeShapeType="1"/>
              </p:cNvSpPr>
              <p:nvPr/>
            </p:nvSpPr>
            <p:spPr bwMode="auto">
              <a:xfrm flipH="1">
                <a:off x="34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4" name="Line 4320"/>
              <p:cNvSpPr>
                <a:spLocks noChangeShapeType="1"/>
              </p:cNvSpPr>
              <p:nvPr/>
            </p:nvSpPr>
            <p:spPr bwMode="auto">
              <a:xfrm flipH="1">
                <a:off x="34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5" name="Line 4321"/>
              <p:cNvSpPr>
                <a:spLocks noChangeShapeType="1"/>
              </p:cNvSpPr>
              <p:nvPr/>
            </p:nvSpPr>
            <p:spPr bwMode="auto">
              <a:xfrm flipH="1">
                <a:off x="34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6" name="Line 4322"/>
              <p:cNvSpPr>
                <a:spLocks noChangeShapeType="1"/>
              </p:cNvSpPr>
              <p:nvPr/>
            </p:nvSpPr>
            <p:spPr bwMode="auto">
              <a:xfrm flipH="1">
                <a:off x="34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7" name="Line 4323"/>
              <p:cNvSpPr>
                <a:spLocks noChangeShapeType="1"/>
              </p:cNvSpPr>
              <p:nvPr/>
            </p:nvSpPr>
            <p:spPr bwMode="auto">
              <a:xfrm flipH="1">
                <a:off x="33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8" name="Line 4324"/>
              <p:cNvSpPr>
                <a:spLocks noChangeShapeType="1"/>
              </p:cNvSpPr>
              <p:nvPr/>
            </p:nvSpPr>
            <p:spPr bwMode="auto">
              <a:xfrm flipH="1">
                <a:off x="33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9" name="Line 4325"/>
              <p:cNvSpPr>
                <a:spLocks noChangeShapeType="1"/>
              </p:cNvSpPr>
              <p:nvPr/>
            </p:nvSpPr>
            <p:spPr bwMode="auto">
              <a:xfrm flipH="1">
                <a:off x="33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0" name="Line 4326"/>
              <p:cNvSpPr>
                <a:spLocks noChangeShapeType="1"/>
              </p:cNvSpPr>
              <p:nvPr/>
            </p:nvSpPr>
            <p:spPr bwMode="auto">
              <a:xfrm flipH="1">
                <a:off x="33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1" name="Line 4327"/>
              <p:cNvSpPr>
                <a:spLocks noChangeShapeType="1"/>
              </p:cNvSpPr>
              <p:nvPr/>
            </p:nvSpPr>
            <p:spPr bwMode="auto">
              <a:xfrm flipH="1">
                <a:off x="33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2" name="Line 4328"/>
              <p:cNvSpPr>
                <a:spLocks noChangeShapeType="1"/>
              </p:cNvSpPr>
              <p:nvPr/>
            </p:nvSpPr>
            <p:spPr bwMode="auto">
              <a:xfrm flipH="1">
                <a:off x="32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3" name="Line 4329"/>
              <p:cNvSpPr>
                <a:spLocks noChangeShapeType="1"/>
              </p:cNvSpPr>
              <p:nvPr/>
            </p:nvSpPr>
            <p:spPr bwMode="auto">
              <a:xfrm flipH="1">
                <a:off x="32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4" name="Line 4330"/>
              <p:cNvSpPr>
                <a:spLocks noChangeShapeType="1"/>
              </p:cNvSpPr>
              <p:nvPr/>
            </p:nvSpPr>
            <p:spPr bwMode="auto">
              <a:xfrm flipH="1">
                <a:off x="32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" name="Line 4331"/>
              <p:cNvSpPr>
                <a:spLocks noChangeShapeType="1"/>
              </p:cNvSpPr>
              <p:nvPr/>
            </p:nvSpPr>
            <p:spPr bwMode="auto">
              <a:xfrm flipH="1">
                <a:off x="32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6" name="Line 4332"/>
              <p:cNvSpPr>
                <a:spLocks noChangeShapeType="1"/>
              </p:cNvSpPr>
              <p:nvPr/>
            </p:nvSpPr>
            <p:spPr bwMode="auto">
              <a:xfrm flipH="1">
                <a:off x="31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7" name="Line 4333"/>
              <p:cNvSpPr>
                <a:spLocks noChangeShapeType="1"/>
              </p:cNvSpPr>
              <p:nvPr/>
            </p:nvSpPr>
            <p:spPr bwMode="auto">
              <a:xfrm flipH="1">
                <a:off x="31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8" name="Line 4334"/>
              <p:cNvSpPr>
                <a:spLocks noChangeShapeType="1"/>
              </p:cNvSpPr>
              <p:nvPr/>
            </p:nvSpPr>
            <p:spPr bwMode="auto">
              <a:xfrm flipH="1">
                <a:off x="31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9" name="Line 4335"/>
              <p:cNvSpPr>
                <a:spLocks noChangeShapeType="1"/>
              </p:cNvSpPr>
              <p:nvPr/>
            </p:nvSpPr>
            <p:spPr bwMode="auto">
              <a:xfrm flipH="1">
                <a:off x="31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0" name="Line 4336"/>
              <p:cNvSpPr>
                <a:spLocks noChangeShapeType="1"/>
              </p:cNvSpPr>
              <p:nvPr/>
            </p:nvSpPr>
            <p:spPr bwMode="auto">
              <a:xfrm flipH="1">
                <a:off x="30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1" name="Line 4337"/>
              <p:cNvSpPr>
                <a:spLocks noChangeShapeType="1"/>
              </p:cNvSpPr>
              <p:nvPr/>
            </p:nvSpPr>
            <p:spPr bwMode="auto">
              <a:xfrm flipH="1">
                <a:off x="30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2" name="Line 4338"/>
              <p:cNvSpPr>
                <a:spLocks noChangeShapeType="1"/>
              </p:cNvSpPr>
              <p:nvPr/>
            </p:nvSpPr>
            <p:spPr bwMode="auto">
              <a:xfrm flipH="1">
                <a:off x="30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3" name="Line 4339"/>
              <p:cNvSpPr>
                <a:spLocks noChangeShapeType="1"/>
              </p:cNvSpPr>
              <p:nvPr/>
            </p:nvSpPr>
            <p:spPr bwMode="auto">
              <a:xfrm flipH="1">
                <a:off x="30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4" name="Line 4340"/>
              <p:cNvSpPr>
                <a:spLocks noChangeShapeType="1"/>
              </p:cNvSpPr>
              <p:nvPr/>
            </p:nvSpPr>
            <p:spPr bwMode="auto">
              <a:xfrm flipH="1">
                <a:off x="29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5" name="Line 4341"/>
              <p:cNvSpPr>
                <a:spLocks noChangeShapeType="1"/>
              </p:cNvSpPr>
              <p:nvPr/>
            </p:nvSpPr>
            <p:spPr bwMode="auto">
              <a:xfrm flipH="1">
                <a:off x="29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6" name="Line 4342"/>
              <p:cNvSpPr>
                <a:spLocks noChangeShapeType="1"/>
              </p:cNvSpPr>
              <p:nvPr/>
            </p:nvSpPr>
            <p:spPr bwMode="auto">
              <a:xfrm flipH="1">
                <a:off x="29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7" name="Line 4343"/>
              <p:cNvSpPr>
                <a:spLocks noChangeShapeType="1"/>
              </p:cNvSpPr>
              <p:nvPr/>
            </p:nvSpPr>
            <p:spPr bwMode="auto">
              <a:xfrm flipH="1">
                <a:off x="29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8" name="Line 4344"/>
              <p:cNvSpPr>
                <a:spLocks noChangeShapeType="1"/>
              </p:cNvSpPr>
              <p:nvPr/>
            </p:nvSpPr>
            <p:spPr bwMode="auto">
              <a:xfrm flipH="1">
                <a:off x="28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9" name="Line 4345"/>
              <p:cNvSpPr>
                <a:spLocks noChangeShapeType="1"/>
              </p:cNvSpPr>
              <p:nvPr/>
            </p:nvSpPr>
            <p:spPr bwMode="auto">
              <a:xfrm flipH="1">
                <a:off x="28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0" name="Line 4346"/>
              <p:cNvSpPr>
                <a:spLocks noChangeShapeType="1"/>
              </p:cNvSpPr>
              <p:nvPr/>
            </p:nvSpPr>
            <p:spPr bwMode="auto">
              <a:xfrm flipH="1">
                <a:off x="28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1" name="Line 4347"/>
              <p:cNvSpPr>
                <a:spLocks noChangeShapeType="1"/>
              </p:cNvSpPr>
              <p:nvPr/>
            </p:nvSpPr>
            <p:spPr bwMode="auto">
              <a:xfrm flipH="1">
                <a:off x="28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2" name="Line 4348"/>
              <p:cNvSpPr>
                <a:spLocks noChangeShapeType="1"/>
              </p:cNvSpPr>
              <p:nvPr/>
            </p:nvSpPr>
            <p:spPr bwMode="auto">
              <a:xfrm flipH="1">
                <a:off x="27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3" name="Line 4349"/>
              <p:cNvSpPr>
                <a:spLocks noChangeShapeType="1"/>
              </p:cNvSpPr>
              <p:nvPr/>
            </p:nvSpPr>
            <p:spPr bwMode="auto">
              <a:xfrm flipH="1">
                <a:off x="27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4" name="Line 4350"/>
              <p:cNvSpPr>
                <a:spLocks noChangeShapeType="1"/>
              </p:cNvSpPr>
              <p:nvPr/>
            </p:nvSpPr>
            <p:spPr bwMode="auto">
              <a:xfrm flipH="1">
                <a:off x="27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5" name="Line 4351"/>
              <p:cNvSpPr>
                <a:spLocks noChangeShapeType="1"/>
              </p:cNvSpPr>
              <p:nvPr/>
            </p:nvSpPr>
            <p:spPr bwMode="auto">
              <a:xfrm flipH="1">
                <a:off x="27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6" name="Line 4352"/>
              <p:cNvSpPr>
                <a:spLocks noChangeShapeType="1"/>
              </p:cNvSpPr>
              <p:nvPr/>
            </p:nvSpPr>
            <p:spPr bwMode="auto">
              <a:xfrm flipH="1">
                <a:off x="27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7" name="Line 4353"/>
              <p:cNvSpPr>
                <a:spLocks noChangeShapeType="1"/>
              </p:cNvSpPr>
              <p:nvPr/>
            </p:nvSpPr>
            <p:spPr bwMode="auto">
              <a:xfrm flipH="1">
                <a:off x="26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8" name="Line 4354"/>
              <p:cNvSpPr>
                <a:spLocks noChangeShapeType="1"/>
              </p:cNvSpPr>
              <p:nvPr/>
            </p:nvSpPr>
            <p:spPr bwMode="auto">
              <a:xfrm flipH="1">
                <a:off x="26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9" name="Line 4355"/>
              <p:cNvSpPr>
                <a:spLocks noChangeShapeType="1"/>
              </p:cNvSpPr>
              <p:nvPr/>
            </p:nvSpPr>
            <p:spPr bwMode="auto">
              <a:xfrm flipH="1">
                <a:off x="26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0" name="Line 4356"/>
              <p:cNvSpPr>
                <a:spLocks noChangeShapeType="1"/>
              </p:cNvSpPr>
              <p:nvPr/>
            </p:nvSpPr>
            <p:spPr bwMode="auto">
              <a:xfrm flipH="1">
                <a:off x="26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1" name="Line 4357"/>
              <p:cNvSpPr>
                <a:spLocks noChangeShapeType="1"/>
              </p:cNvSpPr>
              <p:nvPr/>
            </p:nvSpPr>
            <p:spPr bwMode="auto">
              <a:xfrm flipH="1">
                <a:off x="25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2" name="Line 4358"/>
              <p:cNvSpPr>
                <a:spLocks noChangeShapeType="1"/>
              </p:cNvSpPr>
              <p:nvPr/>
            </p:nvSpPr>
            <p:spPr bwMode="auto">
              <a:xfrm flipH="1">
                <a:off x="25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3" name="Line 4359"/>
              <p:cNvSpPr>
                <a:spLocks noChangeShapeType="1"/>
              </p:cNvSpPr>
              <p:nvPr/>
            </p:nvSpPr>
            <p:spPr bwMode="auto">
              <a:xfrm flipH="1">
                <a:off x="25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4" name="Line 4360"/>
              <p:cNvSpPr>
                <a:spLocks noChangeShapeType="1"/>
              </p:cNvSpPr>
              <p:nvPr/>
            </p:nvSpPr>
            <p:spPr bwMode="auto">
              <a:xfrm flipH="1">
                <a:off x="25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5" name="Line 4361"/>
              <p:cNvSpPr>
                <a:spLocks noChangeShapeType="1"/>
              </p:cNvSpPr>
              <p:nvPr/>
            </p:nvSpPr>
            <p:spPr bwMode="auto">
              <a:xfrm flipH="1">
                <a:off x="24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6" name="Line 4362"/>
              <p:cNvSpPr>
                <a:spLocks noChangeShapeType="1"/>
              </p:cNvSpPr>
              <p:nvPr/>
            </p:nvSpPr>
            <p:spPr bwMode="auto">
              <a:xfrm flipH="1">
                <a:off x="24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7" name="Line 4363"/>
              <p:cNvSpPr>
                <a:spLocks noChangeShapeType="1"/>
              </p:cNvSpPr>
              <p:nvPr/>
            </p:nvSpPr>
            <p:spPr bwMode="auto">
              <a:xfrm flipH="1">
                <a:off x="24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8" name="Line 4364"/>
              <p:cNvSpPr>
                <a:spLocks noChangeShapeType="1"/>
              </p:cNvSpPr>
              <p:nvPr/>
            </p:nvSpPr>
            <p:spPr bwMode="auto">
              <a:xfrm flipH="1">
                <a:off x="24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9" name="Line 4365"/>
              <p:cNvSpPr>
                <a:spLocks noChangeShapeType="1"/>
              </p:cNvSpPr>
              <p:nvPr/>
            </p:nvSpPr>
            <p:spPr bwMode="auto">
              <a:xfrm flipH="1">
                <a:off x="23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0" name="Line 4366"/>
              <p:cNvSpPr>
                <a:spLocks noChangeShapeType="1"/>
              </p:cNvSpPr>
              <p:nvPr/>
            </p:nvSpPr>
            <p:spPr bwMode="auto">
              <a:xfrm flipH="1">
                <a:off x="23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1" name="Line 4367"/>
              <p:cNvSpPr>
                <a:spLocks noChangeShapeType="1"/>
              </p:cNvSpPr>
              <p:nvPr/>
            </p:nvSpPr>
            <p:spPr bwMode="auto">
              <a:xfrm flipH="1">
                <a:off x="23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2" name="Line 4368"/>
              <p:cNvSpPr>
                <a:spLocks noChangeShapeType="1"/>
              </p:cNvSpPr>
              <p:nvPr/>
            </p:nvSpPr>
            <p:spPr bwMode="auto">
              <a:xfrm flipH="1">
                <a:off x="23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3" name="Line 4369"/>
              <p:cNvSpPr>
                <a:spLocks noChangeShapeType="1"/>
              </p:cNvSpPr>
              <p:nvPr/>
            </p:nvSpPr>
            <p:spPr bwMode="auto">
              <a:xfrm flipH="1">
                <a:off x="22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4" name="Line 4370"/>
              <p:cNvSpPr>
                <a:spLocks noChangeShapeType="1"/>
              </p:cNvSpPr>
              <p:nvPr/>
            </p:nvSpPr>
            <p:spPr bwMode="auto">
              <a:xfrm flipH="1">
                <a:off x="22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" name="Line 4371"/>
              <p:cNvSpPr>
                <a:spLocks noChangeShapeType="1"/>
              </p:cNvSpPr>
              <p:nvPr/>
            </p:nvSpPr>
            <p:spPr bwMode="auto">
              <a:xfrm flipH="1">
                <a:off x="22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" name="Line 4372"/>
              <p:cNvSpPr>
                <a:spLocks noChangeShapeType="1"/>
              </p:cNvSpPr>
              <p:nvPr/>
            </p:nvSpPr>
            <p:spPr bwMode="auto">
              <a:xfrm flipH="1">
                <a:off x="22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" name="Line 4373"/>
              <p:cNvSpPr>
                <a:spLocks noChangeShapeType="1"/>
              </p:cNvSpPr>
              <p:nvPr/>
            </p:nvSpPr>
            <p:spPr bwMode="auto">
              <a:xfrm flipH="1">
                <a:off x="21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" name="Line 4374"/>
              <p:cNvSpPr>
                <a:spLocks noChangeShapeType="1"/>
              </p:cNvSpPr>
              <p:nvPr/>
            </p:nvSpPr>
            <p:spPr bwMode="auto">
              <a:xfrm flipH="1">
                <a:off x="21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" name="Line 4375"/>
              <p:cNvSpPr>
                <a:spLocks noChangeShapeType="1"/>
              </p:cNvSpPr>
              <p:nvPr/>
            </p:nvSpPr>
            <p:spPr bwMode="auto">
              <a:xfrm flipH="1">
                <a:off x="21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" name="Line 4376"/>
              <p:cNvSpPr>
                <a:spLocks noChangeShapeType="1"/>
              </p:cNvSpPr>
              <p:nvPr/>
            </p:nvSpPr>
            <p:spPr bwMode="auto">
              <a:xfrm flipH="1">
                <a:off x="21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" name="Line 4377"/>
              <p:cNvSpPr>
                <a:spLocks noChangeShapeType="1"/>
              </p:cNvSpPr>
              <p:nvPr/>
            </p:nvSpPr>
            <p:spPr bwMode="auto">
              <a:xfrm flipH="1">
                <a:off x="21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" name="Line 4378"/>
              <p:cNvSpPr>
                <a:spLocks noChangeShapeType="1"/>
              </p:cNvSpPr>
              <p:nvPr/>
            </p:nvSpPr>
            <p:spPr bwMode="auto">
              <a:xfrm flipH="1">
                <a:off x="20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" name="Line 4379"/>
              <p:cNvSpPr>
                <a:spLocks noChangeShapeType="1"/>
              </p:cNvSpPr>
              <p:nvPr/>
            </p:nvSpPr>
            <p:spPr bwMode="auto">
              <a:xfrm flipH="1">
                <a:off x="20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" name="Line 4380"/>
              <p:cNvSpPr>
                <a:spLocks noChangeShapeType="1"/>
              </p:cNvSpPr>
              <p:nvPr/>
            </p:nvSpPr>
            <p:spPr bwMode="auto">
              <a:xfrm flipH="1">
                <a:off x="20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" name="Line 4381"/>
              <p:cNvSpPr>
                <a:spLocks noChangeShapeType="1"/>
              </p:cNvSpPr>
              <p:nvPr/>
            </p:nvSpPr>
            <p:spPr bwMode="auto">
              <a:xfrm flipH="1">
                <a:off x="20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" name="Line 4382"/>
              <p:cNvSpPr>
                <a:spLocks noChangeShapeType="1"/>
              </p:cNvSpPr>
              <p:nvPr/>
            </p:nvSpPr>
            <p:spPr bwMode="auto">
              <a:xfrm flipH="1">
                <a:off x="19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" name="Line 4383"/>
              <p:cNvSpPr>
                <a:spLocks noChangeShapeType="1"/>
              </p:cNvSpPr>
              <p:nvPr/>
            </p:nvSpPr>
            <p:spPr bwMode="auto">
              <a:xfrm flipH="1">
                <a:off x="19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" name="Line 4384"/>
              <p:cNvSpPr>
                <a:spLocks noChangeShapeType="1"/>
              </p:cNvSpPr>
              <p:nvPr/>
            </p:nvSpPr>
            <p:spPr bwMode="auto">
              <a:xfrm flipH="1">
                <a:off x="19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" name="Line 4385"/>
              <p:cNvSpPr>
                <a:spLocks noChangeShapeType="1"/>
              </p:cNvSpPr>
              <p:nvPr/>
            </p:nvSpPr>
            <p:spPr bwMode="auto">
              <a:xfrm flipH="1">
                <a:off x="19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" name="Line 4386"/>
              <p:cNvSpPr>
                <a:spLocks noChangeShapeType="1"/>
              </p:cNvSpPr>
              <p:nvPr/>
            </p:nvSpPr>
            <p:spPr bwMode="auto">
              <a:xfrm flipH="1">
                <a:off x="18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" name="Line 4387"/>
              <p:cNvSpPr>
                <a:spLocks noChangeShapeType="1"/>
              </p:cNvSpPr>
              <p:nvPr/>
            </p:nvSpPr>
            <p:spPr bwMode="auto">
              <a:xfrm flipH="1">
                <a:off x="18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" name="Line 4388"/>
              <p:cNvSpPr>
                <a:spLocks noChangeShapeType="1"/>
              </p:cNvSpPr>
              <p:nvPr/>
            </p:nvSpPr>
            <p:spPr bwMode="auto">
              <a:xfrm flipH="1">
                <a:off x="18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" name="Line 4389"/>
              <p:cNvSpPr>
                <a:spLocks noChangeShapeType="1"/>
              </p:cNvSpPr>
              <p:nvPr/>
            </p:nvSpPr>
            <p:spPr bwMode="auto">
              <a:xfrm flipH="1">
                <a:off x="18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" name="Line 4390"/>
              <p:cNvSpPr>
                <a:spLocks noChangeShapeType="1"/>
              </p:cNvSpPr>
              <p:nvPr/>
            </p:nvSpPr>
            <p:spPr bwMode="auto">
              <a:xfrm flipH="1">
                <a:off x="179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" name="Line 4391"/>
              <p:cNvSpPr>
                <a:spLocks noChangeShapeType="1"/>
              </p:cNvSpPr>
              <p:nvPr/>
            </p:nvSpPr>
            <p:spPr bwMode="auto">
              <a:xfrm flipH="1">
                <a:off x="176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" name="Line 4392"/>
              <p:cNvSpPr>
                <a:spLocks noChangeShapeType="1"/>
              </p:cNvSpPr>
              <p:nvPr/>
            </p:nvSpPr>
            <p:spPr bwMode="auto">
              <a:xfrm flipH="1">
                <a:off x="174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" name="Line 4393"/>
              <p:cNvSpPr>
                <a:spLocks noChangeShapeType="1"/>
              </p:cNvSpPr>
              <p:nvPr/>
            </p:nvSpPr>
            <p:spPr bwMode="auto">
              <a:xfrm flipH="1">
                <a:off x="171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" name="Line 4394"/>
              <p:cNvSpPr>
                <a:spLocks noChangeShapeType="1"/>
              </p:cNvSpPr>
              <p:nvPr/>
            </p:nvSpPr>
            <p:spPr bwMode="auto">
              <a:xfrm flipH="1">
                <a:off x="169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" name="Line 4395"/>
              <p:cNvSpPr>
                <a:spLocks noChangeShapeType="1"/>
              </p:cNvSpPr>
              <p:nvPr/>
            </p:nvSpPr>
            <p:spPr bwMode="auto">
              <a:xfrm flipH="1">
                <a:off x="167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" name="Line 4396"/>
              <p:cNvSpPr>
                <a:spLocks noChangeShapeType="1"/>
              </p:cNvSpPr>
              <p:nvPr/>
            </p:nvSpPr>
            <p:spPr bwMode="auto">
              <a:xfrm flipH="1">
                <a:off x="164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" name="Line 4397"/>
              <p:cNvSpPr>
                <a:spLocks noChangeShapeType="1"/>
              </p:cNvSpPr>
              <p:nvPr/>
            </p:nvSpPr>
            <p:spPr bwMode="auto">
              <a:xfrm flipH="1">
                <a:off x="162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" name="Line 4398"/>
              <p:cNvSpPr>
                <a:spLocks noChangeShapeType="1"/>
              </p:cNvSpPr>
              <p:nvPr/>
            </p:nvSpPr>
            <p:spPr bwMode="auto">
              <a:xfrm flipH="1">
                <a:off x="159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" name="Line 4399"/>
              <p:cNvSpPr>
                <a:spLocks noChangeShapeType="1"/>
              </p:cNvSpPr>
              <p:nvPr/>
            </p:nvSpPr>
            <p:spPr bwMode="auto">
              <a:xfrm flipH="1">
                <a:off x="157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" name="Line 4400"/>
              <p:cNvSpPr>
                <a:spLocks noChangeShapeType="1"/>
              </p:cNvSpPr>
              <p:nvPr/>
            </p:nvSpPr>
            <p:spPr bwMode="auto">
              <a:xfrm flipH="1">
                <a:off x="155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" name="Line 4401"/>
              <p:cNvSpPr>
                <a:spLocks noChangeShapeType="1"/>
              </p:cNvSpPr>
              <p:nvPr/>
            </p:nvSpPr>
            <p:spPr bwMode="auto">
              <a:xfrm flipH="1">
                <a:off x="152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" name="Line 4402"/>
              <p:cNvSpPr>
                <a:spLocks noChangeShapeType="1"/>
              </p:cNvSpPr>
              <p:nvPr/>
            </p:nvSpPr>
            <p:spPr bwMode="auto">
              <a:xfrm flipH="1">
                <a:off x="150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" name="Line 4403"/>
              <p:cNvSpPr>
                <a:spLocks noChangeShapeType="1"/>
              </p:cNvSpPr>
              <p:nvPr/>
            </p:nvSpPr>
            <p:spPr bwMode="auto">
              <a:xfrm flipH="1">
                <a:off x="147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" name="Line 4404"/>
              <p:cNvSpPr>
                <a:spLocks noChangeShapeType="1"/>
              </p:cNvSpPr>
              <p:nvPr/>
            </p:nvSpPr>
            <p:spPr bwMode="auto">
              <a:xfrm flipH="1">
                <a:off x="145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" name="Line 4405"/>
              <p:cNvSpPr>
                <a:spLocks noChangeShapeType="1"/>
              </p:cNvSpPr>
              <p:nvPr/>
            </p:nvSpPr>
            <p:spPr bwMode="auto">
              <a:xfrm flipH="1">
                <a:off x="143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" name="Line 4406"/>
              <p:cNvSpPr>
                <a:spLocks noChangeShapeType="1"/>
              </p:cNvSpPr>
              <p:nvPr/>
            </p:nvSpPr>
            <p:spPr bwMode="auto">
              <a:xfrm flipH="1">
                <a:off x="140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" name="Line 4407"/>
              <p:cNvSpPr>
                <a:spLocks noChangeShapeType="1"/>
              </p:cNvSpPr>
              <p:nvPr/>
            </p:nvSpPr>
            <p:spPr bwMode="auto">
              <a:xfrm flipH="1">
                <a:off x="138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" name="Line 4408"/>
              <p:cNvSpPr>
                <a:spLocks noChangeShapeType="1"/>
              </p:cNvSpPr>
              <p:nvPr/>
            </p:nvSpPr>
            <p:spPr bwMode="auto">
              <a:xfrm flipH="1">
                <a:off x="135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" name="Line 4409"/>
              <p:cNvSpPr>
                <a:spLocks noChangeShapeType="1"/>
              </p:cNvSpPr>
              <p:nvPr/>
            </p:nvSpPr>
            <p:spPr bwMode="auto">
              <a:xfrm flipH="1">
                <a:off x="133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" name="Line 4410"/>
              <p:cNvSpPr>
                <a:spLocks noChangeShapeType="1"/>
              </p:cNvSpPr>
              <p:nvPr/>
            </p:nvSpPr>
            <p:spPr bwMode="auto">
              <a:xfrm flipH="1">
                <a:off x="1311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" name="Line 4411"/>
              <p:cNvSpPr>
                <a:spLocks noChangeShapeType="1"/>
              </p:cNvSpPr>
              <p:nvPr/>
            </p:nvSpPr>
            <p:spPr bwMode="auto">
              <a:xfrm flipH="1">
                <a:off x="1287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" name="Line 4412"/>
              <p:cNvSpPr>
                <a:spLocks noChangeShapeType="1"/>
              </p:cNvSpPr>
              <p:nvPr/>
            </p:nvSpPr>
            <p:spPr bwMode="auto">
              <a:xfrm flipH="1">
                <a:off x="1263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" name="Line 4413"/>
              <p:cNvSpPr>
                <a:spLocks noChangeShapeType="1"/>
              </p:cNvSpPr>
              <p:nvPr/>
            </p:nvSpPr>
            <p:spPr bwMode="auto">
              <a:xfrm flipH="1">
                <a:off x="1239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" name="Line 4414"/>
              <p:cNvSpPr>
                <a:spLocks noChangeShapeType="1"/>
              </p:cNvSpPr>
              <p:nvPr/>
            </p:nvSpPr>
            <p:spPr bwMode="auto">
              <a:xfrm flipH="1">
                <a:off x="1215" y="3608"/>
                <a:ext cx="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" name="Line 4415"/>
              <p:cNvSpPr>
                <a:spLocks noChangeShapeType="1"/>
              </p:cNvSpPr>
              <p:nvPr/>
            </p:nvSpPr>
            <p:spPr bwMode="auto">
              <a:xfrm flipH="1">
                <a:off x="1211" y="3662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" name="Line 4416"/>
              <p:cNvSpPr>
                <a:spLocks noChangeShapeType="1"/>
              </p:cNvSpPr>
              <p:nvPr/>
            </p:nvSpPr>
            <p:spPr bwMode="auto">
              <a:xfrm flipH="1">
                <a:off x="1211" y="3716"/>
                <a:ext cx="3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" name="Freeform 4417"/>
              <p:cNvSpPr>
                <a:spLocks noEditPoints="1"/>
              </p:cNvSpPr>
              <p:nvPr/>
            </p:nvSpPr>
            <p:spPr bwMode="auto">
              <a:xfrm>
                <a:off x="1081" y="3591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6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3"/>
                  </a:cxn>
                  <a:cxn ang="0">
                    <a:pos x="38" y="28"/>
                  </a:cxn>
                  <a:cxn ang="0">
                    <a:pos x="34" y="31"/>
                  </a:cxn>
                  <a:cxn ang="0">
                    <a:pos x="30" y="33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3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2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0" y="5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4" y="31"/>
                    </a:lnTo>
                    <a:lnTo>
                      <a:pt x="30" y="33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3"/>
                    </a:lnTo>
                    <a:lnTo>
                      <a:pt x="6" y="31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5"/>
                    </a:move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" name="Freeform 4418"/>
              <p:cNvSpPr>
                <a:spLocks/>
              </p:cNvSpPr>
              <p:nvPr/>
            </p:nvSpPr>
            <p:spPr bwMode="auto">
              <a:xfrm>
                <a:off x="1081" y="3374"/>
                <a:ext cx="40" cy="34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34"/>
                  </a:cxn>
                  <a:cxn ang="0">
                    <a:pos x="0" y="34"/>
                  </a:cxn>
                  <a:cxn ang="0">
                    <a:pos x="2" y="31"/>
                  </a:cxn>
                  <a:cxn ang="0">
                    <a:pos x="4" y="28"/>
                  </a:cxn>
                  <a:cxn ang="0">
                    <a:pos x="6" y="25"/>
                  </a:cxn>
                  <a:cxn ang="0">
                    <a:pos x="12" y="23"/>
                  </a:cxn>
                  <a:cxn ang="0">
                    <a:pos x="16" y="20"/>
                  </a:cxn>
                  <a:cxn ang="0">
                    <a:pos x="22" y="18"/>
                  </a:cxn>
                  <a:cxn ang="0">
                    <a:pos x="24" y="15"/>
                  </a:cxn>
                  <a:cxn ang="0">
                    <a:pos x="26" y="14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26" y="7"/>
                  </a:cxn>
                  <a:cxn ang="0">
                    <a:pos x="24" y="6"/>
                  </a:cxn>
                  <a:cxn ang="0">
                    <a:pos x="20" y="5"/>
                  </a:cxn>
                  <a:cxn ang="0">
                    <a:pos x="18" y="6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5"/>
                  </a:cxn>
                  <a:cxn ang="0">
                    <a:pos x="40" y="10"/>
                  </a:cxn>
                  <a:cxn ang="0">
                    <a:pos x="40" y="12"/>
                  </a:cxn>
                  <a:cxn ang="0">
                    <a:pos x="38" y="13"/>
                  </a:cxn>
                  <a:cxn ang="0">
                    <a:pos x="38" y="15"/>
                  </a:cxn>
                  <a:cxn ang="0">
                    <a:pos x="34" y="18"/>
                  </a:cxn>
                  <a:cxn ang="0">
                    <a:pos x="32" y="20"/>
                  </a:cxn>
                  <a:cxn ang="0">
                    <a:pos x="26" y="22"/>
                  </a:cxn>
                  <a:cxn ang="0">
                    <a:pos x="22" y="24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8"/>
                  </a:cxn>
                  <a:cxn ang="0">
                    <a:pos x="40" y="28"/>
                  </a:cxn>
                </a:cxnLst>
                <a:rect l="0" t="0" r="r" b="b"/>
                <a:pathLst>
                  <a:path w="40" h="34">
                    <a:moveTo>
                      <a:pt x="40" y="28"/>
                    </a:moveTo>
                    <a:lnTo>
                      <a:pt x="40" y="34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4" y="28"/>
                    </a:lnTo>
                    <a:lnTo>
                      <a:pt x="6" y="25"/>
                    </a:lnTo>
                    <a:lnTo>
                      <a:pt x="12" y="23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5"/>
                    </a:lnTo>
                    <a:lnTo>
                      <a:pt x="26" y="14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26" y="22"/>
                    </a:lnTo>
                    <a:lnTo>
                      <a:pt x="22" y="24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" name="Freeform 4419"/>
              <p:cNvSpPr>
                <a:spLocks noEditPoints="1"/>
              </p:cNvSpPr>
              <p:nvPr/>
            </p:nvSpPr>
            <p:spPr bwMode="auto">
              <a:xfrm>
                <a:off x="1079" y="3158"/>
                <a:ext cx="44" cy="33"/>
              </a:xfrm>
              <a:custGeom>
                <a:avLst/>
                <a:gdLst/>
                <a:ahLst/>
                <a:cxnLst>
                  <a:cxn ang="0">
                    <a:pos x="24" y="33"/>
                  </a:cxn>
                  <a:cxn ang="0">
                    <a:pos x="24" y="27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36" y="20"/>
                  </a:cxn>
                  <a:cxn ang="0">
                    <a:pos x="44" y="20"/>
                  </a:cxn>
                  <a:cxn ang="0">
                    <a:pos x="44" y="27"/>
                  </a:cxn>
                  <a:cxn ang="0">
                    <a:pos x="36" y="27"/>
                  </a:cxn>
                  <a:cxn ang="0">
                    <a:pos x="36" y="33"/>
                  </a:cxn>
                  <a:cxn ang="0">
                    <a:pos x="24" y="33"/>
                  </a:cxn>
                  <a:cxn ang="0">
                    <a:pos x="24" y="20"/>
                  </a:cxn>
                  <a:cxn ang="0">
                    <a:pos x="24" y="9"/>
                  </a:cxn>
                  <a:cxn ang="0">
                    <a:pos x="10" y="20"/>
                  </a:cxn>
                  <a:cxn ang="0">
                    <a:pos x="24" y="20"/>
                  </a:cxn>
                </a:cxnLst>
                <a:rect l="0" t="0" r="r" b="b"/>
                <a:pathLst>
                  <a:path w="44" h="33">
                    <a:moveTo>
                      <a:pt x="24" y="33"/>
                    </a:moveTo>
                    <a:lnTo>
                      <a:pt x="24" y="27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36" y="20"/>
                    </a:lnTo>
                    <a:lnTo>
                      <a:pt x="44" y="20"/>
                    </a:lnTo>
                    <a:lnTo>
                      <a:pt x="44" y="27"/>
                    </a:lnTo>
                    <a:lnTo>
                      <a:pt x="36" y="27"/>
                    </a:lnTo>
                    <a:lnTo>
                      <a:pt x="36" y="33"/>
                    </a:lnTo>
                    <a:lnTo>
                      <a:pt x="24" y="33"/>
                    </a:lnTo>
                    <a:close/>
                    <a:moveTo>
                      <a:pt x="24" y="20"/>
                    </a:moveTo>
                    <a:lnTo>
                      <a:pt x="24" y="9"/>
                    </a:lnTo>
                    <a:lnTo>
                      <a:pt x="10" y="2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" name="Freeform 4420"/>
              <p:cNvSpPr>
                <a:spLocks noEditPoints="1"/>
              </p:cNvSpPr>
              <p:nvPr/>
            </p:nvSpPr>
            <p:spPr bwMode="auto">
              <a:xfrm>
                <a:off x="1081" y="2939"/>
                <a:ext cx="40" cy="35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0" y="16"/>
                  </a:cxn>
                  <a:cxn ang="0">
                    <a:pos x="16" y="14"/>
                  </a:cxn>
                  <a:cxn ang="0">
                    <a:pos x="22" y="14"/>
                  </a:cxn>
                  <a:cxn ang="0">
                    <a:pos x="30" y="14"/>
                  </a:cxn>
                  <a:cxn ang="0">
                    <a:pos x="36" y="16"/>
                  </a:cxn>
                  <a:cxn ang="0">
                    <a:pos x="38" y="18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7"/>
                  </a:cxn>
                  <a:cxn ang="0">
                    <a:pos x="38" y="31"/>
                  </a:cxn>
                  <a:cxn ang="0">
                    <a:pos x="34" y="33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6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4" y="3"/>
                  </a:cxn>
                  <a:cxn ang="0">
                    <a:pos x="38" y="6"/>
                  </a:cxn>
                  <a:cxn ang="0">
                    <a:pos x="40" y="9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4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4" y="30"/>
                  </a:cxn>
                  <a:cxn ang="0">
                    <a:pos x="26" y="28"/>
                  </a:cxn>
                  <a:cxn ang="0">
                    <a:pos x="28" y="27"/>
                  </a:cxn>
                  <a:cxn ang="0">
                    <a:pos x="28" y="25"/>
                  </a:cxn>
                  <a:cxn ang="0">
                    <a:pos x="28" y="23"/>
                  </a:cxn>
                  <a:cxn ang="0">
                    <a:pos x="26" y="21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2" y="22"/>
                  </a:cxn>
                  <a:cxn ang="0">
                    <a:pos x="12" y="24"/>
                  </a:cxn>
                </a:cxnLst>
                <a:rect l="0" t="0" r="r" b="b"/>
                <a:pathLst>
                  <a:path w="40" h="35">
                    <a:moveTo>
                      <a:pt x="40" y="9"/>
                    </a:moveTo>
                    <a:lnTo>
                      <a:pt x="28" y="10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22" y="14"/>
                    </a:lnTo>
                    <a:lnTo>
                      <a:pt x="30" y="14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7"/>
                    </a:lnTo>
                    <a:lnTo>
                      <a:pt x="38" y="31"/>
                    </a:lnTo>
                    <a:lnTo>
                      <a:pt x="34" y="33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0" y="9"/>
                    </a:lnTo>
                    <a:close/>
                    <a:moveTo>
                      <a:pt x="12" y="24"/>
                    </a:moveTo>
                    <a:lnTo>
                      <a:pt x="12" y="26"/>
                    </a:lnTo>
                    <a:lnTo>
                      <a:pt x="14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2" y="2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" name="Freeform 4421"/>
              <p:cNvSpPr>
                <a:spLocks noEditPoints="1"/>
              </p:cNvSpPr>
              <p:nvPr/>
            </p:nvSpPr>
            <p:spPr bwMode="auto">
              <a:xfrm>
                <a:off x="1081" y="2722"/>
                <a:ext cx="40" cy="3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2" y="11"/>
                  </a:cxn>
                  <a:cxn ang="0">
                    <a:pos x="2" y="6"/>
                  </a:cxn>
                  <a:cxn ang="0">
                    <a:pos x="10" y="1"/>
                  </a:cxn>
                  <a:cxn ang="0">
                    <a:pos x="20" y="0"/>
                  </a:cxn>
                  <a:cxn ang="0">
                    <a:pos x="30" y="1"/>
                  </a:cxn>
                  <a:cxn ang="0">
                    <a:pos x="38" y="6"/>
                  </a:cxn>
                  <a:cxn ang="0">
                    <a:pos x="38" y="11"/>
                  </a:cxn>
                  <a:cxn ang="0">
                    <a:pos x="34" y="15"/>
                  </a:cxn>
                  <a:cxn ang="0">
                    <a:pos x="34" y="18"/>
                  </a:cxn>
                  <a:cxn ang="0">
                    <a:pos x="40" y="22"/>
                  </a:cxn>
                  <a:cxn ang="0">
                    <a:pos x="40" y="28"/>
                  </a:cxn>
                  <a:cxn ang="0">
                    <a:pos x="34" y="33"/>
                  </a:cxn>
                  <a:cxn ang="0">
                    <a:pos x="26" y="35"/>
                  </a:cxn>
                  <a:cxn ang="0">
                    <a:pos x="12" y="35"/>
                  </a:cxn>
                  <a:cxn ang="0">
                    <a:pos x="4" y="31"/>
                  </a:cxn>
                  <a:cxn ang="0">
                    <a:pos x="0" y="25"/>
                  </a:cxn>
                  <a:cxn ang="0">
                    <a:pos x="2" y="20"/>
                  </a:cxn>
                  <a:cxn ang="0">
                    <a:pos x="10" y="16"/>
                  </a:cxn>
                  <a:cxn ang="0">
                    <a:pos x="14" y="11"/>
                  </a:cxn>
                  <a:cxn ang="0">
                    <a:pos x="18" y="14"/>
                  </a:cxn>
                  <a:cxn ang="0">
                    <a:pos x="24" y="14"/>
                  </a:cxn>
                  <a:cxn ang="0">
                    <a:pos x="28" y="11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18" y="6"/>
                  </a:cxn>
                  <a:cxn ang="0">
                    <a:pos x="14" y="8"/>
                  </a:cxn>
                  <a:cxn ang="0">
                    <a:pos x="12" y="25"/>
                  </a:cxn>
                  <a:cxn ang="0">
                    <a:pos x="14" y="29"/>
                  </a:cxn>
                  <a:cxn ang="0">
                    <a:pos x="20" y="31"/>
                  </a:cxn>
                  <a:cxn ang="0">
                    <a:pos x="26" y="29"/>
                  </a:cxn>
                  <a:cxn ang="0">
                    <a:pos x="28" y="25"/>
                  </a:cxn>
                  <a:cxn ang="0">
                    <a:pos x="26" y="20"/>
                  </a:cxn>
                  <a:cxn ang="0">
                    <a:pos x="20" y="19"/>
                  </a:cxn>
                  <a:cxn ang="0">
                    <a:pos x="14" y="20"/>
                  </a:cxn>
                  <a:cxn ang="0">
                    <a:pos x="12" y="25"/>
                  </a:cxn>
                </a:cxnLst>
                <a:rect l="0" t="0" r="r" b="b"/>
                <a:pathLst>
                  <a:path w="40" h="35">
                    <a:moveTo>
                      <a:pt x="10" y="16"/>
                    </a:moveTo>
                    <a:lnTo>
                      <a:pt x="6" y="15"/>
                    </a:lnTo>
                    <a:lnTo>
                      <a:pt x="4" y="14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4" y="2"/>
                    </a:lnTo>
                    <a:lnTo>
                      <a:pt x="38" y="6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4" y="15"/>
                    </a:lnTo>
                    <a:lnTo>
                      <a:pt x="30" y="16"/>
                    </a:lnTo>
                    <a:lnTo>
                      <a:pt x="34" y="18"/>
                    </a:lnTo>
                    <a:lnTo>
                      <a:pt x="38" y="19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0" y="28"/>
                    </a:lnTo>
                    <a:lnTo>
                      <a:pt x="38" y="31"/>
                    </a:lnTo>
                    <a:lnTo>
                      <a:pt x="34" y="33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2" y="35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6" y="18"/>
                    </a:lnTo>
                    <a:lnTo>
                      <a:pt x="10" y="16"/>
                    </a:lnTo>
                    <a:close/>
                    <a:moveTo>
                      <a:pt x="12" y="9"/>
                    </a:moveTo>
                    <a:lnTo>
                      <a:pt x="14" y="11"/>
                    </a:lnTo>
                    <a:lnTo>
                      <a:pt x="14" y="13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4" y="14"/>
                    </a:lnTo>
                    <a:lnTo>
                      <a:pt x="26" y="13"/>
                    </a:lnTo>
                    <a:lnTo>
                      <a:pt x="28" y="11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2" y="9"/>
                    </a:lnTo>
                    <a:close/>
                    <a:moveTo>
                      <a:pt x="12" y="25"/>
                    </a:moveTo>
                    <a:lnTo>
                      <a:pt x="12" y="27"/>
                    </a:lnTo>
                    <a:lnTo>
                      <a:pt x="14" y="29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4" y="31"/>
                    </a:lnTo>
                    <a:lnTo>
                      <a:pt x="26" y="29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6" y="20"/>
                    </a:lnTo>
                    <a:lnTo>
                      <a:pt x="24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3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" name="Freeform 4422"/>
              <p:cNvSpPr>
                <a:spLocks/>
              </p:cNvSpPr>
              <p:nvPr/>
            </p:nvSpPr>
            <p:spPr bwMode="auto">
              <a:xfrm>
                <a:off x="1037" y="2505"/>
                <a:ext cx="26" cy="35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4" y="35"/>
                  </a:cxn>
                  <a:cxn ang="0">
                    <a:pos x="14" y="10"/>
                  </a:cxn>
                  <a:cxn ang="0">
                    <a:pos x="8" y="14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4" y="8"/>
                  </a:cxn>
                  <a:cxn ang="0">
                    <a:pos x="10" y="6"/>
                  </a:cxn>
                  <a:cxn ang="0">
                    <a:pos x="14" y="3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26" y="35"/>
                  </a:cxn>
                </a:cxnLst>
                <a:rect l="0" t="0" r="r" b="b"/>
                <a:pathLst>
                  <a:path w="26" h="35">
                    <a:moveTo>
                      <a:pt x="26" y="35"/>
                    </a:moveTo>
                    <a:lnTo>
                      <a:pt x="14" y="35"/>
                    </a:lnTo>
                    <a:lnTo>
                      <a:pt x="14" y="10"/>
                    </a:lnTo>
                    <a:lnTo>
                      <a:pt x="8" y="14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" name="Freeform 4423"/>
              <p:cNvSpPr>
                <a:spLocks noEditPoints="1"/>
              </p:cNvSpPr>
              <p:nvPr/>
            </p:nvSpPr>
            <p:spPr bwMode="auto">
              <a:xfrm>
                <a:off x="1081" y="2505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3"/>
                  </a:cxn>
                  <a:cxn ang="0">
                    <a:pos x="38" y="7"/>
                  </a:cxn>
                  <a:cxn ang="0">
                    <a:pos x="40" y="12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2" y="29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0" y="12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" name="Freeform 4424"/>
              <p:cNvSpPr>
                <a:spLocks/>
              </p:cNvSpPr>
              <p:nvPr/>
            </p:nvSpPr>
            <p:spPr bwMode="auto">
              <a:xfrm>
                <a:off x="1037" y="2288"/>
                <a:ext cx="26" cy="35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4" y="35"/>
                  </a:cxn>
                  <a:cxn ang="0">
                    <a:pos x="14" y="10"/>
                  </a:cxn>
                  <a:cxn ang="0">
                    <a:pos x="8" y="13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4" y="8"/>
                  </a:cxn>
                  <a:cxn ang="0">
                    <a:pos x="10" y="6"/>
                  </a:cxn>
                  <a:cxn ang="0">
                    <a:pos x="14" y="3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26" y="35"/>
                  </a:cxn>
                </a:cxnLst>
                <a:rect l="0" t="0" r="r" b="b"/>
                <a:pathLst>
                  <a:path w="26" h="35">
                    <a:moveTo>
                      <a:pt x="26" y="35"/>
                    </a:moveTo>
                    <a:lnTo>
                      <a:pt x="14" y="35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" name="Freeform 4425"/>
              <p:cNvSpPr>
                <a:spLocks/>
              </p:cNvSpPr>
              <p:nvPr/>
            </p:nvSpPr>
            <p:spPr bwMode="auto">
              <a:xfrm>
                <a:off x="1081" y="2288"/>
                <a:ext cx="40" cy="35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35"/>
                  </a:cxn>
                  <a:cxn ang="0">
                    <a:pos x="0" y="35"/>
                  </a:cxn>
                  <a:cxn ang="0">
                    <a:pos x="2" y="31"/>
                  </a:cxn>
                  <a:cxn ang="0">
                    <a:pos x="4" y="28"/>
                  </a:cxn>
                  <a:cxn ang="0">
                    <a:pos x="6" y="26"/>
                  </a:cxn>
                  <a:cxn ang="0">
                    <a:pos x="12" y="24"/>
                  </a:cxn>
                  <a:cxn ang="0">
                    <a:pos x="16" y="20"/>
                  </a:cxn>
                  <a:cxn ang="0">
                    <a:pos x="22" y="18"/>
                  </a:cxn>
                  <a:cxn ang="0">
                    <a:pos x="24" y="16"/>
                  </a:cxn>
                  <a:cxn ang="0">
                    <a:pos x="26" y="15"/>
                  </a:cxn>
                  <a:cxn ang="0">
                    <a:pos x="28" y="12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6"/>
                  </a:cxn>
                  <a:cxn ang="0">
                    <a:pos x="40" y="10"/>
                  </a:cxn>
                  <a:cxn ang="0">
                    <a:pos x="40" y="12"/>
                  </a:cxn>
                  <a:cxn ang="0">
                    <a:pos x="38" y="13"/>
                  </a:cxn>
                  <a:cxn ang="0">
                    <a:pos x="38" y="16"/>
                  </a:cxn>
                  <a:cxn ang="0">
                    <a:pos x="34" y="18"/>
                  </a:cxn>
                  <a:cxn ang="0">
                    <a:pos x="32" y="20"/>
                  </a:cxn>
                  <a:cxn ang="0">
                    <a:pos x="26" y="22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8"/>
                  </a:cxn>
                  <a:cxn ang="0">
                    <a:pos x="40" y="28"/>
                  </a:cxn>
                </a:cxnLst>
                <a:rect l="0" t="0" r="r" b="b"/>
                <a:pathLst>
                  <a:path w="40" h="35">
                    <a:moveTo>
                      <a:pt x="40" y="28"/>
                    </a:moveTo>
                    <a:lnTo>
                      <a:pt x="40" y="35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6" y="15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38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26" y="22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51" name="Group 4627"/>
            <p:cNvGrpSpPr>
              <a:grpSpLocks/>
            </p:cNvGrpSpPr>
            <p:nvPr/>
          </p:nvGrpSpPr>
          <p:grpSpPr bwMode="auto">
            <a:xfrm>
              <a:off x="1211" y="2305"/>
              <a:ext cx="3492" cy="1412"/>
              <a:chOff x="1211" y="2305"/>
              <a:chExt cx="3492" cy="1412"/>
            </a:xfrm>
          </p:grpSpPr>
          <p:sp>
            <p:nvSpPr>
              <p:cNvPr id="5451" name="Line 4427"/>
              <p:cNvSpPr>
                <a:spLocks noChangeShapeType="1"/>
              </p:cNvSpPr>
              <p:nvPr/>
            </p:nvSpPr>
            <p:spPr bwMode="auto">
              <a:xfrm>
                <a:off x="1211" y="3716"/>
                <a:ext cx="3492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" name="Line 4428"/>
              <p:cNvSpPr>
                <a:spLocks noChangeShapeType="1"/>
              </p:cNvSpPr>
              <p:nvPr/>
            </p:nvSpPr>
            <p:spPr bwMode="auto">
              <a:xfrm>
                <a:off x="1211" y="3681"/>
                <a:ext cx="1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" name="Line 4429"/>
              <p:cNvSpPr>
                <a:spLocks noChangeShapeType="1"/>
              </p:cNvSpPr>
              <p:nvPr/>
            </p:nvSpPr>
            <p:spPr bwMode="auto">
              <a:xfrm>
                <a:off x="1211" y="230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" name="Line 4430"/>
              <p:cNvSpPr>
                <a:spLocks noChangeShapeType="1"/>
              </p:cNvSpPr>
              <p:nvPr/>
            </p:nvSpPr>
            <p:spPr bwMode="auto">
              <a:xfrm>
                <a:off x="1211" y="231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" name="Line 4431"/>
              <p:cNvSpPr>
                <a:spLocks noChangeShapeType="1"/>
              </p:cNvSpPr>
              <p:nvPr/>
            </p:nvSpPr>
            <p:spPr bwMode="auto">
              <a:xfrm>
                <a:off x="1211" y="233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" name="Line 4432"/>
              <p:cNvSpPr>
                <a:spLocks noChangeShapeType="1"/>
              </p:cNvSpPr>
              <p:nvPr/>
            </p:nvSpPr>
            <p:spPr bwMode="auto">
              <a:xfrm>
                <a:off x="1211" y="234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" name="Line 4433"/>
              <p:cNvSpPr>
                <a:spLocks noChangeShapeType="1"/>
              </p:cNvSpPr>
              <p:nvPr/>
            </p:nvSpPr>
            <p:spPr bwMode="auto">
              <a:xfrm>
                <a:off x="1211" y="235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" name="Line 4434"/>
              <p:cNvSpPr>
                <a:spLocks noChangeShapeType="1"/>
              </p:cNvSpPr>
              <p:nvPr/>
            </p:nvSpPr>
            <p:spPr bwMode="auto">
              <a:xfrm>
                <a:off x="1211" y="237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" name="Line 4435"/>
              <p:cNvSpPr>
                <a:spLocks noChangeShapeType="1"/>
              </p:cNvSpPr>
              <p:nvPr/>
            </p:nvSpPr>
            <p:spPr bwMode="auto">
              <a:xfrm>
                <a:off x="1211" y="238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" name="Line 4436"/>
              <p:cNvSpPr>
                <a:spLocks noChangeShapeType="1"/>
              </p:cNvSpPr>
              <p:nvPr/>
            </p:nvSpPr>
            <p:spPr bwMode="auto">
              <a:xfrm>
                <a:off x="1211" y="239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" name="Line 4437"/>
              <p:cNvSpPr>
                <a:spLocks noChangeShapeType="1"/>
              </p:cNvSpPr>
              <p:nvPr/>
            </p:nvSpPr>
            <p:spPr bwMode="auto">
              <a:xfrm>
                <a:off x="1211" y="241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" name="Line 4438"/>
              <p:cNvSpPr>
                <a:spLocks noChangeShapeType="1"/>
              </p:cNvSpPr>
              <p:nvPr/>
            </p:nvSpPr>
            <p:spPr bwMode="auto">
              <a:xfrm>
                <a:off x="1211" y="242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" name="Line 4439"/>
              <p:cNvSpPr>
                <a:spLocks noChangeShapeType="1"/>
              </p:cNvSpPr>
              <p:nvPr/>
            </p:nvSpPr>
            <p:spPr bwMode="auto">
              <a:xfrm>
                <a:off x="1211" y="244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" name="Line 4440"/>
              <p:cNvSpPr>
                <a:spLocks noChangeShapeType="1"/>
              </p:cNvSpPr>
              <p:nvPr/>
            </p:nvSpPr>
            <p:spPr bwMode="auto">
              <a:xfrm>
                <a:off x="1211" y="245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" name="Line 4441"/>
              <p:cNvSpPr>
                <a:spLocks noChangeShapeType="1"/>
              </p:cNvSpPr>
              <p:nvPr/>
            </p:nvSpPr>
            <p:spPr bwMode="auto">
              <a:xfrm>
                <a:off x="1211" y="246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" name="Line 4442"/>
              <p:cNvSpPr>
                <a:spLocks noChangeShapeType="1"/>
              </p:cNvSpPr>
              <p:nvPr/>
            </p:nvSpPr>
            <p:spPr bwMode="auto">
              <a:xfrm>
                <a:off x="1211" y="248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" name="Line 4443"/>
              <p:cNvSpPr>
                <a:spLocks noChangeShapeType="1"/>
              </p:cNvSpPr>
              <p:nvPr/>
            </p:nvSpPr>
            <p:spPr bwMode="auto">
              <a:xfrm>
                <a:off x="1211" y="249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" name="Line 4444"/>
              <p:cNvSpPr>
                <a:spLocks noChangeShapeType="1"/>
              </p:cNvSpPr>
              <p:nvPr/>
            </p:nvSpPr>
            <p:spPr bwMode="auto">
              <a:xfrm>
                <a:off x="1211" y="250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" name="Line 4445"/>
              <p:cNvSpPr>
                <a:spLocks noChangeShapeType="1"/>
              </p:cNvSpPr>
              <p:nvPr/>
            </p:nvSpPr>
            <p:spPr bwMode="auto">
              <a:xfrm>
                <a:off x="1211" y="252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" name="Line 4446"/>
              <p:cNvSpPr>
                <a:spLocks noChangeShapeType="1"/>
              </p:cNvSpPr>
              <p:nvPr/>
            </p:nvSpPr>
            <p:spPr bwMode="auto">
              <a:xfrm>
                <a:off x="1211" y="253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" name="Line 4447"/>
              <p:cNvSpPr>
                <a:spLocks noChangeShapeType="1"/>
              </p:cNvSpPr>
              <p:nvPr/>
            </p:nvSpPr>
            <p:spPr bwMode="auto">
              <a:xfrm>
                <a:off x="1211" y="254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" name="Line 4448"/>
              <p:cNvSpPr>
                <a:spLocks noChangeShapeType="1"/>
              </p:cNvSpPr>
              <p:nvPr/>
            </p:nvSpPr>
            <p:spPr bwMode="auto">
              <a:xfrm>
                <a:off x="1211" y="256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" name="Line 4449"/>
              <p:cNvSpPr>
                <a:spLocks noChangeShapeType="1"/>
              </p:cNvSpPr>
              <p:nvPr/>
            </p:nvSpPr>
            <p:spPr bwMode="auto">
              <a:xfrm>
                <a:off x="1211" y="257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" name="Line 4450"/>
              <p:cNvSpPr>
                <a:spLocks noChangeShapeType="1"/>
              </p:cNvSpPr>
              <p:nvPr/>
            </p:nvSpPr>
            <p:spPr bwMode="auto">
              <a:xfrm>
                <a:off x="1211" y="258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" name="Line 4451"/>
              <p:cNvSpPr>
                <a:spLocks noChangeShapeType="1"/>
              </p:cNvSpPr>
              <p:nvPr/>
            </p:nvSpPr>
            <p:spPr bwMode="auto">
              <a:xfrm>
                <a:off x="1211" y="260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" name="Line 4452"/>
              <p:cNvSpPr>
                <a:spLocks noChangeShapeType="1"/>
              </p:cNvSpPr>
              <p:nvPr/>
            </p:nvSpPr>
            <p:spPr bwMode="auto">
              <a:xfrm>
                <a:off x="1211" y="261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" name="Line 4453"/>
              <p:cNvSpPr>
                <a:spLocks noChangeShapeType="1"/>
              </p:cNvSpPr>
              <p:nvPr/>
            </p:nvSpPr>
            <p:spPr bwMode="auto">
              <a:xfrm>
                <a:off x="1211" y="262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" name="Line 4454"/>
              <p:cNvSpPr>
                <a:spLocks noChangeShapeType="1"/>
              </p:cNvSpPr>
              <p:nvPr/>
            </p:nvSpPr>
            <p:spPr bwMode="auto">
              <a:xfrm>
                <a:off x="1211" y="264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" name="Line 4455"/>
              <p:cNvSpPr>
                <a:spLocks noChangeShapeType="1"/>
              </p:cNvSpPr>
              <p:nvPr/>
            </p:nvSpPr>
            <p:spPr bwMode="auto">
              <a:xfrm>
                <a:off x="1211" y="2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" name="Line 4456"/>
              <p:cNvSpPr>
                <a:spLocks noChangeShapeType="1"/>
              </p:cNvSpPr>
              <p:nvPr/>
            </p:nvSpPr>
            <p:spPr bwMode="auto">
              <a:xfrm>
                <a:off x="1211" y="2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" name="Line 4457"/>
              <p:cNvSpPr>
                <a:spLocks noChangeShapeType="1"/>
              </p:cNvSpPr>
              <p:nvPr/>
            </p:nvSpPr>
            <p:spPr bwMode="auto">
              <a:xfrm>
                <a:off x="1211" y="2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" name="Line 4458"/>
              <p:cNvSpPr>
                <a:spLocks noChangeShapeType="1"/>
              </p:cNvSpPr>
              <p:nvPr/>
            </p:nvSpPr>
            <p:spPr bwMode="auto">
              <a:xfrm>
                <a:off x="1211" y="2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" name="Line 4459"/>
              <p:cNvSpPr>
                <a:spLocks noChangeShapeType="1"/>
              </p:cNvSpPr>
              <p:nvPr/>
            </p:nvSpPr>
            <p:spPr bwMode="auto">
              <a:xfrm>
                <a:off x="1211" y="2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" name="Line 4460"/>
              <p:cNvSpPr>
                <a:spLocks noChangeShapeType="1"/>
              </p:cNvSpPr>
              <p:nvPr/>
            </p:nvSpPr>
            <p:spPr bwMode="auto">
              <a:xfrm>
                <a:off x="1211" y="2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" name="Line 4461"/>
              <p:cNvSpPr>
                <a:spLocks noChangeShapeType="1"/>
              </p:cNvSpPr>
              <p:nvPr/>
            </p:nvSpPr>
            <p:spPr bwMode="auto">
              <a:xfrm>
                <a:off x="1211" y="2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" name="Line 4462"/>
              <p:cNvSpPr>
                <a:spLocks noChangeShapeType="1"/>
              </p:cNvSpPr>
              <p:nvPr/>
            </p:nvSpPr>
            <p:spPr bwMode="auto">
              <a:xfrm>
                <a:off x="1211" y="2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" name="Line 4463"/>
              <p:cNvSpPr>
                <a:spLocks noChangeShapeType="1"/>
              </p:cNvSpPr>
              <p:nvPr/>
            </p:nvSpPr>
            <p:spPr bwMode="auto">
              <a:xfrm>
                <a:off x="1211" y="2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" name="Line 4464"/>
              <p:cNvSpPr>
                <a:spLocks noChangeShapeType="1"/>
              </p:cNvSpPr>
              <p:nvPr/>
            </p:nvSpPr>
            <p:spPr bwMode="auto">
              <a:xfrm>
                <a:off x="1211" y="2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" name="Line 4465"/>
              <p:cNvSpPr>
                <a:spLocks noChangeShapeType="1"/>
              </p:cNvSpPr>
              <p:nvPr/>
            </p:nvSpPr>
            <p:spPr bwMode="auto">
              <a:xfrm>
                <a:off x="1211" y="2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" name="Line 4466"/>
              <p:cNvSpPr>
                <a:spLocks noChangeShapeType="1"/>
              </p:cNvSpPr>
              <p:nvPr/>
            </p:nvSpPr>
            <p:spPr bwMode="auto">
              <a:xfrm>
                <a:off x="1211" y="2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" name="Line 4467"/>
              <p:cNvSpPr>
                <a:spLocks noChangeShapeType="1"/>
              </p:cNvSpPr>
              <p:nvPr/>
            </p:nvSpPr>
            <p:spPr bwMode="auto">
              <a:xfrm>
                <a:off x="1211" y="2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" name="Line 4468"/>
              <p:cNvSpPr>
                <a:spLocks noChangeShapeType="1"/>
              </p:cNvSpPr>
              <p:nvPr/>
            </p:nvSpPr>
            <p:spPr bwMode="auto">
              <a:xfrm>
                <a:off x="1211" y="2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" name="Line 4469"/>
              <p:cNvSpPr>
                <a:spLocks noChangeShapeType="1"/>
              </p:cNvSpPr>
              <p:nvPr/>
            </p:nvSpPr>
            <p:spPr bwMode="auto">
              <a:xfrm>
                <a:off x="1211" y="2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" name="Line 4470"/>
              <p:cNvSpPr>
                <a:spLocks noChangeShapeType="1"/>
              </p:cNvSpPr>
              <p:nvPr/>
            </p:nvSpPr>
            <p:spPr bwMode="auto">
              <a:xfrm>
                <a:off x="1211" y="2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" name="Line 4471"/>
              <p:cNvSpPr>
                <a:spLocks noChangeShapeType="1"/>
              </p:cNvSpPr>
              <p:nvPr/>
            </p:nvSpPr>
            <p:spPr bwMode="auto">
              <a:xfrm>
                <a:off x="1211" y="2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" name="Line 4472"/>
              <p:cNvSpPr>
                <a:spLocks noChangeShapeType="1"/>
              </p:cNvSpPr>
              <p:nvPr/>
            </p:nvSpPr>
            <p:spPr bwMode="auto">
              <a:xfrm>
                <a:off x="1211" y="2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" name="Line 4473"/>
              <p:cNvSpPr>
                <a:spLocks noChangeShapeType="1"/>
              </p:cNvSpPr>
              <p:nvPr/>
            </p:nvSpPr>
            <p:spPr bwMode="auto">
              <a:xfrm>
                <a:off x="1211" y="2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" name="Line 4474"/>
              <p:cNvSpPr>
                <a:spLocks noChangeShapeType="1"/>
              </p:cNvSpPr>
              <p:nvPr/>
            </p:nvSpPr>
            <p:spPr bwMode="auto">
              <a:xfrm>
                <a:off x="1211" y="2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" name="Line 4475"/>
              <p:cNvSpPr>
                <a:spLocks noChangeShapeType="1"/>
              </p:cNvSpPr>
              <p:nvPr/>
            </p:nvSpPr>
            <p:spPr bwMode="auto">
              <a:xfrm>
                <a:off x="1211" y="2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" name="Line 4476"/>
              <p:cNvSpPr>
                <a:spLocks noChangeShapeType="1"/>
              </p:cNvSpPr>
              <p:nvPr/>
            </p:nvSpPr>
            <p:spPr bwMode="auto">
              <a:xfrm>
                <a:off x="1211" y="2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" name="Line 4477"/>
              <p:cNvSpPr>
                <a:spLocks noChangeShapeType="1"/>
              </p:cNvSpPr>
              <p:nvPr/>
            </p:nvSpPr>
            <p:spPr bwMode="auto">
              <a:xfrm>
                <a:off x="1211" y="2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" name="Line 4478"/>
              <p:cNvSpPr>
                <a:spLocks noChangeShapeType="1"/>
              </p:cNvSpPr>
              <p:nvPr/>
            </p:nvSpPr>
            <p:spPr bwMode="auto">
              <a:xfrm>
                <a:off x="1211" y="2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" name="Line 4479"/>
              <p:cNvSpPr>
                <a:spLocks noChangeShapeType="1"/>
              </p:cNvSpPr>
              <p:nvPr/>
            </p:nvSpPr>
            <p:spPr bwMode="auto">
              <a:xfrm>
                <a:off x="1211" y="2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" name="Line 4480"/>
              <p:cNvSpPr>
                <a:spLocks noChangeShapeType="1"/>
              </p:cNvSpPr>
              <p:nvPr/>
            </p:nvSpPr>
            <p:spPr bwMode="auto">
              <a:xfrm>
                <a:off x="1211" y="2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" name="Line 4481"/>
              <p:cNvSpPr>
                <a:spLocks noChangeShapeType="1"/>
              </p:cNvSpPr>
              <p:nvPr/>
            </p:nvSpPr>
            <p:spPr bwMode="auto">
              <a:xfrm>
                <a:off x="1211" y="3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" name="Line 4482"/>
              <p:cNvSpPr>
                <a:spLocks noChangeShapeType="1"/>
              </p:cNvSpPr>
              <p:nvPr/>
            </p:nvSpPr>
            <p:spPr bwMode="auto">
              <a:xfrm>
                <a:off x="1211" y="3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" name="Line 4483"/>
              <p:cNvSpPr>
                <a:spLocks noChangeShapeType="1"/>
              </p:cNvSpPr>
              <p:nvPr/>
            </p:nvSpPr>
            <p:spPr bwMode="auto">
              <a:xfrm>
                <a:off x="1211" y="3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" name="Line 4484"/>
              <p:cNvSpPr>
                <a:spLocks noChangeShapeType="1"/>
              </p:cNvSpPr>
              <p:nvPr/>
            </p:nvSpPr>
            <p:spPr bwMode="auto">
              <a:xfrm>
                <a:off x="1211" y="3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" name="Line 4485"/>
              <p:cNvSpPr>
                <a:spLocks noChangeShapeType="1"/>
              </p:cNvSpPr>
              <p:nvPr/>
            </p:nvSpPr>
            <p:spPr bwMode="auto">
              <a:xfrm>
                <a:off x="1211" y="3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" name="Line 4486"/>
              <p:cNvSpPr>
                <a:spLocks noChangeShapeType="1"/>
              </p:cNvSpPr>
              <p:nvPr/>
            </p:nvSpPr>
            <p:spPr bwMode="auto">
              <a:xfrm>
                <a:off x="1211" y="3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" name="Line 4487"/>
              <p:cNvSpPr>
                <a:spLocks noChangeShapeType="1"/>
              </p:cNvSpPr>
              <p:nvPr/>
            </p:nvSpPr>
            <p:spPr bwMode="auto">
              <a:xfrm>
                <a:off x="1211" y="3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" name="Line 4488"/>
              <p:cNvSpPr>
                <a:spLocks noChangeShapeType="1"/>
              </p:cNvSpPr>
              <p:nvPr/>
            </p:nvSpPr>
            <p:spPr bwMode="auto">
              <a:xfrm>
                <a:off x="1211" y="3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" name="Line 4489"/>
              <p:cNvSpPr>
                <a:spLocks noChangeShapeType="1"/>
              </p:cNvSpPr>
              <p:nvPr/>
            </p:nvSpPr>
            <p:spPr bwMode="auto">
              <a:xfrm>
                <a:off x="1211" y="3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" name="Line 4490"/>
              <p:cNvSpPr>
                <a:spLocks noChangeShapeType="1"/>
              </p:cNvSpPr>
              <p:nvPr/>
            </p:nvSpPr>
            <p:spPr bwMode="auto">
              <a:xfrm>
                <a:off x="1211" y="3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" name="Line 4491"/>
              <p:cNvSpPr>
                <a:spLocks noChangeShapeType="1"/>
              </p:cNvSpPr>
              <p:nvPr/>
            </p:nvSpPr>
            <p:spPr bwMode="auto">
              <a:xfrm>
                <a:off x="1211" y="3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" name="Line 4492"/>
              <p:cNvSpPr>
                <a:spLocks noChangeShapeType="1"/>
              </p:cNvSpPr>
              <p:nvPr/>
            </p:nvSpPr>
            <p:spPr bwMode="auto">
              <a:xfrm>
                <a:off x="1211" y="3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" name="Line 4493"/>
              <p:cNvSpPr>
                <a:spLocks noChangeShapeType="1"/>
              </p:cNvSpPr>
              <p:nvPr/>
            </p:nvSpPr>
            <p:spPr bwMode="auto">
              <a:xfrm>
                <a:off x="1211" y="3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" name="Line 4494"/>
              <p:cNvSpPr>
                <a:spLocks noChangeShapeType="1"/>
              </p:cNvSpPr>
              <p:nvPr/>
            </p:nvSpPr>
            <p:spPr bwMode="auto">
              <a:xfrm>
                <a:off x="1211" y="3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" name="Line 4495"/>
              <p:cNvSpPr>
                <a:spLocks noChangeShapeType="1"/>
              </p:cNvSpPr>
              <p:nvPr/>
            </p:nvSpPr>
            <p:spPr bwMode="auto">
              <a:xfrm>
                <a:off x="1211" y="3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" name="Line 4496"/>
              <p:cNvSpPr>
                <a:spLocks noChangeShapeType="1"/>
              </p:cNvSpPr>
              <p:nvPr/>
            </p:nvSpPr>
            <p:spPr bwMode="auto">
              <a:xfrm>
                <a:off x="1211" y="3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" name="Line 4497"/>
              <p:cNvSpPr>
                <a:spLocks noChangeShapeType="1"/>
              </p:cNvSpPr>
              <p:nvPr/>
            </p:nvSpPr>
            <p:spPr bwMode="auto">
              <a:xfrm>
                <a:off x="1211" y="3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" name="Line 4498"/>
              <p:cNvSpPr>
                <a:spLocks noChangeShapeType="1"/>
              </p:cNvSpPr>
              <p:nvPr/>
            </p:nvSpPr>
            <p:spPr bwMode="auto">
              <a:xfrm>
                <a:off x="1211" y="3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" name="Line 4499"/>
              <p:cNvSpPr>
                <a:spLocks noChangeShapeType="1"/>
              </p:cNvSpPr>
              <p:nvPr/>
            </p:nvSpPr>
            <p:spPr bwMode="auto">
              <a:xfrm>
                <a:off x="1211" y="3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" name="Line 4500"/>
              <p:cNvSpPr>
                <a:spLocks noChangeShapeType="1"/>
              </p:cNvSpPr>
              <p:nvPr/>
            </p:nvSpPr>
            <p:spPr bwMode="auto">
              <a:xfrm>
                <a:off x="1211" y="3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" name="Line 4501"/>
              <p:cNvSpPr>
                <a:spLocks noChangeShapeType="1"/>
              </p:cNvSpPr>
              <p:nvPr/>
            </p:nvSpPr>
            <p:spPr bwMode="auto">
              <a:xfrm>
                <a:off x="1211" y="3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" name="Line 4502"/>
              <p:cNvSpPr>
                <a:spLocks noChangeShapeType="1"/>
              </p:cNvSpPr>
              <p:nvPr/>
            </p:nvSpPr>
            <p:spPr bwMode="auto">
              <a:xfrm>
                <a:off x="1211" y="3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" name="Line 4503"/>
              <p:cNvSpPr>
                <a:spLocks noChangeShapeType="1"/>
              </p:cNvSpPr>
              <p:nvPr/>
            </p:nvSpPr>
            <p:spPr bwMode="auto">
              <a:xfrm>
                <a:off x="1211" y="3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" name="Line 4504"/>
              <p:cNvSpPr>
                <a:spLocks noChangeShapeType="1"/>
              </p:cNvSpPr>
              <p:nvPr/>
            </p:nvSpPr>
            <p:spPr bwMode="auto">
              <a:xfrm>
                <a:off x="1211" y="3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" name="Line 4505"/>
              <p:cNvSpPr>
                <a:spLocks noChangeShapeType="1"/>
              </p:cNvSpPr>
              <p:nvPr/>
            </p:nvSpPr>
            <p:spPr bwMode="auto">
              <a:xfrm>
                <a:off x="1211" y="3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" name="Line 4506"/>
              <p:cNvSpPr>
                <a:spLocks noChangeShapeType="1"/>
              </p:cNvSpPr>
              <p:nvPr/>
            </p:nvSpPr>
            <p:spPr bwMode="auto">
              <a:xfrm>
                <a:off x="1211" y="3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" name="Line 4507"/>
              <p:cNvSpPr>
                <a:spLocks noChangeShapeType="1"/>
              </p:cNvSpPr>
              <p:nvPr/>
            </p:nvSpPr>
            <p:spPr bwMode="auto">
              <a:xfrm>
                <a:off x="1211" y="3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" name="Line 4508"/>
              <p:cNvSpPr>
                <a:spLocks noChangeShapeType="1"/>
              </p:cNvSpPr>
              <p:nvPr/>
            </p:nvSpPr>
            <p:spPr bwMode="auto">
              <a:xfrm>
                <a:off x="1211" y="3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" name="Line 4509"/>
              <p:cNvSpPr>
                <a:spLocks noChangeShapeType="1"/>
              </p:cNvSpPr>
              <p:nvPr/>
            </p:nvSpPr>
            <p:spPr bwMode="auto">
              <a:xfrm>
                <a:off x="1211" y="3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" name="Line 4510"/>
              <p:cNvSpPr>
                <a:spLocks noChangeShapeType="1"/>
              </p:cNvSpPr>
              <p:nvPr/>
            </p:nvSpPr>
            <p:spPr bwMode="auto">
              <a:xfrm>
                <a:off x="1211" y="3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" name="Line 4511"/>
              <p:cNvSpPr>
                <a:spLocks noChangeShapeType="1"/>
              </p:cNvSpPr>
              <p:nvPr/>
            </p:nvSpPr>
            <p:spPr bwMode="auto">
              <a:xfrm>
                <a:off x="1211" y="3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" name="Line 4512"/>
              <p:cNvSpPr>
                <a:spLocks noChangeShapeType="1"/>
              </p:cNvSpPr>
              <p:nvPr/>
            </p:nvSpPr>
            <p:spPr bwMode="auto">
              <a:xfrm>
                <a:off x="1211" y="3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" name="Line 4513"/>
              <p:cNvSpPr>
                <a:spLocks noChangeShapeType="1"/>
              </p:cNvSpPr>
              <p:nvPr/>
            </p:nvSpPr>
            <p:spPr bwMode="auto">
              <a:xfrm>
                <a:off x="1211" y="3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" name="Line 4514"/>
              <p:cNvSpPr>
                <a:spLocks noChangeShapeType="1"/>
              </p:cNvSpPr>
              <p:nvPr/>
            </p:nvSpPr>
            <p:spPr bwMode="auto">
              <a:xfrm>
                <a:off x="1211" y="3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" name="Line 4515"/>
              <p:cNvSpPr>
                <a:spLocks noChangeShapeType="1"/>
              </p:cNvSpPr>
              <p:nvPr/>
            </p:nvSpPr>
            <p:spPr bwMode="auto">
              <a:xfrm>
                <a:off x="1211" y="3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" name="Line 4516"/>
              <p:cNvSpPr>
                <a:spLocks noChangeShapeType="1"/>
              </p:cNvSpPr>
              <p:nvPr/>
            </p:nvSpPr>
            <p:spPr bwMode="auto">
              <a:xfrm>
                <a:off x="1211" y="3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" name="Line 4517"/>
              <p:cNvSpPr>
                <a:spLocks noChangeShapeType="1"/>
              </p:cNvSpPr>
              <p:nvPr/>
            </p:nvSpPr>
            <p:spPr bwMode="auto">
              <a:xfrm>
                <a:off x="1211" y="3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" name="Line 4518"/>
              <p:cNvSpPr>
                <a:spLocks noChangeShapeType="1"/>
              </p:cNvSpPr>
              <p:nvPr/>
            </p:nvSpPr>
            <p:spPr bwMode="auto">
              <a:xfrm>
                <a:off x="1211" y="3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" name="Line 4519"/>
              <p:cNvSpPr>
                <a:spLocks noChangeShapeType="1"/>
              </p:cNvSpPr>
              <p:nvPr/>
            </p:nvSpPr>
            <p:spPr bwMode="auto">
              <a:xfrm>
                <a:off x="1211" y="3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" name="Line 4520"/>
              <p:cNvSpPr>
                <a:spLocks noChangeShapeType="1"/>
              </p:cNvSpPr>
              <p:nvPr/>
            </p:nvSpPr>
            <p:spPr bwMode="auto">
              <a:xfrm>
                <a:off x="1211" y="3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" name="Line 4521"/>
              <p:cNvSpPr>
                <a:spLocks noChangeShapeType="1"/>
              </p:cNvSpPr>
              <p:nvPr/>
            </p:nvSpPr>
            <p:spPr bwMode="auto">
              <a:xfrm>
                <a:off x="1211" y="3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" name="Line 4522"/>
              <p:cNvSpPr>
                <a:spLocks noChangeShapeType="1"/>
              </p:cNvSpPr>
              <p:nvPr/>
            </p:nvSpPr>
            <p:spPr bwMode="auto">
              <a:xfrm>
                <a:off x="1211" y="3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" name="Line 4523"/>
              <p:cNvSpPr>
                <a:spLocks noChangeShapeType="1"/>
              </p:cNvSpPr>
              <p:nvPr/>
            </p:nvSpPr>
            <p:spPr bwMode="auto">
              <a:xfrm>
                <a:off x="1211" y="3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" name="Line 4524"/>
              <p:cNvSpPr>
                <a:spLocks noChangeShapeType="1"/>
              </p:cNvSpPr>
              <p:nvPr/>
            </p:nvSpPr>
            <p:spPr bwMode="auto">
              <a:xfrm>
                <a:off x="1211" y="3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" name="Line 4525"/>
              <p:cNvSpPr>
                <a:spLocks noChangeShapeType="1"/>
              </p:cNvSpPr>
              <p:nvPr/>
            </p:nvSpPr>
            <p:spPr bwMode="auto">
              <a:xfrm>
                <a:off x="1211" y="3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" name="Line 4526"/>
              <p:cNvSpPr>
                <a:spLocks noChangeShapeType="1"/>
              </p:cNvSpPr>
              <p:nvPr/>
            </p:nvSpPr>
            <p:spPr bwMode="auto">
              <a:xfrm>
                <a:off x="1211" y="3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" name="Line 4527"/>
              <p:cNvSpPr>
                <a:spLocks noChangeShapeType="1"/>
              </p:cNvSpPr>
              <p:nvPr/>
            </p:nvSpPr>
            <p:spPr bwMode="auto">
              <a:xfrm>
                <a:off x="1211" y="3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" name="Line 4528"/>
              <p:cNvSpPr>
                <a:spLocks noChangeShapeType="1"/>
              </p:cNvSpPr>
              <p:nvPr/>
            </p:nvSpPr>
            <p:spPr bwMode="auto">
              <a:xfrm>
                <a:off x="1211" y="3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" name="Line 4529"/>
              <p:cNvSpPr>
                <a:spLocks noChangeShapeType="1"/>
              </p:cNvSpPr>
              <p:nvPr/>
            </p:nvSpPr>
            <p:spPr bwMode="auto">
              <a:xfrm>
                <a:off x="1211" y="3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" name="Line 4530"/>
              <p:cNvSpPr>
                <a:spLocks noChangeShapeType="1"/>
              </p:cNvSpPr>
              <p:nvPr/>
            </p:nvSpPr>
            <p:spPr bwMode="auto">
              <a:xfrm>
                <a:off x="1211" y="3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" name="Line 4531"/>
              <p:cNvSpPr>
                <a:spLocks noChangeShapeType="1"/>
              </p:cNvSpPr>
              <p:nvPr/>
            </p:nvSpPr>
            <p:spPr bwMode="auto">
              <a:xfrm>
                <a:off x="1211" y="3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" name="Line 4532"/>
              <p:cNvSpPr>
                <a:spLocks noChangeShapeType="1"/>
              </p:cNvSpPr>
              <p:nvPr/>
            </p:nvSpPr>
            <p:spPr bwMode="auto">
              <a:xfrm>
                <a:off x="1211" y="3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" name="Line 4533"/>
              <p:cNvSpPr>
                <a:spLocks noChangeShapeType="1"/>
              </p:cNvSpPr>
              <p:nvPr/>
            </p:nvSpPr>
            <p:spPr bwMode="auto">
              <a:xfrm>
                <a:off x="1211" y="3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" name="Line 4534"/>
              <p:cNvSpPr>
                <a:spLocks noChangeShapeType="1"/>
              </p:cNvSpPr>
              <p:nvPr/>
            </p:nvSpPr>
            <p:spPr bwMode="auto">
              <a:xfrm>
                <a:off x="1311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" name="Line 4535"/>
              <p:cNvSpPr>
                <a:spLocks noChangeShapeType="1"/>
              </p:cNvSpPr>
              <p:nvPr/>
            </p:nvSpPr>
            <p:spPr bwMode="auto">
              <a:xfrm>
                <a:off x="1409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" name="Line 4536"/>
              <p:cNvSpPr>
                <a:spLocks noChangeShapeType="1"/>
              </p:cNvSpPr>
              <p:nvPr/>
            </p:nvSpPr>
            <p:spPr bwMode="auto">
              <a:xfrm>
                <a:off x="1509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" name="Line 4537"/>
              <p:cNvSpPr>
                <a:spLocks noChangeShapeType="1"/>
              </p:cNvSpPr>
              <p:nvPr/>
            </p:nvSpPr>
            <p:spPr bwMode="auto">
              <a:xfrm>
                <a:off x="1609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" name="Line 4538"/>
              <p:cNvSpPr>
                <a:spLocks noChangeShapeType="1"/>
              </p:cNvSpPr>
              <p:nvPr/>
            </p:nvSpPr>
            <p:spPr bwMode="auto">
              <a:xfrm>
                <a:off x="1709" y="3681"/>
                <a:ext cx="1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" name="Line 4539"/>
              <p:cNvSpPr>
                <a:spLocks noChangeShapeType="1"/>
              </p:cNvSpPr>
              <p:nvPr/>
            </p:nvSpPr>
            <p:spPr bwMode="auto">
              <a:xfrm>
                <a:off x="1709" y="230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" name="Line 4540"/>
              <p:cNvSpPr>
                <a:spLocks noChangeShapeType="1"/>
              </p:cNvSpPr>
              <p:nvPr/>
            </p:nvSpPr>
            <p:spPr bwMode="auto">
              <a:xfrm>
                <a:off x="1709" y="231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" name="Line 4541"/>
              <p:cNvSpPr>
                <a:spLocks noChangeShapeType="1"/>
              </p:cNvSpPr>
              <p:nvPr/>
            </p:nvSpPr>
            <p:spPr bwMode="auto">
              <a:xfrm>
                <a:off x="1709" y="233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" name="Line 4542"/>
              <p:cNvSpPr>
                <a:spLocks noChangeShapeType="1"/>
              </p:cNvSpPr>
              <p:nvPr/>
            </p:nvSpPr>
            <p:spPr bwMode="auto">
              <a:xfrm>
                <a:off x="1709" y="234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" name="Line 4543"/>
              <p:cNvSpPr>
                <a:spLocks noChangeShapeType="1"/>
              </p:cNvSpPr>
              <p:nvPr/>
            </p:nvSpPr>
            <p:spPr bwMode="auto">
              <a:xfrm>
                <a:off x="1709" y="235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" name="Line 4544"/>
              <p:cNvSpPr>
                <a:spLocks noChangeShapeType="1"/>
              </p:cNvSpPr>
              <p:nvPr/>
            </p:nvSpPr>
            <p:spPr bwMode="auto">
              <a:xfrm>
                <a:off x="1709" y="237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" name="Line 4545"/>
              <p:cNvSpPr>
                <a:spLocks noChangeShapeType="1"/>
              </p:cNvSpPr>
              <p:nvPr/>
            </p:nvSpPr>
            <p:spPr bwMode="auto">
              <a:xfrm>
                <a:off x="1709" y="238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" name="Line 4546"/>
              <p:cNvSpPr>
                <a:spLocks noChangeShapeType="1"/>
              </p:cNvSpPr>
              <p:nvPr/>
            </p:nvSpPr>
            <p:spPr bwMode="auto">
              <a:xfrm>
                <a:off x="1709" y="239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" name="Line 4547"/>
              <p:cNvSpPr>
                <a:spLocks noChangeShapeType="1"/>
              </p:cNvSpPr>
              <p:nvPr/>
            </p:nvSpPr>
            <p:spPr bwMode="auto">
              <a:xfrm>
                <a:off x="1709" y="241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" name="Line 4548"/>
              <p:cNvSpPr>
                <a:spLocks noChangeShapeType="1"/>
              </p:cNvSpPr>
              <p:nvPr/>
            </p:nvSpPr>
            <p:spPr bwMode="auto">
              <a:xfrm>
                <a:off x="1709" y="242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" name="Line 4549"/>
              <p:cNvSpPr>
                <a:spLocks noChangeShapeType="1"/>
              </p:cNvSpPr>
              <p:nvPr/>
            </p:nvSpPr>
            <p:spPr bwMode="auto">
              <a:xfrm>
                <a:off x="1709" y="244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" name="Line 4550"/>
              <p:cNvSpPr>
                <a:spLocks noChangeShapeType="1"/>
              </p:cNvSpPr>
              <p:nvPr/>
            </p:nvSpPr>
            <p:spPr bwMode="auto">
              <a:xfrm>
                <a:off x="1709" y="245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" name="Line 4551"/>
              <p:cNvSpPr>
                <a:spLocks noChangeShapeType="1"/>
              </p:cNvSpPr>
              <p:nvPr/>
            </p:nvSpPr>
            <p:spPr bwMode="auto">
              <a:xfrm>
                <a:off x="1709" y="246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" name="Line 4552"/>
              <p:cNvSpPr>
                <a:spLocks noChangeShapeType="1"/>
              </p:cNvSpPr>
              <p:nvPr/>
            </p:nvSpPr>
            <p:spPr bwMode="auto">
              <a:xfrm>
                <a:off x="1709" y="248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" name="Line 4553"/>
              <p:cNvSpPr>
                <a:spLocks noChangeShapeType="1"/>
              </p:cNvSpPr>
              <p:nvPr/>
            </p:nvSpPr>
            <p:spPr bwMode="auto">
              <a:xfrm>
                <a:off x="1709" y="249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" name="Line 4554"/>
              <p:cNvSpPr>
                <a:spLocks noChangeShapeType="1"/>
              </p:cNvSpPr>
              <p:nvPr/>
            </p:nvSpPr>
            <p:spPr bwMode="auto">
              <a:xfrm>
                <a:off x="1709" y="250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" name="Line 4555"/>
              <p:cNvSpPr>
                <a:spLocks noChangeShapeType="1"/>
              </p:cNvSpPr>
              <p:nvPr/>
            </p:nvSpPr>
            <p:spPr bwMode="auto">
              <a:xfrm>
                <a:off x="1709" y="252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" name="Line 4556"/>
              <p:cNvSpPr>
                <a:spLocks noChangeShapeType="1"/>
              </p:cNvSpPr>
              <p:nvPr/>
            </p:nvSpPr>
            <p:spPr bwMode="auto">
              <a:xfrm>
                <a:off x="1709" y="253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" name="Line 4557"/>
              <p:cNvSpPr>
                <a:spLocks noChangeShapeType="1"/>
              </p:cNvSpPr>
              <p:nvPr/>
            </p:nvSpPr>
            <p:spPr bwMode="auto">
              <a:xfrm>
                <a:off x="1709" y="254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" name="Line 4558"/>
              <p:cNvSpPr>
                <a:spLocks noChangeShapeType="1"/>
              </p:cNvSpPr>
              <p:nvPr/>
            </p:nvSpPr>
            <p:spPr bwMode="auto">
              <a:xfrm>
                <a:off x="1709" y="256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" name="Line 4559"/>
              <p:cNvSpPr>
                <a:spLocks noChangeShapeType="1"/>
              </p:cNvSpPr>
              <p:nvPr/>
            </p:nvSpPr>
            <p:spPr bwMode="auto">
              <a:xfrm>
                <a:off x="1709" y="257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" name="Line 4560"/>
              <p:cNvSpPr>
                <a:spLocks noChangeShapeType="1"/>
              </p:cNvSpPr>
              <p:nvPr/>
            </p:nvSpPr>
            <p:spPr bwMode="auto">
              <a:xfrm>
                <a:off x="1709" y="258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" name="Line 4561"/>
              <p:cNvSpPr>
                <a:spLocks noChangeShapeType="1"/>
              </p:cNvSpPr>
              <p:nvPr/>
            </p:nvSpPr>
            <p:spPr bwMode="auto">
              <a:xfrm>
                <a:off x="1709" y="260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" name="Line 4562"/>
              <p:cNvSpPr>
                <a:spLocks noChangeShapeType="1"/>
              </p:cNvSpPr>
              <p:nvPr/>
            </p:nvSpPr>
            <p:spPr bwMode="auto">
              <a:xfrm>
                <a:off x="1709" y="261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" name="Line 4563"/>
              <p:cNvSpPr>
                <a:spLocks noChangeShapeType="1"/>
              </p:cNvSpPr>
              <p:nvPr/>
            </p:nvSpPr>
            <p:spPr bwMode="auto">
              <a:xfrm>
                <a:off x="1709" y="262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" name="Line 4564"/>
              <p:cNvSpPr>
                <a:spLocks noChangeShapeType="1"/>
              </p:cNvSpPr>
              <p:nvPr/>
            </p:nvSpPr>
            <p:spPr bwMode="auto">
              <a:xfrm>
                <a:off x="1709" y="264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" name="Line 4565"/>
              <p:cNvSpPr>
                <a:spLocks noChangeShapeType="1"/>
              </p:cNvSpPr>
              <p:nvPr/>
            </p:nvSpPr>
            <p:spPr bwMode="auto">
              <a:xfrm>
                <a:off x="1709" y="2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" name="Line 4566"/>
              <p:cNvSpPr>
                <a:spLocks noChangeShapeType="1"/>
              </p:cNvSpPr>
              <p:nvPr/>
            </p:nvSpPr>
            <p:spPr bwMode="auto">
              <a:xfrm>
                <a:off x="1709" y="2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" name="Line 4567"/>
              <p:cNvSpPr>
                <a:spLocks noChangeShapeType="1"/>
              </p:cNvSpPr>
              <p:nvPr/>
            </p:nvSpPr>
            <p:spPr bwMode="auto">
              <a:xfrm>
                <a:off x="1709" y="2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" name="Line 4568"/>
              <p:cNvSpPr>
                <a:spLocks noChangeShapeType="1"/>
              </p:cNvSpPr>
              <p:nvPr/>
            </p:nvSpPr>
            <p:spPr bwMode="auto">
              <a:xfrm>
                <a:off x="1709" y="2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3" name="Line 4569"/>
              <p:cNvSpPr>
                <a:spLocks noChangeShapeType="1"/>
              </p:cNvSpPr>
              <p:nvPr/>
            </p:nvSpPr>
            <p:spPr bwMode="auto">
              <a:xfrm>
                <a:off x="1709" y="2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4" name="Line 4570"/>
              <p:cNvSpPr>
                <a:spLocks noChangeShapeType="1"/>
              </p:cNvSpPr>
              <p:nvPr/>
            </p:nvSpPr>
            <p:spPr bwMode="auto">
              <a:xfrm>
                <a:off x="1709" y="2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5" name="Line 4571"/>
              <p:cNvSpPr>
                <a:spLocks noChangeShapeType="1"/>
              </p:cNvSpPr>
              <p:nvPr/>
            </p:nvSpPr>
            <p:spPr bwMode="auto">
              <a:xfrm>
                <a:off x="1709" y="2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6" name="Line 4572"/>
              <p:cNvSpPr>
                <a:spLocks noChangeShapeType="1"/>
              </p:cNvSpPr>
              <p:nvPr/>
            </p:nvSpPr>
            <p:spPr bwMode="auto">
              <a:xfrm>
                <a:off x="1709" y="2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7" name="Line 4573"/>
              <p:cNvSpPr>
                <a:spLocks noChangeShapeType="1"/>
              </p:cNvSpPr>
              <p:nvPr/>
            </p:nvSpPr>
            <p:spPr bwMode="auto">
              <a:xfrm>
                <a:off x="1709" y="2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8" name="Line 4574"/>
              <p:cNvSpPr>
                <a:spLocks noChangeShapeType="1"/>
              </p:cNvSpPr>
              <p:nvPr/>
            </p:nvSpPr>
            <p:spPr bwMode="auto">
              <a:xfrm>
                <a:off x="1709" y="2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9" name="Line 4575"/>
              <p:cNvSpPr>
                <a:spLocks noChangeShapeType="1"/>
              </p:cNvSpPr>
              <p:nvPr/>
            </p:nvSpPr>
            <p:spPr bwMode="auto">
              <a:xfrm>
                <a:off x="1709" y="2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0" name="Line 4576"/>
              <p:cNvSpPr>
                <a:spLocks noChangeShapeType="1"/>
              </p:cNvSpPr>
              <p:nvPr/>
            </p:nvSpPr>
            <p:spPr bwMode="auto">
              <a:xfrm>
                <a:off x="1709" y="2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" name="Line 4577"/>
              <p:cNvSpPr>
                <a:spLocks noChangeShapeType="1"/>
              </p:cNvSpPr>
              <p:nvPr/>
            </p:nvSpPr>
            <p:spPr bwMode="auto">
              <a:xfrm>
                <a:off x="1709" y="2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2" name="Line 4578"/>
              <p:cNvSpPr>
                <a:spLocks noChangeShapeType="1"/>
              </p:cNvSpPr>
              <p:nvPr/>
            </p:nvSpPr>
            <p:spPr bwMode="auto">
              <a:xfrm>
                <a:off x="1709" y="2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3" name="Line 4579"/>
              <p:cNvSpPr>
                <a:spLocks noChangeShapeType="1"/>
              </p:cNvSpPr>
              <p:nvPr/>
            </p:nvSpPr>
            <p:spPr bwMode="auto">
              <a:xfrm>
                <a:off x="1709" y="2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4" name="Line 4580"/>
              <p:cNvSpPr>
                <a:spLocks noChangeShapeType="1"/>
              </p:cNvSpPr>
              <p:nvPr/>
            </p:nvSpPr>
            <p:spPr bwMode="auto">
              <a:xfrm>
                <a:off x="1709" y="2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5" name="Line 4581"/>
              <p:cNvSpPr>
                <a:spLocks noChangeShapeType="1"/>
              </p:cNvSpPr>
              <p:nvPr/>
            </p:nvSpPr>
            <p:spPr bwMode="auto">
              <a:xfrm>
                <a:off x="1709" y="2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6" name="Line 4582"/>
              <p:cNvSpPr>
                <a:spLocks noChangeShapeType="1"/>
              </p:cNvSpPr>
              <p:nvPr/>
            </p:nvSpPr>
            <p:spPr bwMode="auto">
              <a:xfrm>
                <a:off x="1709" y="2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7" name="Line 4583"/>
              <p:cNvSpPr>
                <a:spLocks noChangeShapeType="1"/>
              </p:cNvSpPr>
              <p:nvPr/>
            </p:nvSpPr>
            <p:spPr bwMode="auto">
              <a:xfrm>
                <a:off x="1709" y="2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8" name="Line 4584"/>
              <p:cNvSpPr>
                <a:spLocks noChangeShapeType="1"/>
              </p:cNvSpPr>
              <p:nvPr/>
            </p:nvSpPr>
            <p:spPr bwMode="auto">
              <a:xfrm>
                <a:off x="1709" y="2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9" name="Line 4585"/>
              <p:cNvSpPr>
                <a:spLocks noChangeShapeType="1"/>
              </p:cNvSpPr>
              <p:nvPr/>
            </p:nvSpPr>
            <p:spPr bwMode="auto">
              <a:xfrm>
                <a:off x="1709" y="2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0" name="Line 4586"/>
              <p:cNvSpPr>
                <a:spLocks noChangeShapeType="1"/>
              </p:cNvSpPr>
              <p:nvPr/>
            </p:nvSpPr>
            <p:spPr bwMode="auto">
              <a:xfrm>
                <a:off x="1709" y="2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1" name="Line 4587"/>
              <p:cNvSpPr>
                <a:spLocks noChangeShapeType="1"/>
              </p:cNvSpPr>
              <p:nvPr/>
            </p:nvSpPr>
            <p:spPr bwMode="auto">
              <a:xfrm>
                <a:off x="1709" y="2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2" name="Line 4588"/>
              <p:cNvSpPr>
                <a:spLocks noChangeShapeType="1"/>
              </p:cNvSpPr>
              <p:nvPr/>
            </p:nvSpPr>
            <p:spPr bwMode="auto">
              <a:xfrm>
                <a:off x="1709" y="2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3" name="Line 4589"/>
              <p:cNvSpPr>
                <a:spLocks noChangeShapeType="1"/>
              </p:cNvSpPr>
              <p:nvPr/>
            </p:nvSpPr>
            <p:spPr bwMode="auto">
              <a:xfrm>
                <a:off x="1709" y="2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4" name="Line 4590"/>
              <p:cNvSpPr>
                <a:spLocks noChangeShapeType="1"/>
              </p:cNvSpPr>
              <p:nvPr/>
            </p:nvSpPr>
            <p:spPr bwMode="auto">
              <a:xfrm>
                <a:off x="1709" y="2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5" name="Line 4591"/>
              <p:cNvSpPr>
                <a:spLocks noChangeShapeType="1"/>
              </p:cNvSpPr>
              <p:nvPr/>
            </p:nvSpPr>
            <p:spPr bwMode="auto">
              <a:xfrm>
                <a:off x="1709" y="3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6" name="Line 4592"/>
              <p:cNvSpPr>
                <a:spLocks noChangeShapeType="1"/>
              </p:cNvSpPr>
              <p:nvPr/>
            </p:nvSpPr>
            <p:spPr bwMode="auto">
              <a:xfrm>
                <a:off x="1709" y="3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7" name="Line 4593"/>
              <p:cNvSpPr>
                <a:spLocks noChangeShapeType="1"/>
              </p:cNvSpPr>
              <p:nvPr/>
            </p:nvSpPr>
            <p:spPr bwMode="auto">
              <a:xfrm>
                <a:off x="1709" y="3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8" name="Line 4594"/>
              <p:cNvSpPr>
                <a:spLocks noChangeShapeType="1"/>
              </p:cNvSpPr>
              <p:nvPr/>
            </p:nvSpPr>
            <p:spPr bwMode="auto">
              <a:xfrm>
                <a:off x="1709" y="3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9" name="Line 4595"/>
              <p:cNvSpPr>
                <a:spLocks noChangeShapeType="1"/>
              </p:cNvSpPr>
              <p:nvPr/>
            </p:nvSpPr>
            <p:spPr bwMode="auto">
              <a:xfrm>
                <a:off x="1709" y="3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0" name="Line 4596"/>
              <p:cNvSpPr>
                <a:spLocks noChangeShapeType="1"/>
              </p:cNvSpPr>
              <p:nvPr/>
            </p:nvSpPr>
            <p:spPr bwMode="auto">
              <a:xfrm>
                <a:off x="1709" y="3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1" name="Line 4597"/>
              <p:cNvSpPr>
                <a:spLocks noChangeShapeType="1"/>
              </p:cNvSpPr>
              <p:nvPr/>
            </p:nvSpPr>
            <p:spPr bwMode="auto">
              <a:xfrm>
                <a:off x="1709" y="3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2" name="Line 4598"/>
              <p:cNvSpPr>
                <a:spLocks noChangeShapeType="1"/>
              </p:cNvSpPr>
              <p:nvPr/>
            </p:nvSpPr>
            <p:spPr bwMode="auto">
              <a:xfrm>
                <a:off x="1709" y="3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3" name="Line 4599"/>
              <p:cNvSpPr>
                <a:spLocks noChangeShapeType="1"/>
              </p:cNvSpPr>
              <p:nvPr/>
            </p:nvSpPr>
            <p:spPr bwMode="auto">
              <a:xfrm>
                <a:off x="1709" y="3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4" name="Line 4600"/>
              <p:cNvSpPr>
                <a:spLocks noChangeShapeType="1"/>
              </p:cNvSpPr>
              <p:nvPr/>
            </p:nvSpPr>
            <p:spPr bwMode="auto">
              <a:xfrm>
                <a:off x="1709" y="3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5" name="Line 4601"/>
              <p:cNvSpPr>
                <a:spLocks noChangeShapeType="1"/>
              </p:cNvSpPr>
              <p:nvPr/>
            </p:nvSpPr>
            <p:spPr bwMode="auto">
              <a:xfrm>
                <a:off x="1709" y="3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6" name="Line 4602"/>
              <p:cNvSpPr>
                <a:spLocks noChangeShapeType="1"/>
              </p:cNvSpPr>
              <p:nvPr/>
            </p:nvSpPr>
            <p:spPr bwMode="auto">
              <a:xfrm>
                <a:off x="1709" y="3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7" name="Line 4603"/>
              <p:cNvSpPr>
                <a:spLocks noChangeShapeType="1"/>
              </p:cNvSpPr>
              <p:nvPr/>
            </p:nvSpPr>
            <p:spPr bwMode="auto">
              <a:xfrm>
                <a:off x="1709" y="3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8" name="Line 4604"/>
              <p:cNvSpPr>
                <a:spLocks noChangeShapeType="1"/>
              </p:cNvSpPr>
              <p:nvPr/>
            </p:nvSpPr>
            <p:spPr bwMode="auto">
              <a:xfrm>
                <a:off x="1709" y="3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9" name="Line 4605"/>
              <p:cNvSpPr>
                <a:spLocks noChangeShapeType="1"/>
              </p:cNvSpPr>
              <p:nvPr/>
            </p:nvSpPr>
            <p:spPr bwMode="auto">
              <a:xfrm>
                <a:off x="1709" y="3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0" name="Line 4606"/>
              <p:cNvSpPr>
                <a:spLocks noChangeShapeType="1"/>
              </p:cNvSpPr>
              <p:nvPr/>
            </p:nvSpPr>
            <p:spPr bwMode="auto">
              <a:xfrm>
                <a:off x="1709" y="3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1" name="Line 4607"/>
              <p:cNvSpPr>
                <a:spLocks noChangeShapeType="1"/>
              </p:cNvSpPr>
              <p:nvPr/>
            </p:nvSpPr>
            <p:spPr bwMode="auto">
              <a:xfrm>
                <a:off x="1709" y="3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2" name="Line 4608"/>
              <p:cNvSpPr>
                <a:spLocks noChangeShapeType="1"/>
              </p:cNvSpPr>
              <p:nvPr/>
            </p:nvSpPr>
            <p:spPr bwMode="auto">
              <a:xfrm>
                <a:off x="1709" y="3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3" name="Line 4609"/>
              <p:cNvSpPr>
                <a:spLocks noChangeShapeType="1"/>
              </p:cNvSpPr>
              <p:nvPr/>
            </p:nvSpPr>
            <p:spPr bwMode="auto">
              <a:xfrm>
                <a:off x="1709" y="3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4" name="Line 4610"/>
              <p:cNvSpPr>
                <a:spLocks noChangeShapeType="1"/>
              </p:cNvSpPr>
              <p:nvPr/>
            </p:nvSpPr>
            <p:spPr bwMode="auto">
              <a:xfrm>
                <a:off x="1709" y="3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5" name="Line 4611"/>
              <p:cNvSpPr>
                <a:spLocks noChangeShapeType="1"/>
              </p:cNvSpPr>
              <p:nvPr/>
            </p:nvSpPr>
            <p:spPr bwMode="auto">
              <a:xfrm>
                <a:off x="1709" y="3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6" name="Line 4612"/>
              <p:cNvSpPr>
                <a:spLocks noChangeShapeType="1"/>
              </p:cNvSpPr>
              <p:nvPr/>
            </p:nvSpPr>
            <p:spPr bwMode="auto">
              <a:xfrm>
                <a:off x="1709" y="3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7" name="Line 4613"/>
              <p:cNvSpPr>
                <a:spLocks noChangeShapeType="1"/>
              </p:cNvSpPr>
              <p:nvPr/>
            </p:nvSpPr>
            <p:spPr bwMode="auto">
              <a:xfrm>
                <a:off x="1709" y="3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8" name="Line 4614"/>
              <p:cNvSpPr>
                <a:spLocks noChangeShapeType="1"/>
              </p:cNvSpPr>
              <p:nvPr/>
            </p:nvSpPr>
            <p:spPr bwMode="auto">
              <a:xfrm>
                <a:off x="1709" y="3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9" name="Line 4615"/>
              <p:cNvSpPr>
                <a:spLocks noChangeShapeType="1"/>
              </p:cNvSpPr>
              <p:nvPr/>
            </p:nvSpPr>
            <p:spPr bwMode="auto">
              <a:xfrm>
                <a:off x="1709" y="3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0" name="Line 4616"/>
              <p:cNvSpPr>
                <a:spLocks noChangeShapeType="1"/>
              </p:cNvSpPr>
              <p:nvPr/>
            </p:nvSpPr>
            <p:spPr bwMode="auto">
              <a:xfrm>
                <a:off x="1709" y="3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1" name="Line 4617"/>
              <p:cNvSpPr>
                <a:spLocks noChangeShapeType="1"/>
              </p:cNvSpPr>
              <p:nvPr/>
            </p:nvSpPr>
            <p:spPr bwMode="auto">
              <a:xfrm>
                <a:off x="1709" y="3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" name="Line 4618"/>
              <p:cNvSpPr>
                <a:spLocks noChangeShapeType="1"/>
              </p:cNvSpPr>
              <p:nvPr/>
            </p:nvSpPr>
            <p:spPr bwMode="auto">
              <a:xfrm>
                <a:off x="1709" y="3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" name="Line 4619"/>
              <p:cNvSpPr>
                <a:spLocks noChangeShapeType="1"/>
              </p:cNvSpPr>
              <p:nvPr/>
            </p:nvSpPr>
            <p:spPr bwMode="auto">
              <a:xfrm>
                <a:off x="1709" y="3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" name="Line 4620"/>
              <p:cNvSpPr>
                <a:spLocks noChangeShapeType="1"/>
              </p:cNvSpPr>
              <p:nvPr/>
            </p:nvSpPr>
            <p:spPr bwMode="auto">
              <a:xfrm>
                <a:off x="1709" y="3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" name="Line 4621"/>
              <p:cNvSpPr>
                <a:spLocks noChangeShapeType="1"/>
              </p:cNvSpPr>
              <p:nvPr/>
            </p:nvSpPr>
            <p:spPr bwMode="auto">
              <a:xfrm>
                <a:off x="1709" y="3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" name="Line 4622"/>
              <p:cNvSpPr>
                <a:spLocks noChangeShapeType="1"/>
              </p:cNvSpPr>
              <p:nvPr/>
            </p:nvSpPr>
            <p:spPr bwMode="auto">
              <a:xfrm>
                <a:off x="1709" y="3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7" name="Line 4623"/>
              <p:cNvSpPr>
                <a:spLocks noChangeShapeType="1"/>
              </p:cNvSpPr>
              <p:nvPr/>
            </p:nvSpPr>
            <p:spPr bwMode="auto">
              <a:xfrm>
                <a:off x="1709" y="3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8" name="Line 4624"/>
              <p:cNvSpPr>
                <a:spLocks noChangeShapeType="1"/>
              </p:cNvSpPr>
              <p:nvPr/>
            </p:nvSpPr>
            <p:spPr bwMode="auto">
              <a:xfrm>
                <a:off x="1709" y="3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9" name="Line 4625"/>
              <p:cNvSpPr>
                <a:spLocks noChangeShapeType="1"/>
              </p:cNvSpPr>
              <p:nvPr/>
            </p:nvSpPr>
            <p:spPr bwMode="auto">
              <a:xfrm>
                <a:off x="1709" y="3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0" name="Line 4626"/>
              <p:cNvSpPr>
                <a:spLocks noChangeShapeType="1"/>
              </p:cNvSpPr>
              <p:nvPr/>
            </p:nvSpPr>
            <p:spPr bwMode="auto">
              <a:xfrm>
                <a:off x="1709" y="3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52" name="Group 4828"/>
            <p:cNvGrpSpPr>
              <a:grpSpLocks/>
            </p:cNvGrpSpPr>
            <p:nvPr/>
          </p:nvGrpSpPr>
          <p:grpSpPr bwMode="auto">
            <a:xfrm>
              <a:off x="1709" y="2305"/>
              <a:ext cx="999" cy="1411"/>
              <a:chOff x="1709" y="2305"/>
              <a:chExt cx="999" cy="1411"/>
            </a:xfrm>
          </p:grpSpPr>
          <p:sp>
            <p:nvSpPr>
              <p:cNvPr id="5652" name="Line 4628"/>
              <p:cNvSpPr>
                <a:spLocks noChangeShapeType="1"/>
              </p:cNvSpPr>
              <p:nvPr/>
            </p:nvSpPr>
            <p:spPr bwMode="auto">
              <a:xfrm>
                <a:off x="1709" y="3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3" name="Line 4629"/>
              <p:cNvSpPr>
                <a:spLocks noChangeShapeType="1"/>
              </p:cNvSpPr>
              <p:nvPr/>
            </p:nvSpPr>
            <p:spPr bwMode="auto">
              <a:xfrm>
                <a:off x="1709" y="3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4" name="Line 4630"/>
              <p:cNvSpPr>
                <a:spLocks noChangeShapeType="1"/>
              </p:cNvSpPr>
              <p:nvPr/>
            </p:nvSpPr>
            <p:spPr bwMode="auto">
              <a:xfrm>
                <a:off x="1709" y="3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5" name="Line 4631"/>
              <p:cNvSpPr>
                <a:spLocks noChangeShapeType="1"/>
              </p:cNvSpPr>
              <p:nvPr/>
            </p:nvSpPr>
            <p:spPr bwMode="auto">
              <a:xfrm>
                <a:off x="1709" y="3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6" name="Line 4632"/>
              <p:cNvSpPr>
                <a:spLocks noChangeShapeType="1"/>
              </p:cNvSpPr>
              <p:nvPr/>
            </p:nvSpPr>
            <p:spPr bwMode="auto">
              <a:xfrm>
                <a:off x="1709" y="3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7" name="Line 4633"/>
              <p:cNvSpPr>
                <a:spLocks noChangeShapeType="1"/>
              </p:cNvSpPr>
              <p:nvPr/>
            </p:nvSpPr>
            <p:spPr bwMode="auto">
              <a:xfrm>
                <a:off x="1709" y="3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8" name="Line 4634"/>
              <p:cNvSpPr>
                <a:spLocks noChangeShapeType="1"/>
              </p:cNvSpPr>
              <p:nvPr/>
            </p:nvSpPr>
            <p:spPr bwMode="auto">
              <a:xfrm>
                <a:off x="1709" y="3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9" name="Line 4635"/>
              <p:cNvSpPr>
                <a:spLocks noChangeShapeType="1"/>
              </p:cNvSpPr>
              <p:nvPr/>
            </p:nvSpPr>
            <p:spPr bwMode="auto">
              <a:xfrm>
                <a:off x="1709" y="3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0" name="Line 4636"/>
              <p:cNvSpPr>
                <a:spLocks noChangeShapeType="1"/>
              </p:cNvSpPr>
              <p:nvPr/>
            </p:nvSpPr>
            <p:spPr bwMode="auto">
              <a:xfrm>
                <a:off x="1709" y="3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1" name="Line 4637"/>
              <p:cNvSpPr>
                <a:spLocks noChangeShapeType="1"/>
              </p:cNvSpPr>
              <p:nvPr/>
            </p:nvSpPr>
            <p:spPr bwMode="auto">
              <a:xfrm>
                <a:off x="1709" y="3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2" name="Line 4638"/>
              <p:cNvSpPr>
                <a:spLocks noChangeShapeType="1"/>
              </p:cNvSpPr>
              <p:nvPr/>
            </p:nvSpPr>
            <p:spPr bwMode="auto">
              <a:xfrm>
                <a:off x="1709" y="3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3" name="Line 4639"/>
              <p:cNvSpPr>
                <a:spLocks noChangeShapeType="1"/>
              </p:cNvSpPr>
              <p:nvPr/>
            </p:nvSpPr>
            <p:spPr bwMode="auto">
              <a:xfrm>
                <a:off x="1709" y="3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4" name="Line 4640"/>
              <p:cNvSpPr>
                <a:spLocks noChangeShapeType="1"/>
              </p:cNvSpPr>
              <p:nvPr/>
            </p:nvSpPr>
            <p:spPr bwMode="auto">
              <a:xfrm>
                <a:off x="1709" y="3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5" name="Line 4641"/>
              <p:cNvSpPr>
                <a:spLocks noChangeShapeType="1"/>
              </p:cNvSpPr>
              <p:nvPr/>
            </p:nvSpPr>
            <p:spPr bwMode="auto">
              <a:xfrm>
                <a:off x="1709" y="3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6" name="Line 4642"/>
              <p:cNvSpPr>
                <a:spLocks noChangeShapeType="1"/>
              </p:cNvSpPr>
              <p:nvPr/>
            </p:nvSpPr>
            <p:spPr bwMode="auto">
              <a:xfrm>
                <a:off x="1709" y="3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7" name="Line 4643"/>
              <p:cNvSpPr>
                <a:spLocks noChangeShapeType="1"/>
              </p:cNvSpPr>
              <p:nvPr/>
            </p:nvSpPr>
            <p:spPr bwMode="auto">
              <a:xfrm>
                <a:off x="1709" y="3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8" name="Line 4644"/>
              <p:cNvSpPr>
                <a:spLocks noChangeShapeType="1"/>
              </p:cNvSpPr>
              <p:nvPr/>
            </p:nvSpPr>
            <p:spPr bwMode="auto">
              <a:xfrm>
                <a:off x="1709" y="3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9" name="Line 4645"/>
              <p:cNvSpPr>
                <a:spLocks noChangeShapeType="1"/>
              </p:cNvSpPr>
              <p:nvPr/>
            </p:nvSpPr>
            <p:spPr bwMode="auto">
              <a:xfrm>
                <a:off x="1809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0" name="Line 4646"/>
              <p:cNvSpPr>
                <a:spLocks noChangeShapeType="1"/>
              </p:cNvSpPr>
              <p:nvPr/>
            </p:nvSpPr>
            <p:spPr bwMode="auto">
              <a:xfrm>
                <a:off x="1909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1" name="Line 4647"/>
              <p:cNvSpPr>
                <a:spLocks noChangeShapeType="1"/>
              </p:cNvSpPr>
              <p:nvPr/>
            </p:nvSpPr>
            <p:spPr bwMode="auto">
              <a:xfrm>
                <a:off x="2009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2" name="Line 4648"/>
              <p:cNvSpPr>
                <a:spLocks noChangeShapeType="1"/>
              </p:cNvSpPr>
              <p:nvPr/>
            </p:nvSpPr>
            <p:spPr bwMode="auto">
              <a:xfrm>
                <a:off x="2109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3" name="Line 4649"/>
              <p:cNvSpPr>
                <a:spLocks noChangeShapeType="1"/>
              </p:cNvSpPr>
              <p:nvPr/>
            </p:nvSpPr>
            <p:spPr bwMode="auto">
              <a:xfrm>
                <a:off x="2209" y="3681"/>
                <a:ext cx="1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4" name="Line 4650"/>
              <p:cNvSpPr>
                <a:spLocks noChangeShapeType="1"/>
              </p:cNvSpPr>
              <p:nvPr/>
            </p:nvSpPr>
            <p:spPr bwMode="auto">
              <a:xfrm>
                <a:off x="2209" y="230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5" name="Line 4651"/>
              <p:cNvSpPr>
                <a:spLocks noChangeShapeType="1"/>
              </p:cNvSpPr>
              <p:nvPr/>
            </p:nvSpPr>
            <p:spPr bwMode="auto">
              <a:xfrm>
                <a:off x="2209" y="231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6" name="Line 4652"/>
              <p:cNvSpPr>
                <a:spLocks noChangeShapeType="1"/>
              </p:cNvSpPr>
              <p:nvPr/>
            </p:nvSpPr>
            <p:spPr bwMode="auto">
              <a:xfrm>
                <a:off x="2209" y="233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7" name="Line 4653"/>
              <p:cNvSpPr>
                <a:spLocks noChangeShapeType="1"/>
              </p:cNvSpPr>
              <p:nvPr/>
            </p:nvSpPr>
            <p:spPr bwMode="auto">
              <a:xfrm>
                <a:off x="2209" y="234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8" name="Line 4654"/>
              <p:cNvSpPr>
                <a:spLocks noChangeShapeType="1"/>
              </p:cNvSpPr>
              <p:nvPr/>
            </p:nvSpPr>
            <p:spPr bwMode="auto">
              <a:xfrm>
                <a:off x="2209" y="235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9" name="Line 4655"/>
              <p:cNvSpPr>
                <a:spLocks noChangeShapeType="1"/>
              </p:cNvSpPr>
              <p:nvPr/>
            </p:nvSpPr>
            <p:spPr bwMode="auto">
              <a:xfrm>
                <a:off x="2209" y="237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0" name="Line 4656"/>
              <p:cNvSpPr>
                <a:spLocks noChangeShapeType="1"/>
              </p:cNvSpPr>
              <p:nvPr/>
            </p:nvSpPr>
            <p:spPr bwMode="auto">
              <a:xfrm>
                <a:off x="2209" y="238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1" name="Line 4657"/>
              <p:cNvSpPr>
                <a:spLocks noChangeShapeType="1"/>
              </p:cNvSpPr>
              <p:nvPr/>
            </p:nvSpPr>
            <p:spPr bwMode="auto">
              <a:xfrm>
                <a:off x="2209" y="239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2" name="Line 4658"/>
              <p:cNvSpPr>
                <a:spLocks noChangeShapeType="1"/>
              </p:cNvSpPr>
              <p:nvPr/>
            </p:nvSpPr>
            <p:spPr bwMode="auto">
              <a:xfrm>
                <a:off x="2209" y="241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3" name="Line 4659"/>
              <p:cNvSpPr>
                <a:spLocks noChangeShapeType="1"/>
              </p:cNvSpPr>
              <p:nvPr/>
            </p:nvSpPr>
            <p:spPr bwMode="auto">
              <a:xfrm>
                <a:off x="2209" y="242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4" name="Line 4660"/>
              <p:cNvSpPr>
                <a:spLocks noChangeShapeType="1"/>
              </p:cNvSpPr>
              <p:nvPr/>
            </p:nvSpPr>
            <p:spPr bwMode="auto">
              <a:xfrm>
                <a:off x="2209" y="244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5" name="Line 4661"/>
              <p:cNvSpPr>
                <a:spLocks noChangeShapeType="1"/>
              </p:cNvSpPr>
              <p:nvPr/>
            </p:nvSpPr>
            <p:spPr bwMode="auto">
              <a:xfrm>
                <a:off x="2209" y="245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6" name="Line 4662"/>
              <p:cNvSpPr>
                <a:spLocks noChangeShapeType="1"/>
              </p:cNvSpPr>
              <p:nvPr/>
            </p:nvSpPr>
            <p:spPr bwMode="auto">
              <a:xfrm>
                <a:off x="2209" y="246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7" name="Line 4663"/>
              <p:cNvSpPr>
                <a:spLocks noChangeShapeType="1"/>
              </p:cNvSpPr>
              <p:nvPr/>
            </p:nvSpPr>
            <p:spPr bwMode="auto">
              <a:xfrm>
                <a:off x="2209" y="248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8" name="Line 4664"/>
              <p:cNvSpPr>
                <a:spLocks noChangeShapeType="1"/>
              </p:cNvSpPr>
              <p:nvPr/>
            </p:nvSpPr>
            <p:spPr bwMode="auto">
              <a:xfrm>
                <a:off x="2209" y="249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9" name="Line 4665"/>
              <p:cNvSpPr>
                <a:spLocks noChangeShapeType="1"/>
              </p:cNvSpPr>
              <p:nvPr/>
            </p:nvSpPr>
            <p:spPr bwMode="auto">
              <a:xfrm>
                <a:off x="2209" y="250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0" name="Line 4666"/>
              <p:cNvSpPr>
                <a:spLocks noChangeShapeType="1"/>
              </p:cNvSpPr>
              <p:nvPr/>
            </p:nvSpPr>
            <p:spPr bwMode="auto">
              <a:xfrm>
                <a:off x="2209" y="252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1" name="Line 4667"/>
              <p:cNvSpPr>
                <a:spLocks noChangeShapeType="1"/>
              </p:cNvSpPr>
              <p:nvPr/>
            </p:nvSpPr>
            <p:spPr bwMode="auto">
              <a:xfrm>
                <a:off x="2209" y="253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2" name="Line 4668"/>
              <p:cNvSpPr>
                <a:spLocks noChangeShapeType="1"/>
              </p:cNvSpPr>
              <p:nvPr/>
            </p:nvSpPr>
            <p:spPr bwMode="auto">
              <a:xfrm>
                <a:off x="2209" y="254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3" name="Line 4669"/>
              <p:cNvSpPr>
                <a:spLocks noChangeShapeType="1"/>
              </p:cNvSpPr>
              <p:nvPr/>
            </p:nvSpPr>
            <p:spPr bwMode="auto">
              <a:xfrm>
                <a:off x="2209" y="256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4" name="Line 4670"/>
              <p:cNvSpPr>
                <a:spLocks noChangeShapeType="1"/>
              </p:cNvSpPr>
              <p:nvPr/>
            </p:nvSpPr>
            <p:spPr bwMode="auto">
              <a:xfrm>
                <a:off x="2209" y="257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5" name="Line 4671"/>
              <p:cNvSpPr>
                <a:spLocks noChangeShapeType="1"/>
              </p:cNvSpPr>
              <p:nvPr/>
            </p:nvSpPr>
            <p:spPr bwMode="auto">
              <a:xfrm>
                <a:off x="2209" y="258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6" name="Line 4672"/>
              <p:cNvSpPr>
                <a:spLocks noChangeShapeType="1"/>
              </p:cNvSpPr>
              <p:nvPr/>
            </p:nvSpPr>
            <p:spPr bwMode="auto">
              <a:xfrm>
                <a:off x="2209" y="260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7" name="Line 4673"/>
              <p:cNvSpPr>
                <a:spLocks noChangeShapeType="1"/>
              </p:cNvSpPr>
              <p:nvPr/>
            </p:nvSpPr>
            <p:spPr bwMode="auto">
              <a:xfrm>
                <a:off x="2209" y="261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8" name="Line 4674"/>
              <p:cNvSpPr>
                <a:spLocks noChangeShapeType="1"/>
              </p:cNvSpPr>
              <p:nvPr/>
            </p:nvSpPr>
            <p:spPr bwMode="auto">
              <a:xfrm>
                <a:off x="2209" y="262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9" name="Line 4675"/>
              <p:cNvSpPr>
                <a:spLocks noChangeShapeType="1"/>
              </p:cNvSpPr>
              <p:nvPr/>
            </p:nvSpPr>
            <p:spPr bwMode="auto">
              <a:xfrm>
                <a:off x="2209" y="264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0" name="Line 4676"/>
              <p:cNvSpPr>
                <a:spLocks noChangeShapeType="1"/>
              </p:cNvSpPr>
              <p:nvPr/>
            </p:nvSpPr>
            <p:spPr bwMode="auto">
              <a:xfrm>
                <a:off x="2209" y="2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1" name="Line 4677"/>
              <p:cNvSpPr>
                <a:spLocks noChangeShapeType="1"/>
              </p:cNvSpPr>
              <p:nvPr/>
            </p:nvSpPr>
            <p:spPr bwMode="auto">
              <a:xfrm>
                <a:off x="2209" y="2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2" name="Line 4678"/>
              <p:cNvSpPr>
                <a:spLocks noChangeShapeType="1"/>
              </p:cNvSpPr>
              <p:nvPr/>
            </p:nvSpPr>
            <p:spPr bwMode="auto">
              <a:xfrm>
                <a:off x="2209" y="2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3" name="Line 4679"/>
              <p:cNvSpPr>
                <a:spLocks noChangeShapeType="1"/>
              </p:cNvSpPr>
              <p:nvPr/>
            </p:nvSpPr>
            <p:spPr bwMode="auto">
              <a:xfrm>
                <a:off x="2209" y="2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4" name="Line 4680"/>
              <p:cNvSpPr>
                <a:spLocks noChangeShapeType="1"/>
              </p:cNvSpPr>
              <p:nvPr/>
            </p:nvSpPr>
            <p:spPr bwMode="auto">
              <a:xfrm>
                <a:off x="2209" y="2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5" name="Line 4681"/>
              <p:cNvSpPr>
                <a:spLocks noChangeShapeType="1"/>
              </p:cNvSpPr>
              <p:nvPr/>
            </p:nvSpPr>
            <p:spPr bwMode="auto">
              <a:xfrm>
                <a:off x="2209" y="2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6" name="Line 4682"/>
              <p:cNvSpPr>
                <a:spLocks noChangeShapeType="1"/>
              </p:cNvSpPr>
              <p:nvPr/>
            </p:nvSpPr>
            <p:spPr bwMode="auto">
              <a:xfrm>
                <a:off x="2209" y="2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7" name="Line 4683"/>
              <p:cNvSpPr>
                <a:spLocks noChangeShapeType="1"/>
              </p:cNvSpPr>
              <p:nvPr/>
            </p:nvSpPr>
            <p:spPr bwMode="auto">
              <a:xfrm>
                <a:off x="2209" y="2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8" name="Line 4684"/>
              <p:cNvSpPr>
                <a:spLocks noChangeShapeType="1"/>
              </p:cNvSpPr>
              <p:nvPr/>
            </p:nvSpPr>
            <p:spPr bwMode="auto">
              <a:xfrm>
                <a:off x="2209" y="2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9" name="Line 4685"/>
              <p:cNvSpPr>
                <a:spLocks noChangeShapeType="1"/>
              </p:cNvSpPr>
              <p:nvPr/>
            </p:nvSpPr>
            <p:spPr bwMode="auto">
              <a:xfrm>
                <a:off x="2209" y="2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0" name="Line 4686"/>
              <p:cNvSpPr>
                <a:spLocks noChangeShapeType="1"/>
              </p:cNvSpPr>
              <p:nvPr/>
            </p:nvSpPr>
            <p:spPr bwMode="auto">
              <a:xfrm>
                <a:off x="2209" y="2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1" name="Line 4687"/>
              <p:cNvSpPr>
                <a:spLocks noChangeShapeType="1"/>
              </p:cNvSpPr>
              <p:nvPr/>
            </p:nvSpPr>
            <p:spPr bwMode="auto">
              <a:xfrm>
                <a:off x="2209" y="2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2" name="Line 4688"/>
              <p:cNvSpPr>
                <a:spLocks noChangeShapeType="1"/>
              </p:cNvSpPr>
              <p:nvPr/>
            </p:nvSpPr>
            <p:spPr bwMode="auto">
              <a:xfrm>
                <a:off x="2209" y="2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3" name="Line 4689"/>
              <p:cNvSpPr>
                <a:spLocks noChangeShapeType="1"/>
              </p:cNvSpPr>
              <p:nvPr/>
            </p:nvSpPr>
            <p:spPr bwMode="auto">
              <a:xfrm>
                <a:off x="2209" y="2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4" name="Line 4690"/>
              <p:cNvSpPr>
                <a:spLocks noChangeShapeType="1"/>
              </p:cNvSpPr>
              <p:nvPr/>
            </p:nvSpPr>
            <p:spPr bwMode="auto">
              <a:xfrm>
                <a:off x="2209" y="2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5" name="Line 4691"/>
              <p:cNvSpPr>
                <a:spLocks noChangeShapeType="1"/>
              </p:cNvSpPr>
              <p:nvPr/>
            </p:nvSpPr>
            <p:spPr bwMode="auto">
              <a:xfrm>
                <a:off x="2209" y="2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6" name="Line 4692"/>
              <p:cNvSpPr>
                <a:spLocks noChangeShapeType="1"/>
              </p:cNvSpPr>
              <p:nvPr/>
            </p:nvSpPr>
            <p:spPr bwMode="auto">
              <a:xfrm>
                <a:off x="2209" y="2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7" name="Line 4693"/>
              <p:cNvSpPr>
                <a:spLocks noChangeShapeType="1"/>
              </p:cNvSpPr>
              <p:nvPr/>
            </p:nvSpPr>
            <p:spPr bwMode="auto">
              <a:xfrm>
                <a:off x="2209" y="2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8" name="Line 4694"/>
              <p:cNvSpPr>
                <a:spLocks noChangeShapeType="1"/>
              </p:cNvSpPr>
              <p:nvPr/>
            </p:nvSpPr>
            <p:spPr bwMode="auto">
              <a:xfrm>
                <a:off x="2209" y="2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9" name="Line 4695"/>
              <p:cNvSpPr>
                <a:spLocks noChangeShapeType="1"/>
              </p:cNvSpPr>
              <p:nvPr/>
            </p:nvSpPr>
            <p:spPr bwMode="auto">
              <a:xfrm>
                <a:off x="2209" y="2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0" name="Line 4696"/>
              <p:cNvSpPr>
                <a:spLocks noChangeShapeType="1"/>
              </p:cNvSpPr>
              <p:nvPr/>
            </p:nvSpPr>
            <p:spPr bwMode="auto">
              <a:xfrm>
                <a:off x="2209" y="2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1" name="Line 4697"/>
              <p:cNvSpPr>
                <a:spLocks noChangeShapeType="1"/>
              </p:cNvSpPr>
              <p:nvPr/>
            </p:nvSpPr>
            <p:spPr bwMode="auto">
              <a:xfrm>
                <a:off x="2209" y="2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2" name="Line 4698"/>
              <p:cNvSpPr>
                <a:spLocks noChangeShapeType="1"/>
              </p:cNvSpPr>
              <p:nvPr/>
            </p:nvSpPr>
            <p:spPr bwMode="auto">
              <a:xfrm>
                <a:off x="2209" y="2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3" name="Line 4699"/>
              <p:cNvSpPr>
                <a:spLocks noChangeShapeType="1"/>
              </p:cNvSpPr>
              <p:nvPr/>
            </p:nvSpPr>
            <p:spPr bwMode="auto">
              <a:xfrm>
                <a:off x="2209" y="2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4" name="Line 4700"/>
              <p:cNvSpPr>
                <a:spLocks noChangeShapeType="1"/>
              </p:cNvSpPr>
              <p:nvPr/>
            </p:nvSpPr>
            <p:spPr bwMode="auto">
              <a:xfrm>
                <a:off x="2209" y="2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5" name="Line 4701"/>
              <p:cNvSpPr>
                <a:spLocks noChangeShapeType="1"/>
              </p:cNvSpPr>
              <p:nvPr/>
            </p:nvSpPr>
            <p:spPr bwMode="auto">
              <a:xfrm>
                <a:off x="2209" y="2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6" name="Line 4702"/>
              <p:cNvSpPr>
                <a:spLocks noChangeShapeType="1"/>
              </p:cNvSpPr>
              <p:nvPr/>
            </p:nvSpPr>
            <p:spPr bwMode="auto">
              <a:xfrm>
                <a:off x="2209" y="3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7" name="Line 4703"/>
              <p:cNvSpPr>
                <a:spLocks noChangeShapeType="1"/>
              </p:cNvSpPr>
              <p:nvPr/>
            </p:nvSpPr>
            <p:spPr bwMode="auto">
              <a:xfrm>
                <a:off x="2209" y="3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8" name="Line 4704"/>
              <p:cNvSpPr>
                <a:spLocks noChangeShapeType="1"/>
              </p:cNvSpPr>
              <p:nvPr/>
            </p:nvSpPr>
            <p:spPr bwMode="auto">
              <a:xfrm>
                <a:off x="2209" y="3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9" name="Line 4705"/>
              <p:cNvSpPr>
                <a:spLocks noChangeShapeType="1"/>
              </p:cNvSpPr>
              <p:nvPr/>
            </p:nvSpPr>
            <p:spPr bwMode="auto">
              <a:xfrm>
                <a:off x="2209" y="3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0" name="Line 4706"/>
              <p:cNvSpPr>
                <a:spLocks noChangeShapeType="1"/>
              </p:cNvSpPr>
              <p:nvPr/>
            </p:nvSpPr>
            <p:spPr bwMode="auto">
              <a:xfrm>
                <a:off x="2209" y="3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1" name="Line 4707"/>
              <p:cNvSpPr>
                <a:spLocks noChangeShapeType="1"/>
              </p:cNvSpPr>
              <p:nvPr/>
            </p:nvSpPr>
            <p:spPr bwMode="auto">
              <a:xfrm>
                <a:off x="2209" y="3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2" name="Line 4708"/>
              <p:cNvSpPr>
                <a:spLocks noChangeShapeType="1"/>
              </p:cNvSpPr>
              <p:nvPr/>
            </p:nvSpPr>
            <p:spPr bwMode="auto">
              <a:xfrm>
                <a:off x="2209" y="3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3" name="Line 4709"/>
              <p:cNvSpPr>
                <a:spLocks noChangeShapeType="1"/>
              </p:cNvSpPr>
              <p:nvPr/>
            </p:nvSpPr>
            <p:spPr bwMode="auto">
              <a:xfrm>
                <a:off x="2209" y="3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4" name="Line 4710"/>
              <p:cNvSpPr>
                <a:spLocks noChangeShapeType="1"/>
              </p:cNvSpPr>
              <p:nvPr/>
            </p:nvSpPr>
            <p:spPr bwMode="auto">
              <a:xfrm>
                <a:off x="2209" y="3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5" name="Line 4711"/>
              <p:cNvSpPr>
                <a:spLocks noChangeShapeType="1"/>
              </p:cNvSpPr>
              <p:nvPr/>
            </p:nvSpPr>
            <p:spPr bwMode="auto">
              <a:xfrm>
                <a:off x="2209" y="3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6" name="Line 4712"/>
              <p:cNvSpPr>
                <a:spLocks noChangeShapeType="1"/>
              </p:cNvSpPr>
              <p:nvPr/>
            </p:nvSpPr>
            <p:spPr bwMode="auto">
              <a:xfrm>
                <a:off x="2209" y="3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7" name="Line 4713"/>
              <p:cNvSpPr>
                <a:spLocks noChangeShapeType="1"/>
              </p:cNvSpPr>
              <p:nvPr/>
            </p:nvSpPr>
            <p:spPr bwMode="auto">
              <a:xfrm>
                <a:off x="2209" y="3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" name="Line 4714"/>
              <p:cNvSpPr>
                <a:spLocks noChangeShapeType="1"/>
              </p:cNvSpPr>
              <p:nvPr/>
            </p:nvSpPr>
            <p:spPr bwMode="auto">
              <a:xfrm>
                <a:off x="2209" y="3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9" name="Line 4715"/>
              <p:cNvSpPr>
                <a:spLocks noChangeShapeType="1"/>
              </p:cNvSpPr>
              <p:nvPr/>
            </p:nvSpPr>
            <p:spPr bwMode="auto">
              <a:xfrm>
                <a:off x="2209" y="3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" name="Line 4716"/>
              <p:cNvSpPr>
                <a:spLocks noChangeShapeType="1"/>
              </p:cNvSpPr>
              <p:nvPr/>
            </p:nvSpPr>
            <p:spPr bwMode="auto">
              <a:xfrm>
                <a:off x="2209" y="3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" name="Line 4717"/>
              <p:cNvSpPr>
                <a:spLocks noChangeShapeType="1"/>
              </p:cNvSpPr>
              <p:nvPr/>
            </p:nvSpPr>
            <p:spPr bwMode="auto">
              <a:xfrm>
                <a:off x="2209" y="3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" name="Line 4718"/>
              <p:cNvSpPr>
                <a:spLocks noChangeShapeType="1"/>
              </p:cNvSpPr>
              <p:nvPr/>
            </p:nvSpPr>
            <p:spPr bwMode="auto">
              <a:xfrm>
                <a:off x="2209" y="3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" name="Line 4719"/>
              <p:cNvSpPr>
                <a:spLocks noChangeShapeType="1"/>
              </p:cNvSpPr>
              <p:nvPr/>
            </p:nvSpPr>
            <p:spPr bwMode="auto">
              <a:xfrm>
                <a:off x="2209" y="3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" name="Line 4720"/>
              <p:cNvSpPr>
                <a:spLocks noChangeShapeType="1"/>
              </p:cNvSpPr>
              <p:nvPr/>
            </p:nvSpPr>
            <p:spPr bwMode="auto">
              <a:xfrm>
                <a:off x="2209" y="3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5" name="Line 4721"/>
              <p:cNvSpPr>
                <a:spLocks noChangeShapeType="1"/>
              </p:cNvSpPr>
              <p:nvPr/>
            </p:nvSpPr>
            <p:spPr bwMode="auto">
              <a:xfrm>
                <a:off x="2209" y="3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6" name="Line 4722"/>
              <p:cNvSpPr>
                <a:spLocks noChangeShapeType="1"/>
              </p:cNvSpPr>
              <p:nvPr/>
            </p:nvSpPr>
            <p:spPr bwMode="auto">
              <a:xfrm>
                <a:off x="2209" y="3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7" name="Line 4723"/>
              <p:cNvSpPr>
                <a:spLocks noChangeShapeType="1"/>
              </p:cNvSpPr>
              <p:nvPr/>
            </p:nvSpPr>
            <p:spPr bwMode="auto">
              <a:xfrm>
                <a:off x="2209" y="3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8" name="Line 4724"/>
              <p:cNvSpPr>
                <a:spLocks noChangeShapeType="1"/>
              </p:cNvSpPr>
              <p:nvPr/>
            </p:nvSpPr>
            <p:spPr bwMode="auto">
              <a:xfrm>
                <a:off x="2209" y="3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9" name="Line 4725"/>
              <p:cNvSpPr>
                <a:spLocks noChangeShapeType="1"/>
              </p:cNvSpPr>
              <p:nvPr/>
            </p:nvSpPr>
            <p:spPr bwMode="auto">
              <a:xfrm>
                <a:off x="2209" y="3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0" name="Line 4726"/>
              <p:cNvSpPr>
                <a:spLocks noChangeShapeType="1"/>
              </p:cNvSpPr>
              <p:nvPr/>
            </p:nvSpPr>
            <p:spPr bwMode="auto">
              <a:xfrm>
                <a:off x="2209" y="3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1" name="Line 4727"/>
              <p:cNvSpPr>
                <a:spLocks noChangeShapeType="1"/>
              </p:cNvSpPr>
              <p:nvPr/>
            </p:nvSpPr>
            <p:spPr bwMode="auto">
              <a:xfrm>
                <a:off x="2209" y="3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2" name="Line 4728"/>
              <p:cNvSpPr>
                <a:spLocks noChangeShapeType="1"/>
              </p:cNvSpPr>
              <p:nvPr/>
            </p:nvSpPr>
            <p:spPr bwMode="auto">
              <a:xfrm>
                <a:off x="2209" y="3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3" name="Line 4729"/>
              <p:cNvSpPr>
                <a:spLocks noChangeShapeType="1"/>
              </p:cNvSpPr>
              <p:nvPr/>
            </p:nvSpPr>
            <p:spPr bwMode="auto">
              <a:xfrm>
                <a:off x="2209" y="3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4" name="Line 4730"/>
              <p:cNvSpPr>
                <a:spLocks noChangeShapeType="1"/>
              </p:cNvSpPr>
              <p:nvPr/>
            </p:nvSpPr>
            <p:spPr bwMode="auto">
              <a:xfrm>
                <a:off x="2209" y="3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5" name="Line 4731"/>
              <p:cNvSpPr>
                <a:spLocks noChangeShapeType="1"/>
              </p:cNvSpPr>
              <p:nvPr/>
            </p:nvSpPr>
            <p:spPr bwMode="auto">
              <a:xfrm>
                <a:off x="2209" y="3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6" name="Line 4732"/>
              <p:cNvSpPr>
                <a:spLocks noChangeShapeType="1"/>
              </p:cNvSpPr>
              <p:nvPr/>
            </p:nvSpPr>
            <p:spPr bwMode="auto">
              <a:xfrm>
                <a:off x="2209" y="3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7" name="Line 4733"/>
              <p:cNvSpPr>
                <a:spLocks noChangeShapeType="1"/>
              </p:cNvSpPr>
              <p:nvPr/>
            </p:nvSpPr>
            <p:spPr bwMode="auto">
              <a:xfrm>
                <a:off x="2209" y="3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8" name="Line 4734"/>
              <p:cNvSpPr>
                <a:spLocks noChangeShapeType="1"/>
              </p:cNvSpPr>
              <p:nvPr/>
            </p:nvSpPr>
            <p:spPr bwMode="auto">
              <a:xfrm>
                <a:off x="2209" y="3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9" name="Line 4735"/>
              <p:cNvSpPr>
                <a:spLocks noChangeShapeType="1"/>
              </p:cNvSpPr>
              <p:nvPr/>
            </p:nvSpPr>
            <p:spPr bwMode="auto">
              <a:xfrm>
                <a:off x="2209" y="3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0" name="Line 4736"/>
              <p:cNvSpPr>
                <a:spLocks noChangeShapeType="1"/>
              </p:cNvSpPr>
              <p:nvPr/>
            </p:nvSpPr>
            <p:spPr bwMode="auto">
              <a:xfrm>
                <a:off x="2209" y="3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1" name="Line 4737"/>
              <p:cNvSpPr>
                <a:spLocks noChangeShapeType="1"/>
              </p:cNvSpPr>
              <p:nvPr/>
            </p:nvSpPr>
            <p:spPr bwMode="auto">
              <a:xfrm>
                <a:off x="2209" y="3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2" name="Line 4738"/>
              <p:cNvSpPr>
                <a:spLocks noChangeShapeType="1"/>
              </p:cNvSpPr>
              <p:nvPr/>
            </p:nvSpPr>
            <p:spPr bwMode="auto">
              <a:xfrm>
                <a:off x="2209" y="3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3" name="Line 4739"/>
              <p:cNvSpPr>
                <a:spLocks noChangeShapeType="1"/>
              </p:cNvSpPr>
              <p:nvPr/>
            </p:nvSpPr>
            <p:spPr bwMode="auto">
              <a:xfrm>
                <a:off x="2209" y="3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4" name="Line 4740"/>
              <p:cNvSpPr>
                <a:spLocks noChangeShapeType="1"/>
              </p:cNvSpPr>
              <p:nvPr/>
            </p:nvSpPr>
            <p:spPr bwMode="auto">
              <a:xfrm>
                <a:off x="2209" y="3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5" name="Line 4741"/>
              <p:cNvSpPr>
                <a:spLocks noChangeShapeType="1"/>
              </p:cNvSpPr>
              <p:nvPr/>
            </p:nvSpPr>
            <p:spPr bwMode="auto">
              <a:xfrm>
                <a:off x="2209" y="3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6" name="Line 4742"/>
              <p:cNvSpPr>
                <a:spLocks noChangeShapeType="1"/>
              </p:cNvSpPr>
              <p:nvPr/>
            </p:nvSpPr>
            <p:spPr bwMode="auto">
              <a:xfrm>
                <a:off x="2209" y="3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7" name="Line 4743"/>
              <p:cNvSpPr>
                <a:spLocks noChangeShapeType="1"/>
              </p:cNvSpPr>
              <p:nvPr/>
            </p:nvSpPr>
            <p:spPr bwMode="auto">
              <a:xfrm>
                <a:off x="2209" y="3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8" name="Line 4744"/>
              <p:cNvSpPr>
                <a:spLocks noChangeShapeType="1"/>
              </p:cNvSpPr>
              <p:nvPr/>
            </p:nvSpPr>
            <p:spPr bwMode="auto">
              <a:xfrm>
                <a:off x="2209" y="3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9" name="Line 4745"/>
              <p:cNvSpPr>
                <a:spLocks noChangeShapeType="1"/>
              </p:cNvSpPr>
              <p:nvPr/>
            </p:nvSpPr>
            <p:spPr bwMode="auto">
              <a:xfrm>
                <a:off x="2209" y="3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0" name="Line 4746"/>
              <p:cNvSpPr>
                <a:spLocks noChangeShapeType="1"/>
              </p:cNvSpPr>
              <p:nvPr/>
            </p:nvSpPr>
            <p:spPr bwMode="auto">
              <a:xfrm>
                <a:off x="2209" y="3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1" name="Line 4747"/>
              <p:cNvSpPr>
                <a:spLocks noChangeShapeType="1"/>
              </p:cNvSpPr>
              <p:nvPr/>
            </p:nvSpPr>
            <p:spPr bwMode="auto">
              <a:xfrm>
                <a:off x="2209" y="3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2" name="Line 4748"/>
              <p:cNvSpPr>
                <a:spLocks noChangeShapeType="1"/>
              </p:cNvSpPr>
              <p:nvPr/>
            </p:nvSpPr>
            <p:spPr bwMode="auto">
              <a:xfrm>
                <a:off x="2209" y="3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3" name="Line 4749"/>
              <p:cNvSpPr>
                <a:spLocks noChangeShapeType="1"/>
              </p:cNvSpPr>
              <p:nvPr/>
            </p:nvSpPr>
            <p:spPr bwMode="auto">
              <a:xfrm>
                <a:off x="2209" y="3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4" name="Line 4750"/>
              <p:cNvSpPr>
                <a:spLocks noChangeShapeType="1"/>
              </p:cNvSpPr>
              <p:nvPr/>
            </p:nvSpPr>
            <p:spPr bwMode="auto">
              <a:xfrm>
                <a:off x="2209" y="3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5" name="Line 4751"/>
              <p:cNvSpPr>
                <a:spLocks noChangeShapeType="1"/>
              </p:cNvSpPr>
              <p:nvPr/>
            </p:nvSpPr>
            <p:spPr bwMode="auto">
              <a:xfrm>
                <a:off x="2209" y="3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6" name="Line 4752"/>
              <p:cNvSpPr>
                <a:spLocks noChangeShapeType="1"/>
              </p:cNvSpPr>
              <p:nvPr/>
            </p:nvSpPr>
            <p:spPr bwMode="auto">
              <a:xfrm>
                <a:off x="2209" y="3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7" name="Line 4753"/>
              <p:cNvSpPr>
                <a:spLocks noChangeShapeType="1"/>
              </p:cNvSpPr>
              <p:nvPr/>
            </p:nvSpPr>
            <p:spPr bwMode="auto">
              <a:xfrm>
                <a:off x="2209" y="3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8" name="Line 4754"/>
              <p:cNvSpPr>
                <a:spLocks noChangeShapeType="1"/>
              </p:cNvSpPr>
              <p:nvPr/>
            </p:nvSpPr>
            <p:spPr bwMode="auto">
              <a:xfrm>
                <a:off x="2209" y="3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9" name="Line 4755"/>
              <p:cNvSpPr>
                <a:spLocks noChangeShapeType="1"/>
              </p:cNvSpPr>
              <p:nvPr/>
            </p:nvSpPr>
            <p:spPr bwMode="auto">
              <a:xfrm>
                <a:off x="2309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0" name="Line 4756"/>
              <p:cNvSpPr>
                <a:spLocks noChangeShapeType="1"/>
              </p:cNvSpPr>
              <p:nvPr/>
            </p:nvSpPr>
            <p:spPr bwMode="auto">
              <a:xfrm>
                <a:off x="2409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1" name="Line 4757"/>
              <p:cNvSpPr>
                <a:spLocks noChangeShapeType="1"/>
              </p:cNvSpPr>
              <p:nvPr/>
            </p:nvSpPr>
            <p:spPr bwMode="auto">
              <a:xfrm>
                <a:off x="2507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2" name="Line 4758"/>
              <p:cNvSpPr>
                <a:spLocks noChangeShapeType="1"/>
              </p:cNvSpPr>
              <p:nvPr/>
            </p:nvSpPr>
            <p:spPr bwMode="auto">
              <a:xfrm>
                <a:off x="2607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3" name="Line 4759"/>
              <p:cNvSpPr>
                <a:spLocks noChangeShapeType="1"/>
              </p:cNvSpPr>
              <p:nvPr/>
            </p:nvSpPr>
            <p:spPr bwMode="auto">
              <a:xfrm>
                <a:off x="2707" y="3681"/>
                <a:ext cx="1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4" name="Line 4760"/>
              <p:cNvSpPr>
                <a:spLocks noChangeShapeType="1"/>
              </p:cNvSpPr>
              <p:nvPr/>
            </p:nvSpPr>
            <p:spPr bwMode="auto">
              <a:xfrm>
                <a:off x="2707" y="230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5" name="Line 4761"/>
              <p:cNvSpPr>
                <a:spLocks noChangeShapeType="1"/>
              </p:cNvSpPr>
              <p:nvPr/>
            </p:nvSpPr>
            <p:spPr bwMode="auto">
              <a:xfrm>
                <a:off x="2707" y="231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6" name="Line 4762"/>
              <p:cNvSpPr>
                <a:spLocks noChangeShapeType="1"/>
              </p:cNvSpPr>
              <p:nvPr/>
            </p:nvSpPr>
            <p:spPr bwMode="auto">
              <a:xfrm>
                <a:off x="2707" y="233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7" name="Line 4763"/>
              <p:cNvSpPr>
                <a:spLocks noChangeShapeType="1"/>
              </p:cNvSpPr>
              <p:nvPr/>
            </p:nvSpPr>
            <p:spPr bwMode="auto">
              <a:xfrm>
                <a:off x="2707" y="234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8" name="Line 4764"/>
              <p:cNvSpPr>
                <a:spLocks noChangeShapeType="1"/>
              </p:cNvSpPr>
              <p:nvPr/>
            </p:nvSpPr>
            <p:spPr bwMode="auto">
              <a:xfrm>
                <a:off x="2707" y="235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9" name="Line 4765"/>
              <p:cNvSpPr>
                <a:spLocks noChangeShapeType="1"/>
              </p:cNvSpPr>
              <p:nvPr/>
            </p:nvSpPr>
            <p:spPr bwMode="auto">
              <a:xfrm>
                <a:off x="2707" y="237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0" name="Line 4766"/>
              <p:cNvSpPr>
                <a:spLocks noChangeShapeType="1"/>
              </p:cNvSpPr>
              <p:nvPr/>
            </p:nvSpPr>
            <p:spPr bwMode="auto">
              <a:xfrm>
                <a:off x="2707" y="238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1" name="Line 4767"/>
              <p:cNvSpPr>
                <a:spLocks noChangeShapeType="1"/>
              </p:cNvSpPr>
              <p:nvPr/>
            </p:nvSpPr>
            <p:spPr bwMode="auto">
              <a:xfrm>
                <a:off x="2707" y="239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2" name="Line 4768"/>
              <p:cNvSpPr>
                <a:spLocks noChangeShapeType="1"/>
              </p:cNvSpPr>
              <p:nvPr/>
            </p:nvSpPr>
            <p:spPr bwMode="auto">
              <a:xfrm>
                <a:off x="2707" y="241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3" name="Line 4769"/>
              <p:cNvSpPr>
                <a:spLocks noChangeShapeType="1"/>
              </p:cNvSpPr>
              <p:nvPr/>
            </p:nvSpPr>
            <p:spPr bwMode="auto">
              <a:xfrm>
                <a:off x="2707" y="242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4" name="Line 4770"/>
              <p:cNvSpPr>
                <a:spLocks noChangeShapeType="1"/>
              </p:cNvSpPr>
              <p:nvPr/>
            </p:nvSpPr>
            <p:spPr bwMode="auto">
              <a:xfrm>
                <a:off x="2707" y="244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5" name="Line 4771"/>
              <p:cNvSpPr>
                <a:spLocks noChangeShapeType="1"/>
              </p:cNvSpPr>
              <p:nvPr/>
            </p:nvSpPr>
            <p:spPr bwMode="auto">
              <a:xfrm>
                <a:off x="2707" y="245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6" name="Line 4772"/>
              <p:cNvSpPr>
                <a:spLocks noChangeShapeType="1"/>
              </p:cNvSpPr>
              <p:nvPr/>
            </p:nvSpPr>
            <p:spPr bwMode="auto">
              <a:xfrm>
                <a:off x="2707" y="246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7" name="Line 4773"/>
              <p:cNvSpPr>
                <a:spLocks noChangeShapeType="1"/>
              </p:cNvSpPr>
              <p:nvPr/>
            </p:nvSpPr>
            <p:spPr bwMode="auto">
              <a:xfrm>
                <a:off x="2707" y="248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8" name="Line 4774"/>
              <p:cNvSpPr>
                <a:spLocks noChangeShapeType="1"/>
              </p:cNvSpPr>
              <p:nvPr/>
            </p:nvSpPr>
            <p:spPr bwMode="auto">
              <a:xfrm>
                <a:off x="2707" y="249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9" name="Line 4775"/>
              <p:cNvSpPr>
                <a:spLocks noChangeShapeType="1"/>
              </p:cNvSpPr>
              <p:nvPr/>
            </p:nvSpPr>
            <p:spPr bwMode="auto">
              <a:xfrm>
                <a:off x="2707" y="250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0" name="Line 4776"/>
              <p:cNvSpPr>
                <a:spLocks noChangeShapeType="1"/>
              </p:cNvSpPr>
              <p:nvPr/>
            </p:nvSpPr>
            <p:spPr bwMode="auto">
              <a:xfrm>
                <a:off x="2707" y="252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1" name="Line 4777"/>
              <p:cNvSpPr>
                <a:spLocks noChangeShapeType="1"/>
              </p:cNvSpPr>
              <p:nvPr/>
            </p:nvSpPr>
            <p:spPr bwMode="auto">
              <a:xfrm>
                <a:off x="2707" y="253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2" name="Line 4778"/>
              <p:cNvSpPr>
                <a:spLocks noChangeShapeType="1"/>
              </p:cNvSpPr>
              <p:nvPr/>
            </p:nvSpPr>
            <p:spPr bwMode="auto">
              <a:xfrm>
                <a:off x="2707" y="254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3" name="Line 4779"/>
              <p:cNvSpPr>
                <a:spLocks noChangeShapeType="1"/>
              </p:cNvSpPr>
              <p:nvPr/>
            </p:nvSpPr>
            <p:spPr bwMode="auto">
              <a:xfrm>
                <a:off x="2707" y="256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4" name="Line 4780"/>
              <p:cNvSpPr>
                <a:spLocks noChangeShapeType="1"/>
              </p:cNvSpPr>
              <p:nvPr/>
            </p:nvSpPr>
            <p:spPr bwMode="auto">
              <a:xfrm>
                <a:off x="2707" y="257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5" name="Line 4781"/>
              <p:cNvSpPr>
                <a:spLocks noChangeShapeType="1"/>
              </p:cNvSpPr>
              <p:nvPr/>
            </p:nvSpPr>
            <p:spPr bwMode="auto">
              <a:xfrm>
                <a:off x="2707" y="258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6" name="Line 4782"/>
              <p:cNvSpPr>
                <a:spLocks noChangeShapeType="1"/>
              </p:cNvSpPr>
              <p:nvPr/>
            </p:nvSpPr>
            <p:spPr bwMode="auto">
              <a:xfrm>
                <a:off x="2707" y="260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7" name="Line 4783"/>
              <p:cNvSpPr>
                <a:spLocks noChangeShapeType="1"/>
              </p:cNvSpPr>
              <p:nvPr/>
            </p:nvSpPr>
            <p:spPr bwMode="auto">
              <a:xfrm>
                <a:off x="2707" y="261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8" name="Line 4784"/>
              <p:cNvSpPr>
                <a:spLocks noChangeShapeType="1"/>
              </p:cNvSpPr>
              <p:nvPr/>
            </p:nvSpPr>
            <p:spPr bwMode="auto">
              <a:xfrm>
                <a:off x="2707" y="262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9" name="Line 4785"/>
              <p:cNvSpPr>
                <a:spLocks noChangeShapeType="1"/>
              </p:cNvSpPr>
              <p:nvPr/>
            </p:nvSpPr>
            <p:spPr bwMode="auto">
              <a:xfrm>
                <a:off x="2707" y="264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0" name="Line 4786"/>
              <p:cNvSpPr>
                <a:spLocks noChangeShapeType="1"/>
              </p:cNvSpPr>
              <p:nvPr/>
            </p:nvSpPr>
            <p:spPr bwMode="auto">
              <a:xfrm>
                <a:off x="2707" y="2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1" name="Line 4787"/>
              <p:cNvSpPr>
                <a:spLocks noChangeShapeType="1"/>
              </p:cNvSpPr>
              <p:nvPr/>
            </p:nvSpPr>
            <p:spPr bwMode="auto">
              <a:xfrm>
                <a:off x="2707" y="2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2" name="Line 4788"/>
              <p:cNvSpPr>
                <a:spLocks noChangeShapeType="1"/>
              </p:cNvSpPr>
              <p:nvPr/>
            </p:nvSpPr>
            <p:spPr bwMode="auto">
              <a:xfrm>
                <a:off x="2707" y="2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3" name="Line 4789"/>
              <p:cNvSpPr>
                <a:spLocks noChangeShapeType="1"/>
              </p:cNvSpPr>
              <p:nvPr/>
            </p:nvSpPr>
            <p:spPr bwMode="auto">
              <a:xfrm>
                <a:off x="2707" y="2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4" name="Line 4790"/>
              <p:cNvSpPr>
                <a:spLocks noChangeShapeType="1"/>
              </p:cNvSpPr>
              <p:nvPr/>
            </p:nvSpPr>
            <p:spPr bwMode="auto">
              <a:xfrm>
                <a:off x="2707" y="2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5" name="Line 4791"/>
              <p:cNvSpPr>
                <a:spLocks noChangeShapeType="1"/>
              </p:cNvSpPr>
              <p:nvPr/>
            </p:nvSpPr>
            <p:spPr bwMode="auto">
              <a:xfrm>
                <a:off x="2707" y="2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6" name="Line 4792"/>
              <p:cNvSpPr>
                <a:spLocks noChangeShapeType="1"/>
              </p:cNvSpPr>
              <p:nvPr/>
            </p:nvSpPr>
            <p:spPr bwMode="auto">
              <a:xfrm>
                <a:off x="2707" y="2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7" name="Line 4793"/>
              <p:cNvSpPr>
                <a:spLocks noChangeShapeType="1"/>
              </p:cNvSpPr>
              <p:nvPr/>
            </p:nvSpPr>
            <p:spPr bwMode="auto">
              <a:xfrm>
                <a:off x="2707" y="2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8" name="Line 4794"/>
              <p:cNvSpPr>
                <a:spLocks noChangeShapeType="1"/>
              </p:cNvSpPr>
              <p:nvPr/>
            </p:nvSpPr>
            <p:spPr bwMode="auto">
              <a:xfrm>
                <a:off x="2707" y="2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9" name="Line 4795"/>
              <p:cNvSpPr>
                <a:spLocks noChangeShapeType="1"/>
              </p:cNvSpPr>
              <p:nvPr/>
            </p:nvSpPr>
            <p:spPr bwMode="auto">
              <a:xfrm>
                <a:off x="2707" y="2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0" name="Line 4796"/>
              <p:cNvSpPr>
                <a:spLocks noChangeShapeType="1"/>
              </p:cNvSpPr>
              <p:nvPr/>
            </p:nvSpPr>
            <p:spPr bwMode="auto">
              <a:xfrm>
                <a:off x="2707" y="2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1" name="Line 4797"/>
              <p:cNvSpPr>
                <a:spLocks noChangeShapeType="1"/>
              </p:cNvSpPr>
              <p:nvPr/>
            </p:nvSpPr>
            <p:spPr bwMode="auto">
              <a:xfrm>
                <a:off x="2707" y="2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2" name="Line 4798"/>
              <p:cNvSpPr>
                <a:spLocks noChangeShapeType="1"/>
              </p:cNvSpPr>
              <p:nvPr/>
            </p:nvSpPr>
            <p:spPr bwMode="auto">
              <a:xfrm>
                <a:off x="2707" y="2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3" name="Line 4799"/>
              <p:cNvSpPr>
                <a:spLocks noChangeShapeType="1"/>
              </p:cNvSpPr>
              <p:nvPr/>
            </p:nvSpPr>
            <p:spPr bwMode="auto">
              <a:xfrm>
                <a:off x="2707" y="2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4" name="Line 4800"/>
              <p:cNvSpPr>
                <a:spLocks noChangeShapeType="1"/>
              </p:cNvSpPr>
              <p:nvPr/>
            </p:nvSpPr>
            <p:spPr bwMode="auto">
              <a:xfrm>
                <a:off x="2707" y="2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5" name="Line 4801"/>
              <p:cNvSpPr>
                <a:spLocks noChangeShapeType="1"/>
              </p:cNvSpPr>
              <p:nvPr/>
            </p:nvSpPr>
            <p:spPr bwMode="auto">
              <a:xfrm>
                <a:off x="2707" y="2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6" name="Line 4802"/>
              <p:cNvSpPr>
                <a:spLocks noChangeShapeType="1"/>
              </p:cNvSpPr>
              <p:nvPr/>
            </p:nvSpPr>
            <p:spPr bwMode="auto">
              <a:xfrm>
                <a:off x="2707" y="2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7" name="Line 4803"/>
              <p:cNvSpPr>
                <a:spLocks noChangeShapeType="1"/>
              </p:cNvSpPr>
              <p:nvPr/>
            </p:nvSpPr>
            <p:spPr bwMode="auto">
              <a:xfrm>
                <a:off x="2707" y="2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8" name="Line 4804"/>
              <p:cNvSpPr>
                <a:spLocks noChangeShapeType="1"/>
              </p:cNvSpPr>
              <p:nvPr/>
            </p:nvSpPr>
            <p:spPr bwMode="auto">
              <a:xfrm>
                <a:off x="2707" y="2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9" name="Line 4805"/>
              <p:cNvSpPr>
                <a:spLocks noChangeShapeType="1"/>
              </p:cNvSpPr>
              <p:nvPr/>
            </p:nvSpPr>
            <p:spPr bwMode="auto">
              <a:xfrm>
                <a:off x="2707" y="2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0" name="Line 4806"/>
              <p:cNvSpPr>
                <a:spLocks noChangeShapeType="1"/>
              </p:cNvSpPr>
              <p:nvPr/>
            </p:nvSpPr>
            <p:spPr bwMode="auto">
              <a:xfrm>
                <a:off x="2707" y="2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1" name="Line 4807"/>
              <p:cNvSpPr>
                <a:spLocks noChangeShapeType="1"/>
              </p:cNvSpPr>
              <p:nvPr/>
            </p:nvSpPr>
            <p:spPr bwMode="auto">
              <a:xfrm>
                <a:off x="2707" y="2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2" name="Line 4808"/>
              <p:cNvSpPr>
                <a:spLocks noChangeShapeType="1"/>
              </p:cNvSpPr>
              <p:nvPr/>
            </p:nvSpPr>
            <p:spPr bwMode="auto">
              <a:xfrm>
                <a:off x="2707" y="2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3" name="Line 4809"/>
              <p:cNvSpPr>
                <a:spLocks noChangeShapeType="1"/>
              </p:cNvSpPr>
              <p:nvPr/>
            </p:nvSpPr>
            <p:spPr bwMode="auto">
              <a:xfrm>
                <a:off x="2707" y="2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4" name="Line 4810"/>
              <p:cNvSpPr>
                <a:spLocks noChangeShapeType="1"/>
              </p:cNvSpPr>
              <p:nvPr/>
            </p:nvSpPr>
            <p:spPr bwMode="auto">
              <a:xfrm>
                <a:off x="2707" y="2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5" name="Line 4811"/>
              <p:cNvSpPr>
                <a:spLocks noChangeShapeType="1"/>
              </p:cNvSpPr>
              <p:nvPr/>
            </p:nvSpPr>
            <p:spPr bwMode="auto">
              <a:xfrm>
                <a:off x="2707" y="2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6" name="Line 4812"/>
              <p:cNvSpPr>
                <a:spLocks noChangeShapeType="1"/>
              </p:cNvSpPr>
              <p:nvPr/>
            </p:nvSpPr>
            <p:spPr bwMode="auto">
              <a:xfrm>
                <a:off x="2707" y="3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" name="Line 4813"/>
              <p:cNvSpPr>
                <a:spLocks noChangeShapeType="1"/>
              </p:cNvSpPr>
              <p:nvPr/>
            </p:nvSpPr>
            <p:spPr bwMode="auto">
              <a:xfrm>
                <a:off x="2707" y="3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" name="Line 4814"/>
              <p:cNvSpPr>
                <a:spLocks noChangeShapeType="1"/>
              </p:cNvSpPr>
              <p:nvPr/>
            </p:nvSpPr>
            <p:spPr bwMode="auto">
              <a:xfrm>
                <a:off x="2707" y="3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" name="Line 4815"/>
              <p:cNvSpPr>
                <a:spLocks noChangeShapeType="1"/>
              </p:cNvSpPr>
              <p:nvPr/>
            </p:nvSpPr>
            <p:spPr bwMode="auto">
              <a:xfrm>
                <a:off x="2707" y="3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" name="Line 4816"/>
              <p:cNvSpPr>
                <a:spLocks noChangeShapeType="1"/>
              </p:cNvSpPr>
              <p:nvPr/>
            </p:nvSpPr>
            <p:spPr bwMode="auto">
              <a:xfrm>
                <a:off x="2707" y="3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" name="Line 4817"/>
              <p:cNvSpPr>
                <a:spLocks noChangeShapeType="1"/>
              </p:cNvSpPr>
              <p:nvPr/>
            </p:nvSpPr>
            <p:spPr bwMode="auto">
              <a:xfrm>
                <a:off x="2707" y="3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" name="Line 4818"/>
              <p:cNvSpPr>
                <a:spLocks noChangeShapeType="1"/>
              </p:cNvSpPr>
              <p:nvPr/>
            </p:nvSpPr>
            <p:spPr bwMode="auto">
              <a:xfrm>
                <a:off x="2707" y="3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" name="Line 4819"/>
              <p:cNvSpPr>
                <a:spLocks noChangeShapeType="1"/>
              </p:cNvSpPr>
              <p:nvPr/>
            </p:nvSpPr>
            <p:spPr bwMode="auto">
              <a:xfrm>
                <a:off x="2707" y="3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" name="Line 4820"/>
              <p:cNvSpPr>
                <a:spLocks noChangeShapeType="1"/>
              </p:cNvSpPr>
              <p:nvPr/>
            </p:nvSpPr>
            <p:spPr bwMode="auto">
              <a:xfrm>
                <a:off x="2707" y="3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" name="Line 4821"/>
              <p:cNvSpPr>
                <a:spLocks noChangeShapeType="1"/>
              </p:cNvSpPr>
              <p:nvPr/>
            </p:nvSpPr>
            <p:spPr bwMode="auto">
              <a:xfrm>
                <a:off x="2707" y="3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6" name="Line 4822"/>
              <p:cNvSpPr>
                <a:spLocks noChangeShapeType="1"/>
              </p:cNvSpPr>
              <p:nvPr/>
            </p:nvSpPr>
            <p:spPr bwMode="auto">
              <a:xfrm>
                <a:off x="2707" y="3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7" name="Line 4823"/>
              <p:cNvSpPr>
                <a:spLocks noChangeShapeType="1"/>
              </p:cNvSpPr>
              <p:nvPr/>
            </p:nvSpPr>
            <p:spPr bwMode="auto">
              <a:xfrm>
                <a:off x="2707" y="3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8" name="Line 4824"/>
              <p:cNvSpPr>
                <a:spLocks noChangeShapeType="1"/>
              </p:cNvSpPr>
              <p:nvPr/>
            </p:nvSpPr>
            <p:spPr bwMode="auto">
              <a:xfrm>
                <a:off x="2707" y="3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9" name="Line 4825"/>
              <p:cNvSpPr>
                <a:spLocks noChangeShapeType="1"/>
              </p:cNvSpPr>
              <p:nvPr/>
            </p:nvSpPr>
            <p:spPr bwMode="auto">
              <a:xfrm>
                <a:off x="2707" y="3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0" name="Line 4826"/>
              <p:cNvSpPr>
                <a:spLocks noChangeShapeType="1"/>
              </p:cNvSpPr>
              <p:nvPr/>
            </p:nvSpPr>
            <p:spPr bwMode="auto">
              <a:xfrm>
                <a:off x="2707" y="3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1" name="Line 4827"/>
              <p:cNvSpPr>
                <a:spLocks noChangeShapeType="1"/>
              </p:cNvSpPr>
              <p:nvPr/>
            </p:nvSpPr>
            <p:spPr bwMode="auto">
              <a:xfrm>
                <a:off x="2707" y="3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53" name="Group 5029"/>
            <p:cNvGrpSpPr>
              <a:grpSpLocks/>
            </p:cNvGrpSpPr>
            <p:nvPr/>
          </p:nvGrpSpPr>
          <p:grpSpPr bwMode="auto">
            <a:xfrm>
              <a:off x="2707" y="2305"/>
              <a:ext cx="999" cy="1411"/>
              <a:chOff x="2707" y="2305"/>
              <a:chExt cx="999" cy="1411"/>
            </a:xfrm>
          </p:grpSpPr>
          <p:sp>
            <p:nvSpPr>
              <p:cNvPr id="5853" name="Line 4829"/>
              <p:cNvSpPr>
                <a:spLocks noChangeShapeType="1"/>
              </p:cNvSpPr>
              <p:nvPr/>
            </p:nvSpPr>
            <p:spPr bwMode="auto">
              <a:xfrm>
                <a:off x="2707" y="3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4" name="Line 4830"/>
              <p:cNvSpPr>
                <a:spLocks noChangeShapeType="1"/>
              </p:cNvSpPr>
              <p:nvPr/>
            </p:nvSpPr>
            <p:spPr bwMode="auto">
              <a:xfrm>
                <a:off x="2707" y="3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5" name="Line 4831"/>
              <p:cNvSpPr>
                <a:spLocks noChangeShapeType="1"/>
              </p:cNvSpPr>
              <p:nvPr/>
            </p:nvSpPr>
            <p:spPr bwMode="auto">
              <a:xfrm>
                <a:off x="2707" y="3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6" name="Line 4832"/>
              <p:cNvSpPr>
                <a:spLocks noChangeShapeType="1"/>
              </p:cNvSpPr>
              <p:nvPr/>
            </p:nvSpPr>
            <p:spPr bwMode="auto">
              <a:xfrm>
                <a:off x="2707" y="3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7" name="Line 4833"/>
              <p:cNvSpPr>
                <a:spLocks noChangeShapeType="1"/>
              </p:cNvSpPr>
              <p:nvPr/>
            </p:nvSpPr>
            <p:spPr bwMode="auto">
              <a:xfrm>
                <a:off x="2707" y="3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8" name="Line 4834"/>
              <p:cNvSpPr>
                <a:spLocks noChangeShapeType="1"/>
              </p:cNvSpPr>
              <p:nvPr/>
            </p:nvSpPr>
            <p:spPr bwMode="auto">
              <a:xfrm>
                <a:off x="2707" y="3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9" name="Line 4835"/>
              <p:cNvSpPr>
                <a:spLocks noChangeShapeType="1"/>
              </p:cNvSpPr>
              <p:nvPr/>
            </p:nvSpPr>
            <p:spPr bwMode="auto">
              <a:xfrm>
                <a:off x="2707" y="3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0" name="Line 4836"/>
              <p:cNvSpPr>
                <a:spLocks noChangeShapeType="1"/>
              </p:cNvSpPr>
              <p:nvPr/>
            </p:nvSpPr>
            <p:spPr bwMode="auto">
              <a:xfrm>
                <a:off x="2707" y="3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1" name="Line 4837"/>
              <p:cNvSpPr>
                <a:spLocks noChangeShapeType="1"/>
              </p:cNvSpPr>
              <p:nvPr/>
            </p:nvSpPr>
            <p:spPr bwMode="auto">
              <a:xfrm>
                <a:off x="2707" y="3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2" name="Line 4838"/>
              <p:cNvSpPr>
                <a:spLocks noChangeShapeType="1"/>
              </p:cNvSpPr>
              <p:nvPr/>
            </p:nvSpPr>
            <p:spPr bwMode="auto">
              <a:xfrm>
                <a:off x="2707" y="3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3" name="Line 4839"/>
              <p:cNvSpPr>
                <a:spLocks noChangeShapeType="1"/>
              </p:cNvSpPr>
              <p:nvPr/>
            </p:nvSpPr>
            <p:spPr bwMode="auto">
              <a:xfrm>
                <a:off x="2707" y="3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4" name="Line 4840"/>
              <p:cNvSpPr>
                <a:spLocks noChangeShapeType="1"/>
              </p:cNvSpPr>
              <p:nvPr/>
            </p:nvSpPr>
            <p:spPr bwMode="auto">
              <a:xfrm>
                <a:off x="2707" y="3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5" name="Line 4841"/>
              <p:cNvSpPr>
                <a:spLocks noChangeShapeType="1"/>
              </p:cNvSpPr>
              <p:nvPr/>
            </p:nvSpPr>
            <p:spPr bwMode="auto">
              <a:xfrm>
                <a:off x="2707" y="3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6" name="Line 4842"/>
              <p:cNvSpPr>
                <a:spLocks noChangeShapeType="1"/>
              </p:cNvSpPr>
              <p:nvPr/>
            </p:nvSpPr>
            <p:spPr bwMode="auto">
              <a:xfrm>
                <a:off x="2707" y="3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7" name="Line 4843"/>
              <p:cNvSpPr>
                <a:spLocks noChangeShapeType="1"/>
              </p:cNvSpPr>
              <p:nvPr/>
            </p:nvSpPr>
            <p:spPr bwMode="auto">
              <a:xfrm>
                <a:off x="2707" y="3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8" name="Line 4844"/>
              <p:cNvSpPr>
                <a:spLocks noChangeShapeType="1"/>
              </p:cNvSpPr>
              <p:nvPr/>
            </p:nvSpPr>
            <p:spPr bwMode="auto">
              <a:xfrm>
                <a:off x="2707" y="3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9" name="Line 4845"/>
              <p:cNvSpPr>
                <a:spLocks noChangeShapeType="1"/>
              </p:cNvSpPr>
              <p:nvPr/>
            </p:nvSpPr>
            <p:spPr bwMode="auto">
              <a:xfrm>
                <a:off x="2707" y="3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0" name="Line 4846"/>
              <p:cNvSpPr>
                <a:spLocks noChangeShapeType="1"/>
              </p:cNvSpPr>
              <p:nvPr/>
            </p:nvSpPr>
            <p:spPr bwMode="auto">
              <a:xfrm>
                <a:off x="2707" y="3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1" name="Line 4847"/>
              <p:cNvSpPr>
                <a:spLocks noChangeShapeType="1"/>
              </p:cNvSpPr>
              <p:nvPr/>
            </p:nvSpPr>
            <p:spPr bwMode="auto">
              <a:xfrm>
                <a:off x="2707" y="3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2" name="Line 4848"/>
              <p:cNvSpPr>
                <a:spLocks noChangeShapeType="1"/>
              </p:cNvSpPr>
              <p:nvPr/>
            </p:nvSpPr>
            <p:spPr bwMode="auto">
              <a:xfrm>
                <a:off x="2707" y="3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3" name="Line 4849"/>
              <p:cNvSpPr>
                <a:spLocks noChangeShapeType="1"/>
              </p:cNvSpPr>
              <p:nvPr/>
            </p:nvSpPr>
            <p:spPr bwMode="auto">
              <a:xfrm>
                <a:off x="2707" y="3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4" name="Line 4850"/>
              <p:cNvSpPr>
                <a:spLocks noChangeShapeType="1"/>
              </p:cNvSpPr>
              <p:nvPr/>
            </p:nvSpPr>
            <p:spPr bwMode="auto">
              <a:xfrm>
                <a:off x="2707" y="3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5" name="Line 4851"/>
              <p:cNvSpPr>
                <a:spLocks noChangeShapeType="1"/>
              </p:cNvSpPr>
              <p:nvPr/>
            </p:nvSpPr>
            <p:spPr bwMode="auto">
              <a:xfrm>
                <a:off x="2707" y="3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6" name="Line 4852"/>
              <p:cNvSpPr>
                <a:spLocks noChangeShapeType="1"/>
              </p:cNvSpPr>
              <p:nvPr/>
            </p:nvSpPr>
            <p:spPr bwMode="auto">
              <a:xfrm>
                <a:off x="2707" y="3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7" name="Line 4853"/>
              <p:cNvSpPr>
                <a:spLocks noChangeShapeType="1"/>
              </p:cNvSpPr>
              <p:nvPr/>
            </p:nvSpPr>
            <p:spPr bwMode="auto">
              <a:xfrm>
                <a:off x="2707" y="3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8" name="Line 4854"/>
              <p:cNvSpPr>
                <a:spLocks noChangeShapeType="1"/>
              </p:cNvSpPr>
              <p:nvPr/>
            </p:nvSpPr>
            <p:spPr bwMode="auto">
              <a:xfrm>
                <a:off x="2707" y="3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9" name="Line 4855"/>
              <p:cNvSpPr>
                <a:spLocks noChangeShapeType="1"/>
              </p:cNvSpPr>
              <p:nvPr/>
            </p:nvSpPr>
            <p:spPr bwMode="auto">
              <a:xfrm>
                <a:off x="2707" y="3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0" name="Line 4856"/>
              <p:cNvSpPr>
                <a:spLocks noChangeShapeType="1"/>
              </p:cNvSpPr>
              <p:nvPr/>
            </p:nvSpPr>
            <p:spPr bwMode="auto">
              <a:xfrm>
                <a:off x="2707" y="3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1" name="Line 4857"/>
              <p:cNvSpPr>
                <a:spLocks noChangeShapeType="1"/>
              </p:cNvSpPr>
              <p:nvPr/>
            </p:nvSpPr>
            <p:spPr bwMode="auto">
              <a:xfrm>
                <a:off x="2707" y="3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2" name="Line 4858"/>
              <p:cNvSpPr>
                <a:spLocks noChangeShapeType="1"/>
              </p:cNvSpPr>
              <p:nvPr/>
            </p:nvSpPr>
            <p:spPr bwMode="auto">
              <a:xfrm>
                <a:off x="2707" y="3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3" name="Line 4859"/>
              <p:cNvSpPr>
                <a:spLocks noChangeShapeType="1"/>
              </p:cNvSpPr>
              <p:nvPr/>
            </p:nvSpPr>
            <p:spPr bwMode="auto">
              <a:xfrm>
                <a:off x="2707" y="3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4" name="Line 4860"/>
              <p:cNvSpPr>
                <a:spLocks noChangeShapeType="1"/>
              </p:cNvSpPr>
              <p:nvPr/>
            </p:nvSpPr>
            <p:spPr bwMode="auto">
              <a:xfrm>
                <a:off x="2707" y="3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5" name="Line 4861"/>
              <p:cNvSpPr>
                <a:spLocks noChangeShapeType="1"/>
              </p:cNvSpPr>
              <p:nvPr/>
            </p:nvSpPr>
            <p:spPr bwMode="auto">
              <a:xfrm>
                <a:off x="2707" y="3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6" name="Line 4862"/>
              <p:cNvSpPr>
                <a:spLocks noChangeShapeType="1"/>
              </p:cNvSpPr>
              <p:nvPr/>
            </p:nvSpPr>
            <p:spPr bwMode="auto">
              <a:xfrm>
                <a:off x="2707" y="3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7" name="Line 4863"/>
              <p:cNvSpPr>
                <a:spLocks noChangeShapeType="1"/>
              </p:cNvSpPr>
              <p:nvPr/>
            </p:nvSpPr>
            <p:spPr bwMode="auto">
              <a:xfrm>
                <a:off x="2707" y="3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8" name="Line 4864"/>
              <p:cNvSpPr>
                <a:spLocks noChangeShapeType="1"/>
              </p:cNvSpPr>
              <p:nvPr/>
            </p:nvSpPr>
            <p:spPr bwMode="auto">
              <a:xfrm>
                <a:off x="2707" y="3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9" name="Line 4865"/>
              <p:cNvSpPr>
                <a:spLocks noChangeShapeType="1"/>
              </p:cNvSpPr>
              <p:nvPr/>
            </p:nvSpPr>
            <p:spPr bwMode="auto">
              <a:xfrm>
                <a:off x="2707" y="3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0" name="Line 4866"/>
              <p:cNvSpPr>
                <a:spLocks noChangeShapeType="1"/>
              </p:cNvSpPr>
              <p:nvPr/>
            </p:nvSpPr>
            <p:spPr bwMode="auto">
              <a:xfrm>
                <a:off x="2807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1" name="Line 4867"/>
              <p:cNvSpPr>
                <a:spLocks noChangeShapeType="1"/>
              </p:cNvSpPr>
              <p:nvPr/>
            </p:nvSpPr>
            <p:spPr bwMode="auto">
              <a:xfrm>
                <a:off x="2907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2" name="Line 4868"/>
              <p:cNvSpPr>
                <a:spLocks noChangeShapeType="1"/>
              </p:cNvSpPr>
              <p:nvPr/>
            </p:nvSpPr>
            <p:spPr bwMode="auto">
              <a:xfrm>
                <a:off x="3007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3" name="Line 4869"/>
              <p:cNvSpPr>
                <a:spLocks noChangeShapeType="1"/>
              </p:cNvSpPr>
              <p:nvPr/>
            </p:nvSpPr>
            <p:spPr bwMode="auto">
              <a:xfrm>
                <a:off x="3107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4" name="Line 4870"/>
              <p:cNvSpPr>
                <a:spLocks noChangeShapeType="1"/>
              </p:cNvSpPr>
              <p:nvPr/>
            </p:nvSpPr>
            <p:spPr bwMode="auto">
              <a:xfrm>
                <a:off x="3207" y="3681"/>
                <a:ext cx="1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5" name="Line 4871"/>
              <p:cNvSpPr>
                <a:spLocks noChangeShapeType="1"/>
              </p:cNvSpPr>
              <p:nvPr/>
            </p:nvSpPr>
            <p:spPr bwMode="auto">
              <a:xfrm>
                <a:off x="3207" y="230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6" name="Line 4872"/>
              <p:cNvSpPr>
                <a:spLocks noChangeShapeType="1"/>
              </p:cNvSpPr>
              <p:nvPr/>
            </p:nvSpPr>
            <p:spPr bwMode="auto">
              <a:xfrm>
                <a:off x="3207" y="231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7" name="Line 4873"/>
              <p:cNvSpPr>
                <a:spLocks noChangeShapeType="1"/>
              </p:cNvSpPr>
              <p:nvPr/>
            </p:nvSpPr>
            <p:spPr bwMode="auto">
              <a:xfrm>
                <a:off x="3207" y="233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8" name="Line 4874"/>
              <p:cNvSpPr>
                <a:spLocks noChangeShapeType="1"/>
              </p:cNvSpPr>
              <p:nvPr/>
            </p:nvSpPr>
            <p:spPr bwMode="auto">
              <a:xfrm>
                <a:off x="3207" y="234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9" name="Line 4875"/>
              <p:cNvSpPr>
                <a:spLocks noChangeShapeType="1"/>
              </p:cNvSpPr>
              <p:nvPr/>
            </p:nvSpPr>
            <p:spPr bwMode="auto">
              <a:xfrm>
                <a:off x="3207" y="235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0" name="Line 4876"/>
              <p:cNvSpPr>
                <a:spLocks noChangeShapeType="1"/>
              </p:cNvSpPr>
              <p:nvPr/>
            </p:nvSpPr>
            <p:spPr bwMode="auto">
              <a:xfrm>
                <a:off x="3207" y="237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1" name="Line 4877"/>
              <p:cNvSpPr>
                <a:spLocks noChangeShapeType="1"/>
              </p:cNvSpPr>
              <p:nvPr/>
            </p:nvSpPr>
            <p:spPr bwMode="auto">
              <a:xfrm>
                <a:off x="3207" y="238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2" name="Line 4878"/>
              <p:cNvSpPr>
                <a:spLocks noChangeShapeType="1"/>
              </p:cNvSpPr>
              <p:nvPr/>
            </p:nvSpPr>
            <p:spPr bwMode="auto">
              <a:xfrm>
                <a:off x="3207" y="239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3" name="Line 4879"/>
              <p:cNvSpPr>
                <a:spLocks noChangeShapeType="1"/>
              </p:cNvSpPr>
              <p:nvPr/>
            </p:nvSpPr>
            <p:spPr bwMode="auto">
              <a:xfrm>
                <a:off x="3207" y="241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4" name="Line 4880"/>
              <p:cNvSpPr>
                <a:spLocks noChangeShapeType="1"/>
              </p:cNvSpPr>
              <p:nvPr/>
            </p:nvSpPr>
            <p:spPr bwMode="auto">
              <a:xfrm>
                <a:off x="3207" y="242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5" name="Line 4881"/>
              <p:cNvSpPr>
                <a:spLocks noChangeShapeType="1"/>
              </p:cNvSpPr>
              <p:nvPr/>
            </p:nvSpPr>
            <p:spPr bwMode="auto">
              <a:xfrm>
                <a:off x="3207" y="244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6" name="Line 4882"/>
              <p:cNvSpPr>
                <a:spLocks noChangeShapeType="1"/>
              </p:cNvSpPr>
              <p:nvPr/>
            </p:nvSpPr>
            <p:spPr bwMode="auto">
              <a:xfrm>
                <a:off x="3207" y="245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7" name="Line 4883"/>
              <p:cNvSpPr>
                <a:spLocks noChangeShapeType="1"/>
              </p:cNvSpPr>
              <p:nvPr/>
            </p:nvSpPr>
            <p:spPr bwMode="auto">
              <a:xfrm>
                <a:off x="3207" y="246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8" name="Line 4884"/>
              <p:cNvSpPr>
                <a:spLocks noChangeShapeType="1"/>
              </p:cNvSpPr>
              <p:nvPr/>
            </p:nvSpPr>
            <p:spPr bwMode="auto">
              <a:xfrm>
                <a:off x="3207" y="248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9" name="Line 4885"/>
              <p:cNvSpPr>
                <a:spLocks noChangeShapeType="1"/>
              </p:cNvSpPr>
              <p:nvPr/>
            </p:nvSpPr>
            <p:spPr bwMode="auto">
              <a:xfrm>
                <a:off x="3207" y="249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0" name="Line 4886"/>
              <p:cNvSpPr>
                <a:spLocks noChangeShapeType="1"/>
              </p:cNvSpPr>
              <p:nvPr/>
            </p:nvSpPr>
            <p:spPr bwMode="auto">
              <a:xfrm>
                <a:off x="3207" y="250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1" name="Line 4887"/>
              <p:cNvSpPr>
                <a:spLocks noChangeShapeType="1"/>
              </p:cNvSpPr>
              <p:nvPr/>
            </p:nvSpPr>
            <p:spPr bwMode="auto">
              <a:xfrm>
                <a:off x="3207" y="252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2" name="Line 4888"/>
              <p:cNvSpPr>
                <a:spLocks noChangeShapeType="1"/>
              </p:cNvSpPr>
              <p:nvPr/>
            </p:nvSpPr>
            <p:spPr bwMode="auto">
              <a:xfrm>
                <a:off x="3207" y="253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3" name="Line 4889"/>
              <p:cNvSpPr>
                <a:spLocks noChangeShapeType="1"/>
              </p:cNvSpPr>
              <p:nvPr/>
            </p:nvSpPr>
            <p:spPr bwMode="auto">
              <a:xfrm>
                <a:off x="3207" y="254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4" name="Line 4890"/>
              <p:cNvSpPr>
                <a:spLocks noChangeShapeType="1"/>
              </p:cNvSpPr>
              <p:nvPr/>
            </p:nvSpPr>
            <p:spPr bwMode="auto">
              <a:xfrm>
                <a:off x="3207" y="256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5" name="Line 4891"/>
              <p:cNvSpPr>
                <a:spLocks noChangeShapeType="1"/>
              </p:cNvSpPr>
              <p:nvPr/>
            </p:nvSpPr>
            <p:spPr bwMode="auto">
              <a:xfrm>
                <a:off x="3207" y="257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6" name="Line 4892"/>
              <p:cNvSpPr>
                <a:spLocks noChangeShapeType="1"/>
              </p:cNvSpPr>
              <p:nvPr/>
            </p:nvSpPr>
            <p:spPr bwMode="auto">
              <a:xfrm>
                <a:off x="3207" y="258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7" name="Line 4893"/>
              <p:cNvSpPr>
                <a:spLocks noChangeShapeType="1"/>
              </p:cNvSpPr>
              <p:nvPr/>
            </p:nvSpPr>
            <p:spPr bwMode="auto">
              <a:xfrm>
                <a:off x="3207" y="260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8" name="Line 4894"/>
              <p:cNvSpPr>
                <a:spLocks noChangeShapeType="1"/>
              </p:cNvSpPr>
              <p:nvPr/>
            </p:nvSpPr>
            <p:spPr bwMode="auto">
              <a:xfrm>
                <a:off x="3207" y="261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" name="Line 4895"/>
              <p:cNvSpPr>
                <a:spLocks noChangeShapeType="1"/>
              </p:cNvSpPr>
              <p:nvPr/>
            </p:nvSpPr>
            <p:spPr bwMode="auto">
              <a:xfrm>
                <a:off x="3207" y="262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0" name="Line 4896"/>
              <p:cNvSpPr>
                <a:spLocks noChangeShapeType="1"/>
              </p:cNvSpPr>
              <p:nvPr/>
            </p:nvSpPr>
            <p:spPr bwMode="auto">
              <a:xfrm>
                <a:off x="3207" y="264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1" name="Line 4897"/>
              <p:cNvSpPr>
                <a:spLocks noChangeShapeType="1"/>
              </p:cNvSpPr>
              <p:nvPr/>
            </p:nvSpPr>
            <p:spPr bwMode="auto">
              <a:xfrm>
                <a:off x="3207" y="2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2" name="Line 4898"/>
              <p:cNvSpPr>
                <a:spLocks noChangeShapeType="1"/>
              </p:cNvSpPr>
              <p:nvPr/>
            </p:nvSpPr>
            <p:spPr bwMode="auto">
              <a:xfrm>
                <a:off x="3207" y="2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3" name="Line 4899"/>
              <p:cNvSpPr>
                <a:spLocks noChangeShapeType="1"/>
              </p:cNvSpPr>
              <p:nvPr/>
            </p:nvSpPr>
            <p:spPr bwMode="auto">
              <a:xfrm>
                <a:off x="3207" y="2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4" name="Line 4900"/>
              <p:cNvSpPr>
                <a:spLocks noChangeShapeType="1"/>
              </p:cNvSpPr>
              <p:nvPr/>
            </p:nvSpPr>
            <p:spPr bwMode="auto">
              <a:xfrm>
                <a:off x="3207" y="2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5" name="Line 4901"/>
              <p:cNvSpPr>
                <a:spLocks noChangeShapeType="1"/>
              </p:cNvSpPr>
              <p:nvPr/>
            </p:nvSpPr>
            <p:spPr bwMode="auto">
              <a:xfrm>
                <a:off x="3207" y="2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6" name="Line 4902"/>
              <p:cNvSpPr>
                <a:spLocks noChangeShapeType="1"/>
              </p:cNvSpPr>
              <p:nvPr/>
            </p:nvSpPr>
            <p:spPr bwMode="auto">
              <a:xfrm>
                <a:off x="3207" y="2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7" name="Line 4903"/>
              <p:cNvSpPr>
                <a:spLocks noChangeShapeType="1"/>
              </p:cNvSpPr>
              <p:nvPr/>
            </p:nvSpPr>
            <p:spPr bwMode="auto">
              <a:xfrm>
                <a:off x="3207" y="2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8" name="Line 4904"/>
              <p:cNvSpPr>
                <a:spLocks noChangeShapeType="1"/>
              </p:cNvSpPr>
              <p:nvPr/>
            </p:nvSpPr>
            <p:spPr bwMode="auto">
              <a:xfrm>
                <a:off x="3207" y="2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9" name="Line 4905"/>
              <p:cNvSpPr>
                <a:spLocks noChangeShapeType="1"/>
              </p:cNvSpPr>
              <p:nvPr/>
            </p:nvSpPr>
            <p:spPr bwMode="auto">
              <a:xfrm>
                <a:off x="3207" y="2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0" name="Line 4906"/>
              <p:cNvSpPr>
                <a:spLocks noChangeShapeType="1"/>
              </p:cNvSpPr>
              <p:nvPr/>
            </p:nvSpPr>
            <p:spPr bwMode="auto">
              <a:xfrm>
                <a:off x="3207" y="2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1" name="Line 4907"/>
              <p:cNvSpPr>
                <a:spLocks noChangeShapeType="1"/>
              </p:cNvSpPr>
              <p:nvPr/>
            </p:nvSpPr>
            <p:spPr bwMode="auto">
              <a:xfrm>
                <a:off x="3207" y="2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2" name="Line 4908"/>
              <p:cNvSpPr>
                <a:spLocks noChangeShapeType="1"/>
              </p:cNvSpPr>
              <p:nvPr/>
            </p:nvSpPr>
            <p:spPr bwMode="auto">
              <a:xfrm>
                <a:off x="3207" y="2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3" name="Line 4909"/>
              <p:cNvSpPr>
                <a:spLocks noChangeShapeType="1"/>
              </p:cNvSpPr>
              <p:nvPr/>
            </p:nvSpPr>
            <p:spPr bwMode="auto">
              <a:xfrm>
                <a:off x="3207" y="2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4" name="Line 4910"/>
              <p:cNvSpPr>
                <a:spLocks noChangeShapeType="1"/>
              </p:cNvSpPr>
              <p:nvPr/>
            </p:nvSpPr>
            <p:spPr bwMode="auto">
              <a:xfrm>
                <a:off x="3207" y="2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5" name="Line 4911"/>
              <p:cNvSpPr>
                <a:spLocks noChangeShapeType="1"/>
              </p:cNvSpPr>
              <p:nvPr/>
            </p:nvSpPr>
            <p:spPr bwMode="auto">
              <a:xfrm>
                <a:off x="3207" y="2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6" name="Line 4912"/>
              <p:cNvSpPr>
                <a:spLocks noChangeShapeType="1"/>
              </p:cNvSpPr>
              <p:nvPr/>
            </p:nvSpPr>
            <p:spPr bwMode="auto">
              <a:xfrm>
                <a:off x="3207" y="2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7" name="Line 4913"/>
              <p:cNvSpPr>
                <a:spLocks noChangeShapeType="1"/>
              </p:cNvSpPr>
              <p:nvPr/>
            </p:nvSpPr>
            <p:spPr bwMode="auto">
              <a:xfrm>
                <a:off x="3207" y="2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8" name="Line 4914"/>
              <p:cNvSpPr>
                <a:spLocks noChangeShapeType="1"/>
              </p:cNvSpPr>
              <p:nvPr/>
            </p:nvSpPr>
            <p:spPr bwMode="auto">
              <a:xfrm>
                <a:off x="3207" y="2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9" name="Line 4915"/>
              <p:cNvSpPr>
                <a:spLocks noChangeShapeType="1"/>
              </p:cNvSpPr>
              <p:nvPr/>
            </p:nvSpPr>
            <p:spPr bwMode="auto">
              <a:xfrm>
                <a:off x="3207" y="2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0" name="Line 4916"/>
              <p:cNvSpPr>
                <a:spLocks noChangeShapeType="1"/>
              </p:cNvSpPr>
              <p:nvPr/>
            </p:nvSpPr>
            <p:spPr bwMode="auto">
              <a:xfrm>
                <a:off x="3207" y="2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1" name="Line 4917"/>
              <p:cNvSpPr>
                <a:spLocks noChangeShapeType="1"/>
              </p:cNvSpPr>
              <p:nvPr/>
            </p:nvSpPr>
            <p:spPr bwMode="auto">
              <a:xfrm>
                <a:off x="3207" y="2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2" name="Line 4918"/>
              <p:cNvSpPr>
                <a:spLocks noChangeShapeType="1"/>
              </p:cNvSpPr>
              <p:nvPr/>
            </p:nvSpPr>
            <p:spPr bwMode="auto">
              <a:xfrm>
                <a:off x="3207" y="2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3" name="Line 4919"/>
              <p:cNvSpPr>
                <a:spLocks noChangeShapeType="1"/>
              </p:cNvSpPr>
              <p:nvPr/>
            </p:nvSpPr>
            <p:spPr bwMode="auto">
              <a:xfrm>
                <a:off x="3207" y="2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4" name="Line 4920"/>
              <p:cNvSpPr>
                <a:spLocks noChangeShapeType="1"/>
              </p:cNvSpPr>
              <p:nvPr/>
            </p:nvSpPr>
            <p:spPr bwMode="auto">
              <a:xfrm>
                <a:off x="3207" y="2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5" name="Line 4921"/>
              <p:cNvSpPr>
                <a:spLocks noChangeShapeType="1"/>
              </p:cNvSpPr>
              <p:nvPr/>
            </p:nvSpPr>
            <p:spPr bwMode="auto">
              <a:xfrm>
                <a:off x="3207" y="2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6" name="Line 4922"/>
              <p:cNvSpPr>
                <a:spLocks noChangeShapeType="1"/>
              </p:cNvSpPr>
              <p:nvPr/>
            </p:nvSpPr>
            <p:spPr bwMode="auto">
              <a:xfrm>
                <a:off x="3207" y="2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" name="Line 4923"/>
              <p:cNvSpPr>
                <a:spLocks noChangeShapeType="1"/>
              </p:cNvSpPr>
              <p:nvPr/>
            </p:nvSpPr>
            <p:spPr bwMode="auto">
              <a:xfrm>
                <a:off x="3207" y="3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" name="Line 4924"/>
              <p:cNvSpPr>
                <a:spLocks noChangeShapeType="1"/>
              </p:cNvSpPr>
              <p:nvPr/>
            </p:nvSpPr>
            <p:spPr bwMode="auto">
              <a:xfrm>
                <a:off x="3207" y="3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" name="Line 4925"/>
              <p:cNvSpPr>
                <a:spLocks noChangeShapeType="1"/>
              </p:cNvSpPr>
              <p:nvPr/>
            </p:nvSpPr>
            <p:spPr bwMode="auto">
              <a:xfrm>
                <a:off x="3207" y="3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" name="Line 4926"/>
              <p:cNvSpPr>
                <a:spLocks noChangeShapeType="1"/>
              </p:cNvSpPr>
              <p:nvPr/>
            </p:nvSpPr>
            <p:spPr bwMode="auto">
              <a:xfrm>
                <a:off x="3207" y="3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1" name="Line 4927"/>
              <p:cNvSpPr>
                <a:spLocks noChangeShapeType="1"/>
              </p:cNvSpPr>
              <p:nvPr/>
            </p:nvSpPr>
            <p:spPr bwMode="auto">
              <a:xfrm>
                <a:off x="3207" y="3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" name="Line 4928"/>
              <p:cNvSpPr>
                <a:spLocks noChangeShapeType="1"/>
              </p:cNvSpPr>
              <p:nvPr/>
            </p:nvSpPr>
            <p:spPr bwMode="auto">
              <a:xfrm>
                <a:off x="3207" y="3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" name="Line 4929"/>
              <p:cNvSpPr>
                <a:spLocks noChangeShapeType="1"/>
              </p:cNvSpPr>
              <p:nvPr/>
            </p:nvSpPr>
            <p:spPr bwMode="auto">
              <a:xfrm>
                <a:off x="3207" y="3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4" name="Line 4930"/>
              <p:cNvSpPr>
                <a:spLocks noChangeShapeType="1"/>
              </p:cNvSpPr>
              <p:nvPr/>
            </p:nvSpPr>
            <p:spPr bwMode="auto">
              <a:xfrm>
                <a:off x="3207" y="3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5" name="Line 4931"/>
              <p:cNvSpPr>
                <a:spLocks noChangeShapeType="1"/>
              </p:cNvSpPr>
              <p:nvPr/>
            </p:nvSpPr>
            <p:spPr bwMode="auto">
              <a:xfrm>
                <a:off x="3207" y="3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6" name="Line 4932"/>
              <p:cNvSpPr>
                <a:spLocks noChangeShapeType="1"/>
              </p:cNvSpPr>
              <p:nvPr/>
            </p:nvSpPr>
            <p:spPr bwMode="auto">
              <a:xfrm>
                <a:off x="3207" y="3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7" name="Line 4933"/>
              <p:cNvSpPr>
                <a:spLocks noChangeShapeType="1"/>
              </p:cNvSpPr>
              <p:nvPr/>
            </p:nvSpPr>
            <p:spPr bwMode="auto">
              <a:xfrm>
                <a:off x="3207" y="3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8" name="Line 4934"/>
              <p:cNvSpPr>
                <a:spLocks noChangeShapeType="1"/>
              </p:cNvSpPr>
              <p:nvPr/>
            </p:nvSpPr>
            <p:spPr bwMode="auto">
              <a:xfrm>
                <a:off x="3207" y="3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" name="Line 4935"/>
              <p:cNvSpPr>
                <a:spLocks noChangeShapeType="1"/>
              </p:cNvSpPr>
              <p:nvPr/>
            </p:nvSpPr>
            <p:spPr bwMode="auto">
              <a:xfrm>
                <a:off x="3207" y="3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" name="Line 4936"/>
              <p:cNvSpPr>
                <a:spLocks noChangeShapeType="1"/>
              </p:cNvSpPr>
              <p:nvPr/>
            </p:nvSpPr>
            <p:spPr bwMode="auto">
              <a:xfrm>
                <a:off x="3207" y="3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" name="Line 4937"/>
              <p:cNvSpPr>
                <a:spLocks noChangeShapeType="1"/>
              </p:cNvSpPr>
              <p:nvPr/>
            </p:nvSpPr>
            <p:spPr bwMode="auto">
              <a:xfrm>
                <a:off x="3207" y="3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" name="Line 4938"/>
              <p:cNvSpPr>
                <a:spLocks noChangeShapeType="1"/>
              </p:cNvSpPr>
              <p:nvPr/>
            </p:nvSpPr>
            <p:spPr bwMode="auto">
              <a:xfrm>
                <a:off x="3207" y="3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" name="Line 4939"/>
              <p:cNvSpPr>
                <a:spLocks noChangeShapeType="1"/>
              </p:cNvSpPr>
              <p:nvPr/>
            </p:nvSpPr>
            <p:spPr bwMode="auto">
              <a:xfrm>
                <a:off x="3207" y="3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" name="Line 4940"/>
              <p:cNvSpPr>
                <a:spLocks noChangeShapeType="1"/>
              </p:cNvSpPr>
              <p:nvPr/>
            </p:nvSpPr>
            <p:spPr bwMode="auto">
              <a:xfrm>
                <a:off x="3207" y="3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5" name="Line 4941"/>
              <p:cNvSpPr>
                <a:spLocks noChangeShapeType="1"/>
              </p:cNvSpPr>
              <p:nvPr/>
            </p:nvSpPr>
            <p:spPr bwMode="auto">
              <a:xfrm>
                <a:off x="3207" y="3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6" name="Line 4942"/>
              <p:cNvSpPr>
                <a:spLocks noChangeShapeType="1"/>
              </p:cNvSpPr>
              <p:nvPr/>
            </p:nvSpPr>
            <p:spPr bwMode="auto">
              <a:xfrm>
                <a:off x="3207" y="3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7" name="Line 4943"/>
              <p:cNvSpPr>
                <a:spLocks noChangeShapeType="1"/>
              </p:cNvSpPr>
              <p:nvPr/>
            </p:nvSpPr>
            <p:spPr bwMode="auto">
              <a:xfrm>
                <a:off x="3207" y="3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8" name="Line 4944"/>
              <p:cNvSpPr>
                <a:spLocks noChangeShapeType="1"/>
              </p:cNvSpPr>
              <p:nvPr/>
            </p:nvSpPr>
            <p:spPr bwMode="auto">
              <a:xfrm>
                <a:off x="3207" y="3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9" name="Line 4945"/>
              <p:cNvSpPr>
                <a:spLocks noChangeShapeType="1"/>
              </p:cNvSpPr>
              <p:nvPr/>
            </p:nvSpPr>
            <p:spPr bwMode="auto">
              <a:xfrm>
                <a:off x="3207" y="3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0" name="Line 4946"/>
              <p:cNvSpPr>
                <a:spLocks noChangeShapeType="1"/>
              </p:cNvSpPr>
              <p:nvPr/>
            </p:nvSpPr>
            <p:spPr bwMode="auto">
              <a:xfrm>
                <a:off x="3207" y="3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1" name="Line 4947"/>
              <p:cNvSpPr>
                <a:spLocks noChangeShapeType="1"/>
              </p:cNvSpPr>
              <p:nvPr/>
            </p:nvSpPr>
            <p:spPr bwMode="auto">
              <a:xfrm>
                <a:off x="3207" y="3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2" name="Line 4948"/>
              <p:cNvSpPr>
                <a:spLocks noChangeShapeType="1"/>
              </p:cNvSpPr>
              <p:nvPr/>
            </p:nvSpPr>
            <p:spPr bwMode="auto">
              <a:xfrm>
                <a:off x="3207" y="3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3" name="Line 4949"/>
              <p:cNvSpPr>
                <a:spLocks noChangeShapeType="1"/>
              </p:cNvSpPr>
              <p:nvPr/>
            </p:nvSpPr>
            <p:spPr bwMode="auto">
              <a:xfrm>
                <a:off x="3207" y="3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4" name="Line 4950"/>
              <p:cNvSpPr>
                <a:spLocks noChangeShapeType="1"/>
              </p:cNvSpPr>
              <p:nvPr/>
            </p:nvSpPr>
            <p:spPr bwMode="auto">
              <a:xfrm>
                <a:off x="3207" y="3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5" name="Line 4951"/>
              <p:cNvSpPr>
                <a:spLocks noChangeShapeType="1"/>
              </p:cNvSpPr>
              <p:nvPr/>
            </p:nvSpPr>
            <p:spPr bwMode="auto">
              <a:xfrm>
                <a:off x="3207" y="3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6" name="Line 4952"/>
              <p:cNvSpPr>
                <a:spLocks noChangeShapeType="1"/>
              </p:cNvSpPr>
              <p:nvPr/>
            </p:nvSpPr>
            <p:spPr bwMode="auto">
              <a:xfrm>
                <a:off x="3207" y="3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7" name="Line 4953"/>
              <p:cNvSpPr>
                <a:spLocks noChangeShapeType="1"/>
              </p:cNvSpPr>
              <p:nvPr/>
            </p:nvSpPr>
            <p:spPr bwMode="auto">
              <a:xfrm>
                <a:off x="3207" y="3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8" name="Line 4954"/>
              <p:cNvSpPr>
                <a:spLocks noChangeShapeType="1"/>
              </p:cNvSpPr>
              <p:nvPr/>
            </p:nvSpPr>
            <p:spPr bwMode="auto">
              <a:xfrm>
                <a:off x="3207" y="3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9" name="Line 4955"/>
              <p:cNvSpPr>
                <a:spLocks noChangeShapeType="1"/>
              </p:cNvSpPr>
              <p:nvPr/>
            </p:nvSpPr>
            <p:spPr bwMode="auto">
              <a:xfrm>
                <a:off x="3207" y="3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0" name="Line 4956"/>
              <p:cNvSpPr>
                <a:spLocks noChangeShapeType="1"/>
              </p:cNvSpPr>
              <p:nvPr/>
            </p:nvSpPr>
            <p:spPr bwMode="auto">
              <a:xfrm>
                <a:off x="3207" y="3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1" name="Line 4957"/>
              <p:cNvSpPr>
                <a:spLocks noChangeShapeType="1"/>
              </p:cNvSpPr>
              <p:nvPr/>
            </p:nvSpPr>
            <p:spPr bwMode="auto">
              <a:xfrm>
                <a:off x="3207" y="3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2" name="Line 4958"/>
              <p:cNvSpPr>
                <a:spLocks noChangeShapeType="1"/>
              </p:cNvSpPr>
              <p:nvPr/>
            </p:nvSpPr>
            <p:spPr bwMode="auto">
              <a:xfrm>
                <a:off x="3207" y="3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3" name="Line 4959"/>
              <p:cNvSpPr>
                <a:spLocks noChangeShapeType="1"/>
              </p:cNvSpPr>
              <p:nvPr/>
            </p:nvSpPr>
            <p:spPr bwMode="auto">
              <a:xfrm>
                <a:off x="3207" y="3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4" name="Line 4960"/>
              <p:cNvSpPr>
                <a:spLocks noChangeShapeType="1"/>
              </p:cNvSpPr>
              <p:nvPr/>
            </p:nvSpPr>
            <p:spPr bwMode="auto">
              <a:xfrm>
                <a:off x="3207" y="3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5" name="Line 4961"/>
              <p:cNvSpPr>
                <a:spLocks noChangeShapeType="1"/>
              </p:cNvSpPr>
              <p:nvPr/>
            </p:nvSpPr>
            <p:spPr bwMode="auto">
              <a:xfrm>
                <a:off x="3207" y="3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6" name="Line 4962"/>
              <p:cNvSpPr>
                <a:spLocks noChangeShapeType="1"/>
              </p:cNvSpPr>
              <p:nvPr/>
            </p:nvSpPr>
            <p:spPr bwMode="auto">
              <a:xfrm>
                <a:off x="3207" y="3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7" name="Line 4963"/>
              <p:cNvSpPr>
                <a:spLocks noChangeShapeType="1"/>
              </p:cNvSpPr>
              <p:nvPr/>
            </p:nvSpPr>
            <p:spPr bwMode="auto">
              <a:xfrm>
                <a:off x="3207" y="3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8" name="Line 4964"/>
              <p:cNvSpPr>
                <a:spLocks noChangeShapeType="1"/>
              </p:cNvSpPr>
              <p:nvPr/>
            </p:nvSpPr>
            <p:spPr bwMode="auto">
              <a:xfrm>
                <a:off x="3207" y="3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9" name="Line 4965"/>
              <p:cNvSpPr>
                <a:spLocks noChangeShapeType="1"/>
              </p:cNvSpPr>
              <p:nvPr/>
            </p:nvSpPr>
            <p:spPr bwMode="auto">
              <a:xfrm>
                <a:off x="3207" y="3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0" name="Line 4966"/>
              <p:cNvSpPr>
                <a:spLocks noChangeShapeType="1"/>
              </p:cNvSpPr>
              <p:nvPr/>
            </p:nvSpPr>
            <p:spPr bwMode="auto">
              <a:xfrm>
                <a:off x="3207" y="3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1" name="Line 4967"/>
              <p:cNvSpPr>
                <a:spLocks noChangeShapeType="1"/>
              </p:cNvSpPr>
              <p:nvPr/>
            </p:nvSpPr>
            <p:spPr bwMode="auto">
              <a:xfrm>
                <a:off x="3207" y="3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2" name="Line 4968"/>
              <p:cNvSpPr>
                <a:spLocks noChangeShapeType="1"/>
              </p:cNvSpPr>
              <p:nvPr/>
            </p:nvSpPr>
            <p:spPr bwMode="auto">
              <a:xfrm>
                <a:off x="3207" y="3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3" name="Line 4969"/>
              <p:cNvSpPr>
                <a:spLocks noChangeShapeType="1"/>
              </p:cNvSpPr>
              <p:nvPr/>
            </p:nvSpPr>
            <p:spPr bwMode="auto">
              <a:xfrm>
                <a:off x="3207" y="3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4" name="Line 4970"/>
              <p:cNvSpPr>
                <a:spLocks noChangeShapeType="1"/>
              </p:cNvSpPr>
              <p:nvPr/>
            </p:nvSpPr>
            <p:spPr bwMode="auto">
              <a:xfrm>
                <a:off x="3207" y="3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5" name="Line 4971"/>
              <p:cNvSpPr>
                <a:spLocks noChangeShapeType="1"/>
              </p:cNvSpPr>
              <p:nvPr/>
            </p:nvSpPr>
            <p:spPr bwMode="auto">
              <a:xfrm>
                <a:off x="3207" y="3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6" name="Line 4972"/>
              <p:cNvSpPr>
                <a:spLocks noChangeShapeType="1"/>
              </p:cNvSpPr>
              <p:nvPr/>
            </p:nvSpPr>
            <p:spPr bwMode="auto">
              <a:xfrm>
                <a:off x="3207" y="3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7" name="Line 4973"/>
              <p:cNvSpPr>
                <a:spLocks noChangeShapeType="1"/>
              </p:cNvSpPr>
              <p:nvPr/>
            </p:nvSpPr>
            <p:spPr bwMode="auto">
              <a:xfrm>
                <a:off x="3207" y="3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8" name="Line 4974"/>
              <p:cNvSpPr>
                <a:spLocks noChangeShapeType="1"/>
              </p:cNvSpPr>
              <p:nvPr/>
            </p:nvSpPr>
            <p:spPr bwMode="auto">
              <a:xfrm>
                <a:off x="3207" y="3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9" name="Line 4975"/>
              <p:cNvSpPr>
                <a:spLocks noChangeShapeType="1"/>
              </p:cNvSpPr>
              <p:nvPr/>
            </p:nvSpPr>
            <p:spPr bwMode="auto">
              <a:xfrm>
                <a:off x="3207" y="3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0" name="Line 4976"/>
              <p:cNvSpPr>
                <a:spLocks noChangeShapeType="1"/>
              </p:cNvSpPr>
              <p:nvPr/>
            </p:nvSpPr>
            <p:spPr bwMode="auto">
              <a:xfrm>
                <a:off x="3307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1" name="Line 4977"/>
              <p:cNvSpPr>
                <a:spLocks noChangeShapeType="1"/>
              </p:cNvSpPr>
              <p:nvPr/>
            </p:nvSpPr>
            <p:spPr bwMode="auto">
              <a:xfrm>
                <a:off x="3407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2" name="Line 4978"/>
              <p:cNvSpPr>
                <a:spLocks noChangeShapeType="1"/>
              </p:cNvSpPr>
              <p:nvPr/>
            </p:nvSpPr>
            <p:spPr bwMode="auto">
              <a:xfrm>
                <a:off x="3505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3" name="Line 4979"/>
              <p:cNvSpPr>
                <a:spLocks noChangeShapeType="1"/>
              </p:cNvSpPr>
              <p:nvPr/>
            </p:nvSpPr>
            <p:spPr bwMode="auto">
              <a:xfrm>
                <a:off x="3605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4" name="Line 4980"/>
              <p:cNvSpPr>
                <a:spLocks noChangeShapeType="1"/>
              </p:cNvSpPr>
              <p:nvPr/>
            </p:nvSpPr>
            <p:spPr bwMode="auto">
              <a:xfrm>
                <a:off x="3705" y="3681"/>
                <a:ext cx="1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5" name="Line 4981"/>
              <p:cNvSpPr>
                <a:spLocks noChangeShapeType="1"/>
              </p:cNvSpPr>
              <p:nvPr/>
            </p:nvSpPr>
            <p:spPr bwMode="auto">
              <a:xfrm>
                <a:off x="3705" y="230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6" name="Line 4982"/>
              <p:cNvSpPr>
                <a:spLocks noChangeShapeType="1"/>
              </p:cNvSpPr>
              <p:nvPr/>
            </p:nvSpPr>
            <p:spPr bwMode="auto">
              <a:xfrm>
                <a:off x="3705" y="231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7" name="Line 4983"/>
              <p:cNvSpPr>
                <a:spLocks noChangeShapeType="1"/>
              </p:cNvSpPr>
              <p:nvPr/>
            </p:nvSpPr>
            <p:spPr bwMode="auto">
              <a:xfrm>
                <a:off x="3705" y="233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8" name="Line 4984"/>
              <p:cNvSpPr>
                <a:spLocks noChangeShapeType="1"/>
              </p:cNvSpPr>
              <p:nvPr/>
            </p:nvSpPr>
            <p:spPr bwMode="auto">
              <a:xfrm>
                <a:off x="3705" y="234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9" name="Line 4985"/>
              <p:cNvSpPr>
                <a:spLocks noChangeShapeType="1"/>
              </p:cNvSpPr>
              <p:nvPr/>
            </p:nvSpPr>
            <p:spPr bwMode="auto">
              <a:xfrm>
                <a:off x="3705" y="235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0" name="Line 4986"/>
              <p:cNvSpPr>
                <a:spLocks noChangeShapeType="1"/>
              </p:cNvSpPr>
              <p:nvPr/>
            </p:nvSpPr>
            <p:spPr bwMode="auto">
              <a:xfrm>
                <a:off x="3705" y="237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1" name="Line 4987"/>
              <p:cNvSpPr>
                <a:spLocks noChangeShapeType="1"/>
              </p:cNvSpPr>
              <p:nvPr/>
            </p:nvSpPr>
            <p:spPr bwMode="auto">
              <a:xfrm>
                <a:off x="3705" y="238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2" name="Line 4988"/>
              <p:cNvSpPr>
                <a:spLocks noChangeShapeType="1"/>
              </p:cNvSpPr>
              <p:nvPr/>
            </p:nvSpPr>
            <p:spPr bwMode="auto">
              <a:xfrm>
                <a:off x="3705" y="239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3" name="Line 4989"/>
              <p:cNvSpPr>
                <a:spLocks noChangeShapeType="1"/>
              </p:cNvSpPr>
              <p:nvPr/>
            </p:nvSpPr>
            <p:spPr bwMode="auto">
              <a:xfrm>
                <a:off x="3705" y="241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4" name="Line 4990"/>
              <p:cNvSpPr>
                <a:spLocks noChangeShapeType="1"/>
              </p:cNvSpPr>
              <p:nvPr/>
            </p:nvSpPr>
            <p:spPr bwMode="auto">
              <a:xfrm>
                <a:off x="3705" y="242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5" name="Line 4991"/>
              <p:cNvSpPr>
                <a:spLocks noChangeShapeType="1"/>
              </p:cNvSpPr>
              <p:nvPr/>
            </p:nvSpPr>
            <p:spPr bwMode="auto">
              <a:xfrm>
                <a:off x="3705" y="244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6" name="Line 4992"/>
              <p:cNvSpPr>
                <a:spLocks noChangeShapeType="1"/>
              </p:cNvSpPr>
              <p:nvPr/>
            </p:nvSpPr>
            <p:spPr bwMode="auto">
              <a:xfrm>
                <a:off x="3705" y="245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7" name="Line 4993"/>
              <p:cNvSpPr>
                <a:spLocks noChangeShapeType="1"/>
              </p:cNvSpPr>
              <p:nvPr/>
            </p:nvSpPr>
            <p:spPr bwMode="auto">
              <a:xfrm>
                <a:off x="3705" y="246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8" name="Line 4994"/>
              <p:cNvSpPr>
                <a:spLocks noChangeShapeType="1"/>
              </p:cNvSpPr>
              <p:nvPr/>
            </p:nvSpPr>
            <p:spPr bwMode="auto">
              <a:xfrm>
                <a:off x="3705" y="248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9" name="Line 4995"/>
              <p:cNvSpPr>
                <a:spLocks noChangeShapeType="1"/>
              </p:cNvSpPr>
              <p:nvPr/>
            </p:nvSpPr>
            <p:spPr bwMode="auto">
              <a:xfrm>
                <a:off x="3705" y="249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0" name="Line 4996"/>
              <p:cNvSpPr>
                <a:spLocks noChangeShapeType="1"/>
              </p:cNvSpPr>
              <p:nvPr/>
            </p:nvSpPr>
            <p:spPr bwMode="auto">
              <a:xfrm>
                <a:off x="3705" y="250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1" name="Line 4997"/>
              <p:cNvSpPr>
                <a:spLocks noChangeShapeType="1"/>
              </p:cNvSpPr>
              <p:nvPr/>
            </p:nvSpPr>
            <p:spPr bwMode="auto">
              <a:xfrm>
                <a:off x="3705" y="252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2" name="Line 4998"/>
              <p:cNvSpPr>
                <a:spLocks noChangeShapeType="1"/>
              </p:cNvSpPr>
              <p:nvPr/>
            </p:nvSpPr>
            <p:spPr bwMode="auto">
              <a:xfrm>
                <a:off x="3705" y="253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3" name="Line 4999"/>
              <p:cNvSpPr>
                <a:spLocks noChangeShapeType="1"/>
              </p:cNvSpPr>
              <p:nvPr/>
            </p:nvSpPr>
            <p:spPr bwMode="auto">
              <a:xfrm>
                <a:off x="3705" y="254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4" name="Line 5000"/>
              <p:cNvSpPr>
                <a:spLocks noChangeShapeType="1"/>
              </p:cNvSpPr>
              <p:nvPr/>
            </p:nvSpPr>
            <p:spPr bwMode="auto">
              <a:xfrm>
                <a:off x="3705" y="256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5" name="Line 5001"/>
              <p:cNvSpPr>
                <a:spLocks noChangeShapeType="1"/>
              </p:cNvSpPr>
              <p:nvPr/>
            </p:nvSpPr>
            <p:spPr bwMode="auto">
              <a:xfrm>
                <a:off x="3705" y="257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6" name="Line 5002"/>
              <p:cNvSpPr>
                <a:spLocks noChangeShapeType="1"/>
              </p:cNvSpPr>
              <p:nvPr/>
            </p:nvSpPr>
            <p:spPr bwMode="auto">
              <a:xfrm>
                <a:off x="3705" y="258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7" name="Line 5003"/>
              <p:cNvSpPr>
                <a:spLocks noChangeShapeType="1"/>
              </p:cNvSpPr>
              <p:nvPr/>
            </p:nvSpPr>
            <p:spPr bwMode="auto">
              <a:xfrm>
                <a:off x="3705" y="260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8" name="Line 5004"/>
              <p:cNvSpPr>
                <a:spLocks noChangeShapeType="1"/>
              </p:cNvSpPr>
              <p:nvPr/>
            </p:nvSpPr>
            <p:spPr bwMode="auto">
              <a:xfrm>
                <a:off x="3705" y="261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9" name="Line 5005"/>
              <p:cNvSpPr>
                <a:spLocks noChangeShapeType="1"/>
              </p:cNvSpPr>
              <p:nvPr/>
            </p:nvSpPr>
            <p:spPr bwMode="auto">
              <a:xfrm>
                <a:off x="3705" y="262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0" name="Line 5006"/>
              <p:cNvSpPr>
                <a:spLocks noChangeShapeType="1"/>
              </p:cNvSpPr>
              <p:nvPr/>
            </p:nvSpPr>
            <p:spPr bwMode="auto">
              <a:xfrm>
                <a:off x="3705" y="264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1" name="Line 5007"/>
              <p:cNvSpPr>
                <a:spLocks noChangeShapeType="1"/>
              </p:cNvSpPr>
              <p:nvPr/>
            </p:nvSpPr>
            <p:spPr bwMode="auto">
              <a:xfrm>
                <a:off x="3705" y="2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2" name="Line 5008"/>
              <p:cNvSpPr>
                <a:spLocks noChangeShapeType="1"/>
              </p:cNvSpPr>
              <p:nvPr/>
            </p:nvSpPr>
            <p:spPr bwMode="auto">
              <a:xfrm>
                <a:off x="3705" y="2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3" name="Line 5009"/>
              <p:cNvSpPr>
                <a:spLocks noChangeShapeType="1"/>
              </p:cNvSpPr>
              <p:nvPr/>
            </p:nvSpPr>
            <p:spPr bwMode="auto">
              <a:xfrm>
                <a:off x="3705" y="2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4" name="Line 5010"/>
              <p:cNvSpPr>
                <a:spLocks noChangeShapeType="1"/>
              </p:cNvSpPr>
              <p:nvPr/>
            </p:nvSpPr>
            <p:spPr bwMode="auto">
              <a:xfrm>
                <a:off x="3705" y="2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5" name="Line 5011"/>
              <p:cNvSpPr>
                <a:spLocks noChangeShapeType="1"/>
              </p:cNvSpPr>
              <p:nvPr/>
            </p:nvSpPr>
            <p:spPr bwMode="auto">
              <a:xfrm>
                <a:off x="3705" y="2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6" name="Line 5012"/>
              <p:cNvSpPr>
                <a:spLocks noChangeShapeType="1"/>
              </p:cNvSpPr>
              <p:nvPr/>
            </p:nvSpPr>
            <p:spPr bwMode="auto">
              <a:xfrm>
                <a:off x="3705" y="2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7" name="Line 5013"/>
              <p:cNvSpPr>
                <a:spLocks noChangeShapeType="1"/>
              </p:cNvSpPr>
              <p:nvPr/>
            </p:nvSpPr>
            <p:spPr bwMode="auto">
              <a:xfrm>
                <a:off x="3705" y="2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8" name="Line 5014"/>
              <p:cNvSpPr>
                <a:spLocks noChangeShapeType="1"/>
              </p:cNvSpPr>
              <p:nvPr/>
            </p:nvSpPr>
            <p:spPr bwMode="auto">
              <a:xfrm>
                <a:off x="3705" y="2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9" name="Line 5015"/>
              <p:cNvSpPr>
                <a:spLocks noChangeShapeType="1"/>
              </p:cNvSpPr>
              <p:nvPr/>
            </p:nvSpPr>
            <p:spPr bwMode="auto">
              <a:xfrm>
                <a:off x="3705" y="2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0" name="Line 5016"/>
              <p:cNvSpPr>
                <a:spLocks noChangeShapeType="1"/>
              </p:cNvSpPr>
              <p:nvPr/>
            </p:nvSpPr>
            <p:spPr bwMode="auto">
              <a:xfrm>
                <a:off x="3705" y="2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1" name="Line 5017"/>
              <p:cNvSpPr>
                <a:spLocks noChangeShapeType="1"/>
              </p:cNvSpPr>
              <p:nvPr/>
            </p:nvSpPr>
            <p:spPr bwMode="auto">
              <a:xfrm>
                <a:off x="3705" y="2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2" name="Line 5018"/>
              <p:cNvSpPr>
                <a:spLocks noChangeShapeType="1"/>
              </p:cNvSpPr>
              <p:nvPr/>
            </p:nvSpPr>
            <p:spPr bwMode="auto">
              <a:xfrm>
                <a:off x="3705" y="2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" name="Line 5019"/>
              <p:cNvSpPr>
                <a:spLocks noChangeShapeType="1"/>
              </p:cNvSpPr>
              <p:nvPr/>
            </p:nvSpPr>
            <p:spPr bwMode="auto">
              <a:xfrm>
                <a:off x="3705" y="2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" name="Line 5020"/>
              <p:cNvSpPr>
                <a:spLocks noChangeShapeType="1"/>
              </p:cNvSpPr>
              <p:nvPr/>
            </p:nvSpPr>
            <p:spPr bwMode="auto">
              <a:xfrm>
                <a:off x="3705" y="2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" name="Line 5021"/>
              <p:cNvSpPr>
                <a:spLocks noChangeShapeType="1"/>
              </p:cNvSpPr>
              <p:nvPr/>
            </p:nvSpPr>
            <p:spPr bwMode="auto">
              <a:xfrm>
                <a:off x="3705" y="2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" name="Line 5022"/>
              <p:cNvSpPr>
                <a:spLocks noChangeShapeType="1"/>
              </p:cNvSpPr>
              <p:nvPr/>
            </p:nvSpPr>
            <p:spPr bwMode="auto">
              <a:xfrm>
                <a:off x="3705" y="2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" name="Line 5023"/>
              <p:cNvSpPr>
                <a:spLocks noChangeShapeType="1"/>
              </p:cNvSpPr>
              <p:nvPr/>
            </p:nvSpPr>
            <p:spPr bwMode="auto">
              <a:xfrm>
                <a:off x="3705" y="2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" name="Line 5024"/>
              <p:cNvSpPr>
                <a:spLocks noChangeShapeType="1"/>
              </p:cNvSpPr>
              <p:nvPr/>
            </p:nvSpPr>
            <p:spPr bwMode="auto">
              <a:xfrm>
                <a:off x="3705" y="2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" name="Line 5025"/>
              <p:cNvSpPr>
                <a:spLocks noChangeShapeType="1"/>
              </p:cNvSpPr>
              <p:nvPr/>
            </p:nvSpPr>
            <p:spPr bwMode="auto">
              <a:xfrm>
                <a:off x="3705" y="2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0" name="Line 5026"/>
              <p:cNvSpPr>
                <a:spLocks noChangeShapeType="1"/>
              </p:cNvSpPr>
              <p:nvPr/>
            </p:nvSpPr>
            <p:spPr bwMode="auto">
              <a:xfrm>
                <a:off x="3705" y="2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1" name="Line 5027"/>
              <p:cNvSpPr>
                <a:spLocks noChangeShapeType="1"/>
              </p:cNvSpPr>
              <p:nvPr/>
            </p:nvSpPr>
            <p:spPr bwMode="auto">
              <a:xfrm>
                <a:off x="3705" y="2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2" name="Line 5028"/>
              <p:cNvSpPr>
                <a:spLocks noChangeShapeType="1"/>
              </p:cNvSpPr>
              <p:nvPr/>
            </p:nvSpPr>
            <p:spPr bwMode="auto">
              <a:xfrm>
                <a:off x="3705" y="2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54" name="Group 5230"/>
            <p:cNvGrpSpPr>
              <a:grpSpLocks/>
            </p:cNvGrpSpPr>
            <p:nvPr/>
          </p:nvGrpSpPr>
          <p:grpSpPr bwMode="auto">
            <a:xfrm>
              <a:off x="3705" y="2305"/>
              <a:ext cx="999" cy="1411"/>
              <a:chOff x="3705" y="2305"/>
              <a:chExt cx="999" cy="1411"/>
            </a:xfrm>
          </p:grpSpPr>
          <p:sp>
            <p:nvSpPr>
              <p:cNvPr id="6054" name="Line 5030"/>
              <p:cNvSpPr>
                <a:spLocks noChangeShapeType="1"/>
              </p:cNvSpPr>
              <p:nvPr/>
            </p:nvSpPr>
            <p:spPr bwMode="auto">
              <a:xfrm>
                <a:off x="3705" y="2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5" name="Line 5031"/>
              <p:cNvSpPr>
                <a:spLocks noChangeShapeType="1"/>
              </p:cNvSpPr>
              <p:nvPr/>
            </p:nvSpPr>
            <p:spPr bwMode="auto">
              <a:xfrm>
                <a:off x="3705" y="2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6" name="Line 5032"/>
              <p:cNvSpPr>
                <a:spLocks noChangeShapeType="1"/>
              </p:cNvSpPr>
              <p:nvPr/>
            </p:nvSpPr>
            <p:spPr bwMode="auto">
              <a:xfrm>
                <a:off x="3705" y="2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7" name="Line 5033"/>
              <p:cNvSpPr>
                <a:spLocks noChangeShapeType="1"/>
              </p:cNvSpPr>
              <p:nvPr/>
            </p:nvSpPr>
            <p:spPr bwMode="auto">
              <a:xfrm>
                <a:off x="3705" y="2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8" name="Line 5034"/>
              <p:cNvSpPr>
                <a:spLocks noChangeShapeType="1"/>
              </p:cNvSpPr>
              <p:nvPr/>
            </p:nvSpPr>
            <p:spPr bwMode="auto">
              <a:xfrm>
                <a:off x="3705" y="3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9" name="Line 5035"/>
              <p:cNvSpPr>
                <a:spLocks noChangeShapeType="1"/>
              </p:cNvSpPr>
              <p:nvPr/>
            </p:nvSpPr>
            <p:spPr bwMode="auto">
              <a:xfrm>
                <a:off x="3705" y="3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0" name="Line 5036"/>
              <p:cNvSpPr>
                <a:spLocks noChangeShapeType="1"/>
              </p:cNvSpPr>
              <p:nvPr/>
            </p:nvSpPr>
            <p:spPr bwMode="auto">
              <a:xfrm>
                <a:off x="3705" y="3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1" name="Line 5037"/>
              <p:cNvSpPr>
                <a:spLocks noChangeShapeType="1"/>
              </p:cNvSpPr>
              <p:nvPr/>
            </p:nvSpPr>
            <p:spPr bwMode="auto">
              <a:xfrm>
                <a:off x="3705" y="3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2" name="Line 5038"/>
              <p:cNvSpPr>
                <a:spLocks noChangeShapeType="1"/>
              </p:cNvSpPr>
              <p:nvPr/>
            </p:nvSpPr>
            <p:spPr bwMode="auto">
              <a:xfrm>
                <a:off x="3705" y="3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3" name="Line 5039"/>
              <p:cNvSpPr>
                <a:spLocks noChangeShapeType="1"/>
              </p:cNvSpPr>
              <p:nvPr/>
            </p:nvSpPr>
            <p:spPr bwMode="auto">
              <a:xfrm>
                <a:off x="3705" y="3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4" name="Line 5040"/>
              <p:cNvSpPr>
                <a:spLocks noChangeShapeType="1"/>
              </p:cNvSpPr>
              <p:nvPr/>
            </p:nvSpPr>
            <p:spPr bwMode="auto">
              <a:xfrm>
                <a:off x="3705" y="3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5" name="Line 5041"/>
              <p:cNvSpPr>
                <a:spLocks noChangeShapeType="1"/>
              </p:cNvSpPr>
              <p:nvPr/>
            </p:nvSpPr>
            <p:spPr bwMode="auto">
              <a:xfrm>
                <a:off x="3705" y="3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6" name="Line 5042"/>
              <p:cNvSpPr>
                <a:spLocks noChangeShapeType="1"/>
              </p:cNvSpPr>
              <p:nvPr/>
            </p:nvSpPr>
            <p:spPr bwMode="auto">
              <a:xfrm>
                <a:off x="3705" y="3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7" name="Line 5043"/>
              <p:cNvSpPr>
                <a:spLocks noChangeShapeType="1"/>
              </p:cNvSpPr>
              <p:nvPr/>
            </p:nvSpPr>
            <p:spPr bwMode="auto">
              <a:xfrm>
                <a:off x="3705" y="3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8" name="Line 5044"/>
              <p:cNvSpPr>
                <a:spLocks noChangeShapeType="1"/>
              </p:cNvSpPr>
              <p:nvPr/>
            </p:nvSpPr>
            <p:spPr bwMode="auto">
              <a:xfrm>
                <a:off x="3705" y="3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9" name="Line 5045"/>
              <p:cNvSpPr>
                <a:spLocks noChangeShapeType="1"/>
              </p:cNvSpPr>
              <p:nvPr/>
            </p:nvSpPr>
            <p:spPr bwMode="auto">
              <a:xfrm>
                <a:off x="3705" y="3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0" name="Line 5046"/>
              <p:cNvSpPr>
                <a:spLocks noChangeShapeType="1"/>
              </p:cNvSpPr>
              <p:nvPr/>
            </p:nvSpPr>
            <p:spPr bwMode="auto">
              <a:xfrm>
                <a:off x="3705" y="3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1" name="Line 5047"/>
              <p:cNvSpPr>
                <a:spLocks noChangeShapeType="1"/>
              </p:cNvSpPr>
              <p:nvPr/>
            </p:nvSpPr>
            <p:spPr bwMode="auto">
              <a:xfrm>
                <a:off x="3705" y="3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2" name="Line 5048"/>
              <p:cNvSpPr>
                <a:spLocks noChangeShapeType="1"/>
              </p:cNvSpPr>
              <p:nvPr/>
            </p:nvSpPr>
            <p:spPr bwMode="auto">
              <a:xfrm>
                <a:off x="3705" y="3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3" name="Line 5049"/>
              <p:cNvSpPr>
                <a:spLocks noChangeShapeType="1"/>
              </p:cNvSpPr>
              <p:nvPr/>
            </p:nvSpPr>
            <p:spPr bwMode="auto">
              <a:xfrm>
                <a:off x="3705" y="3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4" name="Line 5050"/>
              <p:cNvSpPr>
                <a:spLocks noChangeShapeType="1"/>
              </p:cNvSpPr>
              <p:nvPr/>
            </p:nvSpPr>
            <p:spPr bwMode="auto">
              <a:xfrm>
                <a:off x="3705" y="3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5" name="Line 5051"/>
              <p:cNvSpPr>
                <a:spLocks noChangeShapeType="1"/>
              </p:cNvSpPr>
              <p:nvPr/>
            </p:nvSpPr>
            <p:spPr bwMode="auto">
              <a:xfrm>
                <a:off x="3705" y="3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6" name="Line 5052"/>
              <p:cNvSpPr>
                <a:spLocks noChangeShapeType="1"/>
              </p:cNvSpPr>
              <p:nvPr/>
            </p:nvSpPr>
            <p:spPr bwMode="auto">
              <a:xfrm>
                <a:off x="3705" y="3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7" name="Line 5053"/>
              <p:cNvSpPr>
                <a:spLocks noChangeShapeType="1"/>
              </p:cNvSpPr>
              <p:nvPr/>
            </p:nvSpPr>
            <p:spPr bwMode="auto">
              <a:xfrm>
                <a:off x="3705" y="3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8" name="Line 5054"/>
              <p:cNvSpPr>
                <a:spLocks noChangeShapeType="1"/>
              </p:cNvSpPr>
              <p:nvPr/>
            </p:nvSpPr>
            <p:spPr bwMode="auto">
              <a:xfrm>
                <a:off x="3705" y="3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9" name="Line 5055"/>
              <p:cNvSpPr>
                <a:spLocks noChangeShapeType="1"/>
              </p:cNvSpPr>
              <p:nvPr/>
            </p:nvSpPr>
            <p:spPr bwMode="auto">
              <a:xfrm>
                <a:off x="3705" y="3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0" name="Line 5056"/>
              <p:cNvSpPr>
                <a:spLocks noChangeShapeType="1"/>
              </p:cNvSpPr>
              <p:nvPr/>
            </p:nvSpPr>
            <p:spPr bwMode="auto">
              <a:xfrm>
                <a:off x="3705" y="3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1" name="Line 5057"/>
              <p:cNvSpPr>
                <a:spLocks noChangeShapeType="1"/>
              </p:cNvSpPr>
              <p:nvPr/>
            </p:nvSpPr>
            <p:spPr bwMode="auto">
              <a:xfrm>
                <a:off x="3705" y="3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2" name="Line 5058"/>
              <p:cNvSpPr>
                <a:spLocks noChangeShapeType="1"/>
              </p:cNvSpPr>
              <p:nvPr/>
            </p:nvSpPr>
            <p:spPr bwMode="auto">
              <a:xfrm>
                <a:off x="3705" y="3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3" name="Line 5059"/>
              <p:cNvSpPr>
                <a:spLocks noChangeShapeType="1"/>
              </p:cNvSpPr>
              <p:nvPr/>
            </p:nvSpPr>
            <p:spPr bwMode="auto">
              <a:xfrm>
                <a:off x="3705" y="3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4" name="Line 5060"/>
              <p:cNvSpPr>
                <a:spLocks noChangeShapeType="1"/>
              </p:cNvSpPr>
              <p:nvPr/>
            </p:nvSpPr>
            <p:spPr bwMode="auto">
              <a:xfrm>
                <a:off x="3705" y="3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5" name="Line 5061"/>
              <p:cNvSpPr>
                <a:spLocks noChangeShapeType="1"/>
              </p:cNvSpPr>
              <p:nvPr/>
            </p:nvSpPr>
            <p:spPr bwMode="auto">
              <a:xfrm>
                <a:off x="3705" y="3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6" name="Line 5062"/>
              <p:cNvSpPr>
                <a:spLocks noChangeShapeType="1"/>
              </p:cNvSpPr>
              <p:nvPr/>
            </p:nvSpPr>
            <p:spPr bwMode="auto">
              <a:xfrm>
                <a:off x="3705" y="3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7" name="Line 5063"/>
              <p:cNvSpPr>
                <a:spLocks noChangeShapeType="1"/>
              </p:cNvSpPr>
              <p:nvPr/>
            </p:nvSpPr>
            <p:spPr bwMode="auto">
              <a:xfrm>
                <a:off x="3705" y="3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8" name="Line 5064"/>
              <p:cNvSpPr>
                <a:spLocks noChangeShapeType="1"/>
              </p:cNvSpPr>
              <p:nvPr/>
            </p:nvSpPr>
            <p:spPr bwMode="auto">
              <a:xfrm>
                <a:off x="3705" y="3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9" name="Line 5065"/>
              <p:cNvSpPr>
                <a:spLocks noChangeShapeType="1"/>
              </p:cNvSpPr>
              <p:nvPr/>
            </p:nvSpPr>
            <p:spPr bwMode="auto">
              <a:xfrm>
                <a:off x="3705" y="3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0" name="Line 5066"/>
              <p:cNvSpPr>
                <a:spLocks noChangeShapeType="1"/>
              </p:cNvSpPr>
              <p:nvPr/>
            </p:nvSpPr>
            <p:spPr bwMode="auto">
              <a:xfrm>
                <a:off x="3705" y="3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1" name="Line 5067"/>
              <p:cNvSpPr>
                <a:spLocks noChangeShapeType="1"/>
              </p:cNvSpPr>
              <p:nvPr/>
            </p:nvSpPr>
            <p:spPr bwMode="auto">
              <a:xfrm>
                <a:off x="3705" y="3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2" name="Line 5068"/>
              <p:cNvSpPr>
                <a:spLocks noChangeShapeType="1"/>
              </p:cNvSpPr>
              <p:nvPr/>
            </p:nvSpPr>
            <p:spPr bwMode="auto">
              <a:xfrm>
                <a:off x="3705" y="3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3" name="Line 5069"/>
              <p:cNvSpPr>
                <a:spLocks noChangeShapeType="1"/>
              </p:cNvSpPr>
              <p:nvPr/>
            </p:nvSpPr>
            <p:spPr bwMode="auto">
              <a:xfrm>
                <a:off x="3705" y="3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4" name="Line 5070"/>
              <p:cNvSpPr>
                <a:spLocks noChangeShapeType="1"/>
              </p:cNvSpPr>
              <p:nvPr/>
            </p:nvSpPr>
            <p:spPr bwMode="auto">
              <a:xfrm>
                <a:off x="3705" y="3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5" name="Line 5071"/>
              <p:cNvSpPr>
                <a:spLocks noChangeShapeType="1"/>
              </p:cNvSpPr>
              <p:nvPr/>
            </p:nvSpPr>
            <p:spPr bwMode="auto">
              <a:xfrm>
                <a:off x="3705" y="3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6" name="Line 5072"/>
              <p:cNvSpPr>
                <a:spLocks noChangeShapeType="1"/>
              </p:cNvSpPr>
              <p:nvPr/>
            </p:nvSpPr>
            <p:spPr bwMode="auto">
              <a:xfrm>
                <a:off x="3705" y="3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7" name="Line 5073"/>
              <p:cNvSpPr>
                <a:spLocks noChangeShapeType="1"/>
              </p:cNvSpPr>
              <p:nvPr/>
            </p:nvSpPr>
            <p:spPr bwMode="auto">
              <a:xfrm>
                <a:off x="3705" y="3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8" name="Line 5074"/>
              <p:cNvSpPr>
                <a:spLocks noChangeShapeType="1"/>
              </p:cNvSpPr>
              <p:nvPr/>
            </p:nvSpPr>
            <p:spPr bwMode="auto">
              <a:xfrm>
                <a:off x="3705" y="3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9" name="Line 5075"/>
              <p:cNvSpPr>
                <a:spLocks noChangeShapeType="1"/>
              </p:cNvSpPr>
              <p:nvPr/>
            </p:nvSpPr>
            <p:spPr bwMode="auto">
              <a:xfrm>
                <a:off x="3705" y="3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0" name="Line 5076"/>
              <p:cNvSpPr>
                <a:spLocks noChangeShapeType="1"/>
              </p:cNvSpPr>
              <p:nvPr/>
            </p:nvSpPr>
            <p:spPr bwMode="auto">
              <a:xfrm>
                <a:off x="3705" y="3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1" name="Line 5077"/>
              <p:cNvSpPr>
                <a:spLocks noChangeShapeType="1"/>
              </p:cNvSpPr>
              <p:nvPr/>
            </p:nvSpPr>
            <p:spPr bwMode="auto">
              <a:xfrm>
                <a:off x="3705" y="3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2" name="Line 5078"/>
              <p:cNvSpPr>
                <a:spLocks noChangeShapeType="1"/>
              </p:cNvSpPr>
              <p:nvPr/>
            </p:nvSpPr>
            <p:spPr bwMode="auto">
              <a:xfrm>
                <a:off x="3705" y="3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3" name="Line 5079"/>
              <p:cNvSpPr>
                <a:spLocks noChangeShapeType="1"/>
              </p:cNvSpPr>
              <p:nvPr/>
            </p:nvSpPr>
            <p:spPr bwMode="auto">
              <a:xfrm>
                <a:off x="3705" y="3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4" name="Line 5080"/>
              <p:cNvSpPr>
                <a:spLocks noChangeShapeType="1"/>
              </p:cNvSpPr>
              <p:nvPr/>
            </p:nvSpPr>
            <p:spPr bwMode="auto">
              <a:xfrm>
                <a:off x="3705" y="3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5" name="Line 5081"/>
              <p:cNvSpPr>
                <a:spLocks noChangeShapeType="1"/>
              </p:cNvSpPr>
              <p:nvPr/>
            </p:nvSpPr>
            <p:spPr bwMode="auto">
              <a:xfrm>
                <a:off x="3705" y="3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6" name="Line 5082"/>
              <p:cNvSpPr>
                <a:spLocks noChangeShapeType="1"/>
              </p:cNvSpPr>
              <p:nvPr/>
            </p:nvSpPr>
            <p:spPr bwMode="auto">
              <a:xfrm>
                <a:off x="3705" y="3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7" name="Line 5083"/>
              <p:cNvSpPr>
                <a:spLocks noChangeShapeType="1"/>
              </p:cNvSpPr>
              <p:nvPr/>
            </p:nvSpPr>
            <p:spPr bwMode="auto">
              <a:xfrm>
                <a:off x="3705" y="3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8" name="Line 5084"/>
              <p:cNvSpPr>
                <a:spLocks noChangeShapeType="1"/>
              </p:cNvSpPr>
              <p:nvPr/>
            </p:nvSpPr>
            <p:spPr bwMode="auto">
              <a:xfrm>
                <a:off x="3705" y="3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9" name="Line 5085"/>
              <p:cNvSpPr>
                <a:spLocks noChangeShapeType="1"/>
              </p:cNvSpPr>
              <p:nvPr/>
            </p:nvSpPr>
            <p:spPr bwMode="auto">
              <a:xfrm>
                <a:off x="3705" y="3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0" name="Line 5086"/>
              <p:cNvSpPr>
                <a:spLocks noChangeShapeType="1"/>
              </p:cNvSpPr>
              <p:nvPr/>
            </p:nvSpPr>
            <p:spPr bwMode="auto">
              <a:xfrm>
                <a:off x="3705" y="3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1" name="Line 5087"/>
              <p:cNvSpPr>
                <a:spLocks noChangeShapeType="1"/>
              </p:cNvSpPr>
              <p:nvPr/>
            </p:nvSpPr>
            <p:spPr bwMode="auto">
              <a:xfrm>
                <a:off x="3805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2" name="Line 5088"/>
              <p:cNvSpPr>
                <a:spLocks noChangeShapeType="1"/>
              </p:cNvSpPr>
              <p:nvPr/>
            </p:nvSpPr>
            <p:spPr bwMode="auto">
              <a:xfrm>
                <a:off x="3905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3" name="Line 5089"/>
              <p:cNvSpPr>
                <a:spLocks noChangeShapeType="1"/>
              </p:cNvSpPr>
              <p:nvPr/>
            </p:nvSpPr>
            <p:spPr bwMode="auto">
              <a:xfrm>
                <a:off x="4005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4" name="Line 5090"/>
              <p:cNvSpPr>
                <a:spLocks noChangeShapeType="1"/>
              </p:cNvSpPr>
              <p:nvPr/>
            </p:nvSpPr>
            <p:spPr bwMode="auto">
              <a:xfrm>
                <a:off x="4105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5" name="Line 5091"/>
              <p:cNvSpPr>
                <a:spLocks noChangeShapeType="1"/>
              </p:cNvSpPr>
              <p:nvPr/>
            </p:nvSpPr>
            <p:spPr bwMode="auto">
              <a:xfrm>
                <a:off x="4205" y="3681"/>
                <a:ext cx="1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6" name="Line 5092"/>
              <p:cNvSpPr>
                <a:spLocks noChangeShapeType="1"/>
              </p:cNvSpPr>
              <p:nvPr/>
            </p:nvSpPr>
            <p:spPr bwMode="auto">
              <a:xfrm>
                <a:off x="4205" y="230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7" name="Line 5093"/>
              <p:cNvSpPr>
                <a:spLocks noChangeShapeType="1"/>
              </p:cNvSpPr>
              <p:nvPr/>
            </p:nvSpPr>
            <p:spPr bwMode="auto">
              <a:xfrm>
                <a:off x="4205" y="231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8" name="Line 5094"/>
              <p:cNvSpPr>
                <a:spLocks noChangeShapeType="1"/>
              </p:cNvSpPr>
              <p:nvPr/>
            </p:nvSpPr>
            <p:spPr bwMode="auto">
              <a:xfrm>
                <a:off x="4205" y="233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9" name="Line 5095"/>
              <p:cNvSpPr>
                <a:spLocks noChangeShapeType="1"/>
              </p:cNvSpPr>
              <p:nvPr/>
            </p:nvSpPr>
            <p:spPr bwMode="auto">
              <a:xfrm>
                <a:off x="4205" y="234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0" name="Line 5096"/>
              <p:cNvSpPr>
                <a:spLocks noChangeShapeType="1"/>
              </p:cNvSpPr>
              <p:nvPr/>
            </p:nvSpPr>
            <p:spPr bwMode="auto">
              <a:xfrm>
                <a:off x="4205" y="235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1" name="Line 5097"/>
              <p:cNvSpPr>
                <a:spLocks noChangeShapeType="1"/>
              </p:cNvSpPr>
              <p:nvPr/>
            </p:nvSpPr>
            <p:spPr bwMode="auto">
              <a:xfrm>
                <a:off x="4205" y="237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2" name="Line 5098"/>
              <p:cNvSpPr>
                <a:spLocks noChangeShapeType="1"/>
              </p:cNvSpPr>
              <p:nvPr/>
            </p:nvSpPr>
            <p:spPr bwMode="auto">
              <a:xfrm>
                <a:off x="4205" y="238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3" name="Line 5099"/>
              <p:cNvSpPr>
                <a:spLocks noChangeShapeType="1"/>
              </p:cNvSpPr>
              <p:nvPr/>
            </p:nvSpPr>
            <p:spPr bwMode="auto">
              <a:xfrm>
                <a:off x="4205" y="239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4" name="Line 5100"/>
              <p:cNvSpPr>
                <a:spLocks noChangeShapeType="1"/>
              </p:cNvSpPr>
              <p:nvPr/>
            </p:nvSpPr>
            <p:spPr bwMode="auto">
              <a:xfrm>
                <a:off x="4205" y="241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5" name="Line 5101"/>
              <p:cNvSpPr>
                <a:spLocks noChangeShapeType="1"/>
              </p:cNvSpPr>
              <p:nvPr/>
            </p:nvSpPr>
            <p:spPr bwMode="auto">
              <a:xfrm>
                <a:off x="4205" y="242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6" name="Line 5102"/>
              <p:cNvSpPr>
                <a:spLocks noChangeShapeType="1"/>
              </p:cNvSpPr>
              <p:nvPr/>
            </p:nvSpPr>
            <p:spPr bwMode="auto">
              <a:xfrm>
                <a:off x="4205" y="244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7" name="Line 5103"/>
              <p:cNvSpPr>
                <a:spLocks noChangeShapeType="1"/>
              </p:cNvSpPr>
              <p:nvPr/>
            </p:nvSpPr>
            <p:spPr bwMode="auto">
              <a:xfrm>
                <a:off x="4205" y="245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8" name="Line 5104"/>
              <p:cNvSpPr>
                <a:spLocks noChangeShapeType="1"/>
              </p:cNvSpPr>
              <p:nvPr/>
            </p:nvSpPr>
            <p:spPr bwMode="auto">
              <a:xfrm>
                <a:off x="4205" y="246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9" name="Line 5105"/>
              <p:cNvSpPr>
                <a:spLocks noChangeShapeType="1"/>
              </p:cNvSpPr>
              <p:nvPr/>
            </p:nvSpPr>
            <p:spPr bwMode="auto">
              <a:xfrm>
                <a:off x="4205" y="248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0" name="Line 5106"/>
              <p:cNvSpPr>
                <a:spLocks noChangeShapeType="1"/>
              </p:cNvSpPr>
              <p:nvPr/>
            </p:nvSpPr>
            <p:spPr bwMode="auto">
              <a:xfrm>
                <a:off x="4205" y="249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1" name="Line 5107"/>
              <p:cNvSpPr>
                <a:spLocks noChangeShapeType="1"/>
              </p:cNvSpPr>
              <p:nvPr/>
            </p:nvSpPr>
            <p:spPr bwMode="auto">
              <a:xfrm>
                <a:off x="4205" y="250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2" name="Line 5108"/>
              <p:cNvSpPr>
                <a:spLocks noChangeShapeType="1"/>
              </p:cNvSpPr>
              <p:nvPr/>
            </p:nvSpPr>
            <p:spPr bwMode="auto">
              <a:xfrm>
                <a:off x="4205" y="252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3" name="Line 5109"/>
              <p:cNvSpPr>
                <a:spLocks noChangeShapeType="1"/>
              </p:cNvSpPr>
              <p:nvPr/>
            </p:nvSpPr>
            <p:spPr bwMode="auto">
              <a:xfrm>
                <a:off x="4205" y="253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4" name="Line 5110"/>
              <p:cNvSpPr>
                <a:spLocks noChangeShapeType="1"/>
              </p:cNvSpPr>
              <p:nvPr/>
            </p:nvSpPr>
            <p:spPr bwMode="auto">
              <a:xfrm>
                <a:off x="4205" y="254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5" name="Line 5111"/>
              <p:cNvSpPr>
                <a:spLocks noChangeShapeType="1"/>
              </p:cNvSpPr>
              <p:nvPr/>
            </p:nvSpPr>
            <p:spPr bwMode="auto">
              <a:xfrm>
                <a:off x="4205" y="256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6" name="Line 5112"/>
              <p:cNvSpPr>
                <a:spLocks noChangeShapeType="1"/>
              </p:cNvSpPr>
              <p:nvPr/>
            </p:nvSpPr>
            <p:spPr bwMode="auto">
              <a:xfrm>
                <a:off x="4205" y="257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7" name="Line 5113"/>
              <p:cNvSpPr>
                <a:spLocks noChangeShapeType="1"/>
              </p:cNvSpPr>
              <p:nvPr/>
            </p:nvSpPr>
            <p:spPr bwMode="auto">
              <a:xfrm>
                <a:off x="4205" y="258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8" name="Line 5114"/>
              <p:cNvSpPr>
                <a:spLocks noChangeShapeType="1"/>
              </p:cNvSpPr>
              <p:nvPr/>
            </p:nvSpPr>
            <p:spPr bwMode="auto">
              <a:xfrm>
                <a:off x="4205" y="260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9" name="Line 5115"/>
              <p:cNvSpPr>
                <a:spLocks noChangeShapeType="1"/>
              </p:cNvSpPr>
              <p:nvPr/>
            </p:nvSpPr>
            <p:spPr bwMode="auto">
              <a:xfrm>
                <a:off x="4205" y="261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0" name="Line 5116"/>
              <p:cNvSpPr>
                <a:spLocks noChangeShapeType="1"/>
              </p:cNvSpPr>
              <p:nvPr/>
            </p:nvSpPr>
            <p:spPr bwMode="auto">
              <a:xfrm>
                <a:off x="4205" y="262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1" name="Line 5117"/>
              <p:cNvSpPr>
                <a:spLocks noChangeShapeType="1"/>
              </p:cNvSpPr>
              <p:nvPr/>
            </p:nvSpPr>
            <p:spPr bwMode="auto">
              <a:xfrm>
                <a:off x="4205" y="264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2" name="Line 5118"/>
              <p:cNvSpPr>
                <a:spLocks noChangeShapeType="1"/>
              </p:cNvSpPr>
              <p:nvPr/>
            </p:nvSpPr>
            <p:spPr bwMode="auto">
              <a:xfrm>
                <a:off x="4205" y="2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3" name="Line 5119"/>
              <p:cNvSpPr>
                <a:spLocks noChangeShapeType="1"/>
              </p:cNvSpPr>
              <p:nvPr/>
            </p:nvSpPr>
            <p:spPr bwMode="auto">
              <a:xfrm>
                <a:off x="4205" y="2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4" name="Line 5120"/>
              <p:cNvSpPr>
                <a:spLocks noChangeShapeType="1"/>
              </p:cNvSpPr>
              <p:nvPr/>
            </p:nvSpPr>
            <p:spPr bwMode="auto">
              <a:xfrm>
                <a:off x="4205" y="2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" name="Line 5121"/>
              <p:cNvSpPr>
                <a:spLocks noChangeShapeType="1"/>
              </p:cNvSpPr>
              <p:nvPr/>
            </p:nvSpPr>
            <p:spPr bwMode="auto">
              <a:xfrm>
                <a:off x="4205" y="2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" name="Line 5122"/>
              <p:cNvSpPr>
                <a:spLocks noChangeShapeType="1"/>
              </p:cNvSpPr>
              <p:nvPr/>
            </p:nvSpPr>
            <p:spPr bwMode="auto">
              <a:xfrm>
                <a:off x="4205" y="2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" name="Line 5123"/>
              <p:cNvSpPr>
                <a:spLocks noChangeShapeType="1"/>
              </p:cNvSpPr>
              <p:nvPr/>
            </p:nvSpPr>
            <p:spPr bwMode="auto">
              <a:xfrm>
                <a:off x="4205" y="2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" name="Line 5124"/>
              <p:cNvSpPr>
                <a:spLocks noChangeShapeType="1"/>
              </p:cNvSpPr>
              <p:nvPr/>
            </p:nvSpPr>
            <p:spPr bwMode="auto">
              <a:xfrm>
                <a:off x="4205" y="2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9" name="Line 5125"/>
              <p:cNvSpPr>
                <a:spLocks noChangeShapeType="1"/>
              </p:cNvSpPr>
              <p:nvPr/>
            </p:nvSpPr>
            <p:spPr bwMode="auto">
              <a:xfrm>
                <a:off x="4205" y="2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0" name="Line 5126"/>
              <p:cNvSpPr>
                <a:spLocks noChangeShapeType="1"/>
              </p:cNvSpPr>
              <p:nvPr/>
            </p:nvSpPr>
            <p:spPr bwMode="auto">
              <a:xfrm>
                <a:off x="4205" y="2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1" name="Line 5127"/>
              <p:cNvSpPr>
                <a:spLocks noChangeShapeType="1"/>
              </p:cNvSpPr>
              <p:nvPr/>
            </p:nvSpPr>
            <p:spPr bwMode="auto">
              <a:xfrm>
                <a:off x="4205" y="2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Line 5128"/>
              <p:cNvSpPr>
                <a:spLocks noChangeShapeType="1"/>
              </p:cNvSpPr>
              <p:nvPr/>
            </p:nvSpPr>
            <p:spPr bwMode="auto">
              <a:xfrm>
                <a:off x="4205" y="2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Line 5129"/>
              <p:cNvSpPr>
                <a:spLocks noChangeShapeType="1"/>
              </p:cNvSpPr>
              <p:nvPr/>
            </p:nvSpPr>
            <p:spPr bwMode="auto">
              <a:xfrm>
                <a:off x="4205" y="2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4" name="Line 5130"/>
              <p:cNvSpPr>
                <a:spLocks noChangeShapeType="1"/>
              </p:cNvSpPr>
              <p:nvPr/>
            </p:nvSpPr>
            <p:spPr bwMode="auto">
              <a:xfrm>
                <a:off x="4205" y="2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" name="Line 5131"/>
              <p:cNvSpPr>
                <a:spLocks noChangeShapeType="1"/>
              </p:cNvSpPr>
              <p:nvPr/>
            </p:nvSpPr>
            <p:spPr bwMode="auto">
              <a:xfrm>
                <a:off x="4205" y="2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6" name="Line 5132"/>
              <p:cNvSpPr>
                <a:spLocks noChangeShapeType="1"/>
              </p:cNvSpPr>
              <p:nvPr/>
            </p:nvSpPr>
            <p:spPr bwMode="auto">
              <a:xfrm>
                <a:off x="4205" y="2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Line 5133"/>
              <p:cNvSpPr>
                <a:spLocks noChangeShapeType="1"/>
              </p:cNvSpPr>
              <p:nvPr/>
            </p:nvSpPr>
            <p:spPr bwMode="auto">
              <a:xfrm>
                <a:off x="4205" y="2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8" name="Line 5134"/>
              <p:cNvSpPr>
                <a:spLocks noChangeShapeType="1"/>
              </p:cNvSpPr>
              <p:nvPr/>
            </p:nvSpPr>
            <p:spPr bwMode="auto">
              <a:xfrm>
                <a:off x="4205" y="2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Line 5135"/>
              <p:cNvSpPr>
                <a:spLocks noChangeShapeType="1"/>
              </p:cNvSpPr>
              <p:nvPr/>
            </p:nvSpPr>
            <p:spPr bwMode="auto">
              <a:xfrm>
                <a:off x="4205" y="2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0" name="Line 5136"/>
              <p:cNvSpPr>
                <a:spLocks noChangeShapeType="1"/>
              </p:cNvSpPr>
              <p:nvPr/>
            </p:nvSpPr>
            <p:spPr bwMode="auto">
              <a:xfrm>
                <a:off x="4205" y="2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Line 5137"/>
              <p:cNvSpPr>
                <a:spLocks noChangeShapeType="1"/>
              </p:cNvSpPr>
              <p:nvPr/>
            </p:nvSpPr>
            <p:spPr bwMode="auto">
              <a:xfrm>
                <a:off x="4205" y="2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" name="Line 5138"/>
              <p:cNvSpPr>
                <a:spLocks noChangeShapeType="1"/>
              </p:cNvSpPr>
              <p:nvPr/>
            </p:nvSpPr>
            <p:spPr bwMode="auto">
              <a:xfrm>
                <a:off x="4205" y="2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Line 5139"/>
              <p:cNvSpPr>
                <a:spLocks noChangeShapeType="1"/>
              </p:cNvSpPr>
              <p:nvPr/>
            </p:nvSpPr>
            <p:spPr bwMode="auto">
              <a:xfrm>
                <a:off x="4205" y="2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" name="Line 5140"/>
              <p:cNvSpPr>
                <a:spLocks noChangeShapeType="1"/>
              </p:cNvSpPr>
              <p:nvPr/>
            </p:nvSpPr>
            <p:spPr bwMode="auto">
              <a:xfrm>
                <a:off x="4205" y="2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" name="Line 5141"/>
              <p:cNvSpPr>
                <a:spLocks noChangeShapeType="1"/>
              </p:cNvSpPr>
              <p:nvPr/>
            </p:nvSpPr>
            <p:spPr bwMode="auto">
              <a:xfrm>
                <a:off x="4205" y="2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" name="Line 5142"/>
              <p:cNvSpPr>
                <a:spLocks noChangeShapeType="1"/>
              </p:cNvSpPr>
              <p:nvPr/>
            </p:nvSpPr>
            <p:spPr bwMode="auto">
              <a:xfrm>
                <a:off x="4205" y="2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" name="Line 5143"/>
              <p:cNvSpPr>
                <a:spLocks noChangeShapeType="1"/>
              </p:cNvSpPr>
              <p:nvPr/>
            </p:nvSpPr>
            <p:spPr bwMode="auto">
              <a:xfrm>
                <a:off x="4205" y="2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" name="Line 5144"/>
              <p:cNvSpPr>
                <a:spLocks noChangeShapeType="1"/>
              </p:cNvSpPr>
              <p:nvPr/>
            </p:nvSpPr>
            <p:spPr bwMode="auto">
              <a:xfrm>
                <a:off x="4205" y="3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" name="Line 5145"/>
              <p:cNvSpPr>
                <a:spLocks noChangeShapeType="1"/>
              </p:cNvSpPr>
              <p:nvPr/>
            </p:nvSpPr>
            <p:spPr bwMode="auto">
              <a:xfrm>
                <a:off x="4205" y="3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" name="Line 5146"/>
              <p:cNvSpPr>
                <a:spLocks noChangeShapeType="1"/>
              </p:cNvSpPr>
              <p:nvPr/>
            </p:nvSpPr>
            <p:spPr bwMode="auto">
              <a:xfrm>
                <a:off x="4205" y="3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" name="Line 5147"/>
              <p:cNvSpPr>
                <a:spLocks noChangeShapeType="1"/>
              </p:cNvSpPr>
              <p:nvPr/>
            </p:nvSpPr>
            <p:spPr bwMode="auto">
              <a:xfrm>
                <a:off x="4205" y="3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" name="Line 5148"/>
              <p:cNvSpPr>
                <a:spLocks noChangeShapeType="1"/>
              </p:cNvSpPr>
              <p:nvPr/>
            </p:nvSpPr>
            <p:spPr bwMode="auto">
              <a:xfrm>
                <a:off x="4205" y="3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" name="Line 5149"/>
              <p:cNvSpPr>
                <a:spLocks noChangeShapeType="1"/>
              </p:cNvSpPr>
              <p:nvPr/>
            </p:nvSpPr>
            <p:spPr bwMode="auto">
              <a:xfrm>
                <a:off x="4205" y="3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" name="Line 5150"/>
              <p:cNvSpPr>
                <a:spLocks noChangeShapeType="1"/>
              </p:cNvSpPr>
              <p:nvPr/>
            </p:nvSpPr>
            <p:spPr bwMode="auto">
              <a:xfrm>
                <a:off x="4205" y="3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" name="Line 5151"/>
              <p:cNvSpPr>
                <a:spLocks noChangeShapeType="1"/>
              </p:cNvSpPr>
              <p:nvPr/>
            </p:nvSpPr>
            <p:spPr bwMode="auto">
              <a:xfrm>
                <a:off x="4205" y="3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" name="Line 5152"/>
              <p:cNvSpPr>
                <a:spLocks noChangeShapeType="1"/>
              </p:cNvSpPr>
              <p:nvPr/>
            </p:nvSpPr>
            <p:spPr bwMode="auto">
              <a:xfrm>
                <a:off x="4205" y="3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Line 5153"/>
              <p:cNvSpPr>
                <a:spLocks noChangeShapeType="1"/>
              </p:cNvSpPr>
              <p:nvPr/>
            </p:nvSpPr>
            <p:spPr bwMode="auto">
              <a:xfrm>
                <a:off x="4205" y="3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" name="Line 5154"/>
              <p:cNvSpPr>
                <a:spLocks noChangeShapeType="1"/>
              </p:cNvSpPr>
              <p:nvPr/>
            </p:nvSpPr>
            <p:spPr bwMode="auto">
              <a:xfrm>
                <a:off x="4205" y="3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Line 5155"/>
              <p:cNvSpPr>
                <a:spLocks noChangeShapeType="1"/>
              </p:cNvSpPr>
              <p:nvPr/>
            </p:nvSpPr>
            <p:spPr bwMode="auto">
              <a:xfrm>
                <a:off x="4205" y="3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" name="Line 5156"/>
              <p:cNvSpPr>
                <a:spLocks noChangeShapeType="1"/>
              </p:cNvSpPr>
              <p:nvPr/>
            </p:nvSpPr>
            <p:spPr bwMode="auto">
              <a:xfrm>
                <a:off x="4205" y="3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" name="Line 5157"/>
              <p:cNvSpPr>
                <a:spLocks noChangeShapeType="1"/>
              </p:cNvSpPr>
              <p:nvPr/>
            </p:nvSpPr>
            <p:spPr bwMode="auto">
              <a:xfrm>
                <a:off x="4205" y="3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" name="Line 5158"/>
              <p:cNvSpPr>
                <a:spLocks noChangeShapeType="1"/>
              </p:cNvSpPr>
              <p:nvPr/>
            </p:nvSpPr>
            <p:spPr bwMode="auto">
              <a:xfrm>
                <a:off x="4205" y="3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" name="Line 5159"/>
              <p:cNvSpPr>
                <a:spLocks noChangeShapeType="1"/>
              </p:cNvSpPr>
              <p:nvPr/>
            </p:nvSpPr>
            <p:spPr bwMode="auto">
              <a:xfrm>
                <a:off x="4205" y="3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" name="Line 5160"/>
              <p:cNvSpPr>
                <a:spLocks noChangeShapeType="1"/>
              </p:cNvSpPr>
              <p:nvPr/>
            </p:nvSpPr>
            <p:spPr bwMode="auto">
              <a:xfrm>
                <a:off x="4205" y="3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" name="Line 5161"/>
              <p:cNvSpPr>
                <a:spLocks noChangeShapeType="1"/>
              </p:cNvSpPr>
              <p:nvPr/>
            </p:nvSpPr>
            <p:spPr bwMode="auto">
              <a:xfrm>
                <a:off x="4205" y="3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" name="Line 5162"/>
              <p:cNvSpPr>
                <a:spLocks noChangeShapeType="1"/>
              </p:cNvSpPr>
              <p:nvPr/>
            </p:nvSpPr>
            <p:spPr bwMode="auto">
              <a:xfrm>
                <a:off x="4205" y="3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" name="Line 5163"/>
              <p:cNvSpPr>
                <a:spLocks noChangeShapeType="1"/>
              </p:cNvSpPr>
              <p:nvPr/>
            </p:nvSpPr>
            <p:spPr bwMode="auto">
              <a:xfrm>
                <a:off x="4205" y="3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" name="Line 5164"/>
              <p:cNvSpPr>
                <a:spLocks noChangeShapeType="1"/>
              </p:cNvSpPr>
              <p:nvPr/>
            </p:nvSpPr>
            <p:spPr bwMode="auto">
              <a:xfrm>
                <a:off x="4205" y="3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" name="Line 5165"/>
              <p:cNvSpPr>
                <a:spLocks noChangeShapeType="1"/>
              </p:cNvSpPr>
              <p:nvPr/>
            </p:nvSpPr>
            <p:spPr bwMode="auto">
              <a:xfrm>
                <a:off x="4205" y="3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" name="Line 5166"/>
              <p:cNvSpPr>
                <a:spLocks noChangeShapeType="1"/>
              </p:cNvSpPr>
              <p:nvPr/>
            </p:nvSpPr>
            <p:spPr bwMode="auto">
              <a:xfrm>
                <a:off x="4205" y="3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" name="Line 5167"/>
              <p:cNvSpPr>
                <a:spLocks noChangeShapeType="1"/>
              </p:cNvSpPr>
              <p:nvPr/>
            </p:nvSpPr>
            <p:spPr bwMode="auto">
              <a:xfrm>
                <a:off x="4205" y="3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" name="Line 5168"/>
              <p:cNvSpPr>
                <a:spLocks noChangeShapeType="1"/>
              </p:cNvSpPr>
              <p:nvPr/>
            </p:nvSpPr>
            <p:spPr bwMode="auto">
              <a:xfrm>
                <a:off x="4205" y="3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" name="Line 5169"/>
              <p:cNvSpPr>
                <a:spLocks noChangeShapeType="1"/>
              </p:cNvSpPr>
              <p:nvPr/>
            </p:nvSpPr>
            <p:spPr bwMode="auto">
              <a:xfrm>
                <a:off x="4205" y="3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4" name="Line 5170"/>
              <p:cNvSpPr>
                <a:spLocks noChangeShapeType="1"/>
              </p:cNvSpPr>
              <p:nvPr/>
            </p:nvSpPr>
            <p:spPr bwMode="auto">
              <a:xfrm>
                <a:off x="4205" y="3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5" name="Line 5171"/>
              <p:cNvSpPr>
                <a:spLocks noChangeShapeType="1"/>
              </p:cNvSpPr>
              <p:nvPr/>
            </p:nvSpPr>
            <p:spPr bwMode="auto">
              <a:xfrm>
                <a:off x="4205" y="3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6" name="Line 5172"/>
              <p:cNvSpPr>
                <a:spLocks noChangeShapeType="1"/>
              </p:cNvSpPr>
              <p:nvPr/>
            </p:nvSpPr>
            <p:spPr bwMode="auto">
              <a:xfrm>
                <a:off x="4205" y="3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7" name="Line 5173"/>
              <p:cNvSpPr>
                <a:spLocks noChangeShapeType="1"/>
              </p:cNvSpPr>
              <p:nvPr/>
            </p:nvSpPr>
            <p:spPr bwMode="auto">
              <a:xfrm>
                <a:off x="4205" y="3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8" name="Line 5174"/>
              <p:cNvSpPr>
                <a:spLocks noChangeShapeType="1"/>
              </p:cNvSpPr>
              <p:nvPr/>
            </p:nvSpPr>
            <p:spPr bwMode="auto">
              <a:xfrm>
                <a:off x="4205" y="3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9" name="Line 5175"/>
              <p:cNvSpPr>
                <a:spLocks noChangeShapeType="1"/>
              </p:cNvSpPr>
              <p:nvPr/>
            </p:nvSpPr>
            <p:spPr bwMode="auto">
              <a:xfrm>
                <a:off x="4205" y="3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0" name="Line 5176"/>
              <p:cNvSpPr>
                <a:spLocks noChangeShapeType="1"/>
              </p:cNvSpPr>
              <p:nvPr/>
            </p:nvSpPr>
            <p:spPr bwMode="auto">
              <a:xfrm>
                <a:off x="4205" y="3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1" name="Line 5177"/>
              <p:cNvSpPr>
                <a:spLocks noChangeShapeType="1"/>
              </p:cNvSpPr>
              <p:nvPr/>
            </p:nvSpPr>
            <p:spPr bwMode="auto">
              <a:xfrm>
                <a:off x="4205" y="3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2" name="Line 5178"/>
              <p:cNvSpPr>
                <a:spLocks noChangeShapeType="1"/>
              </p:cNvSpPr>
              <p:nvPr/>
            </p:nvSpPr>
            <p:spPr bwMode="auto">
              <a:xfrm>
                <a:off x="4205" y="3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3" name="Line 5179"/>
              <p:cNvSpPr>
                <a:spLocks noChangeShapeType="1"/>
              </p:cNvSpPr>
              <p:nvPr/>
            </p:nvSpPr>
            <p:spPr bwMode="auto">
              <a:xfrm>
                <a:off x="4205" y="3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4" name="Line 5180"/>
              <p:cNvSpPr>
                <a:spLocks noChangeShapeType="1"/>
              </p:cNvSpPr>
              <p:nvPr/>
            </p:nvSpPr>
            <p:spPr bwMode="auto">
              <a:xfrm>
                <a:off x="4205" y="3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5" name="Line 5181"/>
              <p:cNvSpPr>
                <a:spLocks noChangeShapeType="1"/>
              </p:cNvSpPr>
              <p:nvPr/>
            </p:nvSpPr>
            <p:spPr bwMode="auto">
              <a:xfrm>
                <a:off x="4205" y="3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6" name="Line 5182"/>
              <p:cNvSpPr>
                <a:spLocks noChangeShapeType="1"/>
              </p:cNvSpPr>
              <p:nvPr/>
            </p:nvSpPr>
            <p:spPr bwMode="auto">
              <a:xfrm>
                <a:off x="4205" y="3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7" name="Line 5183"/>
              <p:cNvSpPr>
                <a:spLocks noChangeShapeType="1"/>
              </p:cNvSpPr>
              <p:nvPr/>
            </p:nvSpPr>
            <p:spPr bwMode="auto">
              <a:xfrm>
                <a:off x="4205" y="3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8" name="Line 5184"/>
              <p:cNvSpPr>
                <a:spLocks noChangeShapeType="1"/>
              </p:cNvSpPr>
              <p:nvPr/>
            </p:nvSpPr>
            <p:spPr bwMode="auto">
              <a:xfrm>
                <a:off x="4205" y="3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9" name="Line 5185"/>
              <p:cNvSpPr>
                <a:spLocks noChangeShapeType="1"/>
              </p:cNvSpPr>
              <p:nvPr/>
            </p:nvSpPr>
            <p:spPr bwMode="auto">
              <a:xfrm>
                <a:off x="4205" y="3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0" name="Line 5186"/>
              <p:cNvSpPr>
                <a:spLocks noChangeShapeType="1"/>
              </p:cNvSpPr>
              <p:nvPr/>
            </p:nvSpPr>
            <p:spPr bwMode="auto">
              <a:xfrm>
                <a:off x="4205" y="3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1" name="Line 5187"/>
              <p:cNvSpPr>
                <a:spLocks noChangeShapeType="1"/>
              </p:cNvSpPr>
              <p:nvPr/>
            </p:nvSpPr>
            <p:spPr bwMode="auto">
              <a:xfrm>
                <a:off x="4205" y="3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2" name="Line 5188"/>
              <p:cNvSpPr>
                <a:spLocks noChangeShapeType="1"/>
              </p:cNvSpPr>
              <p:nvPr/>
            </p:nvSpPr>
            <p:spPr bwMode="auto">
              <a:xfrm>
                <a:off x="4205" y="3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3" name="Line 5189"/>
              <p:cNvSpPr>
                <a:spLocks noChangeShapeType="1"/>
              </p:cNvSpPr>
              <p:nvPr/>
            </p:nvSpPr>
            <p:spPr bwMode="auto">
              <a:xfrm>
                <a:off x="4205" y="3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4" name="Line 5190"/>
              <p:cNvSpPr>
                <a:spLocks noChangeShapeType="1"/>
              </p:cNvSpPr>
              <p:nvPr/>
            </p:nvSpPr>
            <p:spPr bwMode="auto">
              <a:xfrm>
                <a:off x="4205" y="3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5" name="Line 5191"/>
              <p:cNvSpPr>
                <a:spLocks noChangeShapeType="1"/>
              </p:cNvSpPr>
              <p:nvPr/>
            </p:nvSpPr>
            <p:spPr bwMode="auto">
              <a:xfrm>
                <a:off x="4205" y="3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6" name="Line 5192"/>
              <p:cNvSpPr>
                <a:spLocks noChangeShapeType="1"/>
              </p:cNvSpPr>
              <p:nvPr/>
            </p:nvSpPr>
            <p:spPr bwMode="auto">
              <a:xfrm>
                <a:off x="4205" y="3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7" name="Line 5193"/>
              <p:cNvSpPr>
                <a:spLocks noChangeShapeType="1"/>
              </p:cNvSpPr>
              <p:nvPr/>
            </p:nvSpPr>
            <p:spPr bwMode="auto">
              <a:xfrm>
                <a:off x="4205" y="3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8" name="Line 5194"/>
              <p:cNvSpPr>
                <a:spLocks noChangeShapeType="1"/>
              </p:cNvSpPr>
              <p:nvPr/>
            </p:nvSpPr>
            <p:spPr bwMode="auto">
              <a:xfrm>
                <a:off x="4205" y="3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9" name="Line 5195"/>
              <p:cNvSpPr>
                <a:spLocks noChangeShapeType="1"/>
              </p:cNvSpPr>
              <p:nvPr/>
            </p:nvSpPr>
            <p:spPr bwMode="auto">
              <a:xfrm>
                <a:off x="4205" y="3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0" name="Line 5196"/>
              <p:cNvSpPr>
                <a:spLocks noChangeShapeType="1"/>
              </p:cNvSpPr>
              <p:nvPr/>
            </p:nvSpPr>
            <p:spPr bwMode="auto">
              <a:xfrm>
                <a:off x="4205" y="3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1" name="Line 5197"/>
              <p:cNvSpPr>
                <a:spLocks noChangeShapeType="1"/>
              </p:cNvSpPr>
              <p:nvPr/>
            </p:nvSpPr>
            <p:spPr bwMode="auto">
              <a:xfrm>
                <a:off x="4305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2" name="Line 5198"/>
              <p:cNvSpPr>
                <a:spLocks noChangeShapeType="1"/>
              </p:cNvSpPr>
              <p:nvPr/>
            </p:nvSpPr>
            <p:spPr bwMode="auto">
              <a:xfrm>
                <a:off x="4405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3" name="Line 5199"/>
              <p:cNvSpPr>
                <a:spLocks noChangeShapeType="1"/>
              </p:cNvSpPr>
              <p:nvPr/>
            </p:nvSpPr>
            <p:spPr bwMode="auto">
              <a:xfrm>
                <a:off x="4503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4" name="Line 5200"/>
              <p:cNvSpPr>
                <a:spLocks noChangeShapeType="1"/>
              </p:cNvSpPr>
              <p:nvPr/>
            </p:nvSpPr>
            <p:spPr bwMode="auto">
              <a:xfrm>
                <a:off x="4603" y="3698"/>
                <a:ext cx="1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5" name="Line 5201"/>
              <p:cNvSpPr>
                <a:spLocks noChangeShapeType="1"/>
              </p:cNvSpPr>
              <p:nvPr/>
            </p:nvSpPr>
            <p:spPr bwMode="auto">
              <a:xfrm>
                <a:off x="4703" y="3681"/>
                <a:ext cx="1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6" name="Line 5202"/>
              <p:cNvSpPr>
                <a:spLocks noChangeShapeType="1"/>
              </p:cNvSpPr>
              <p:nvPr/>
            </p:nvSpPr>
            <p:spPr bwMode="auto">
              <a:xfrm>
                <a:off x="4703" y="230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7" name="Line 5203"/>
              <p:cNvSpPr>
                <a:spLocks noChangeShapeType="1"/>
              </p:cNvSpPr>
              <p:nvPr/>
            </p:nvSpPr>
            <p:spPr bwMode="auto">
              <a:xfrm>
                <a:off x="4703" y="231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8" name="Line 5204"/>
              <p:cNvSpPr>
                <a:spLocks noChangeShapeType="1"/>
              </p:cNvSpPr>
              <p:nvPr/>
            </p:nvSpPr>
            <p:spPr bwMode="auto">
              <a:xfrm>
                <a:off x="4703" y="233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9" name="Line 5205"/>
              <p:cNvSpPr>
                <a:spLocks noChangeShapeType="1"/>
              </p:cNvSpPr>
              <p:nvPr/>
            </p:nvSpPr>
            <p:spPr bwMode="auto">
              <a:xfrm>
                <a:off x="4703" y="234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0" name="Line 5206"/>
              <p:cNvSpPr>
                <a:spLocks noChangeShapeType="1"/>
              </p:cNvSpPr>
              <p:nvPr/>
            </p:nvSpPr>
            <p:spPr bwMode="auto">
              <a:xfrm>
                <a:off x="4703" y="235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1" name="Line 5207"/>
              <p:cNvSpPr>
                <a:spLocks noChangeShapeType="1"/>
              </p:cNvSpPr>
              <p:nvPr/>
            </p:nvSpPr>
            <p:spPr bwMode="auto">
              <a:xfrm>
                <a:off x="4703" y="237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2" name="Line 5208"/>
              <p:cNvSpPr>
                <a:spLocks noChangeShapeType="1"/>
              </p:cNvSpPr>
              <p:nvPr/>
            </p:nvSpPr>
            <p:spPr bwMode="auto">
              <a:xfrm>
                <a:off x="4703" y="238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3" name="Line 5209"/>
              <p:cNvSpPr>
                <a:spLocks noChangeShapeType="1"/>
              </p:cNvSpPr>
              <p:nvPr/>
            </p:nvSpPr>
            <p:spPr bwMode="auto">
              <a:xfrm>
                <a:off x="4703" y="239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4" name="Line 5210"/>
              <p:cNvSpPr>
                <a:spLocks noChangeShapeType="1"/>
              </p:cNvSpPr>
              <p:nvPr/>
            </p:nvSpPr>
            <p:spPr bwMode="auto">
              <a:xfrm>
                <a:off x="4703" y="241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5" name="Line 5211"/>
              <p:cNvSpPr>
                <a:spLocks noChangeShapeType="1"/>
              </p:cNvSpPr>
              <p:nvPr/>
            </p:nvSpPr>
            <p:spPr bwMode="auto">
              <a:xfrm>
                <a:off x="4703" y="242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6" name="Line 5212"/>
              <p:cNvSpPr>
                <a:spLocks noChangeShapeType="1"/>
              </p:cNvSpPr>
              <p:nvPr/>
            </p:nvSpPr>
            <p:spPr bwMode="auto">
              <a:xfrm>
                <a:off x="4703" y="244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7" name="Line 5213"/>
              <p:cNvSpPr>
                <a:spLocks noChangeShapeType="1"/>
              </p:cNvSpPr>
              <p:nvPr/>
            </p:nvSpPr>
            <p:spPr bwMode="auto">
              <a:xfrm>
                <a:off x="4703" y="245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8" name="Line 5214"/>
              <p:cNvSpPr>
                <a:spLocks noChangeShapeType="1"/>
              </p:cNvSpPr>
              <p:nvPr/>
            </p:nvSpPr>
            <p:spPr bwMode="auto">
              <a:xfrm>
                <a:off x="4703" y="246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9" name="Line 5215"/>
              <p:cNvSpPr>
                <a:spLocks noChangeShapeType="1"/>
              </p:cNvSpPr>
              <p:nvPr/>
            </p:nvSpPr>
            <p:spPr bwMode="auto">
              <a:xfrm>
                <a:off x="4703" y="248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0" name="Line 5216"/>
              <p:cNvSpPr>
                <a:spLocks noChangeShapeType="1"/>
              </p:cNvSpPr>
              <p:nvPr/>
            </p:nvSpPr>
            <p:spPr bwMode="auto">
              <a:xfrm>
                <a:off x="4703" y="249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1" name="Line 5217"/>
              <p:cNvSpPr>
                <a:spLocks noChangeShapeType="1"/>
              </p:cNvSpPr>
              <p:nvPr/>
            </p:nvSpPr>
            <p:spPr bwMode="auto">
              <a:xfrm>
                <a:off x="4703" y="250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2" name="Line 5218"/>
              <p:cNvSpPr>
                <a:spLocks noChangeShapeType="1"/>
              </p:cNvSpPr>
              <p:nvPr/>
            </p:nvSpPr>
            <p:spPr bwMode="auto">
              <a:xfrm>
                <a:off x="4703" y="252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3" name="Line 5219"/>
              <p:cNvSpPr>
                <a:spLocks noChangeShapeType="1"/>
              </p:cNvSpPr>
              <p:nvPr/>
            </p:nvSpPr>
            <p:spPr bwMode="auto">
              <a:xfrm>
                <a:off x="4703" y="253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4" name="Line 5220"/>
              <p:cNvSpPr>
                <a:spLocks noChangeShapeType="1"/>
              </p:cNvSpPr>
              <p:nvPr/>
            </p:nvSpPr>
            <p:spPr bwMode="auto">
              <a:xfrm>
                <a:off x="4703" y="254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5" name="Line 5221"/>
              <p:cNvSpPr>
                <a:spLocks noChangeShapeType="1"/>
              </p:cNvSpPr>
              <p:nvPr/>
            </p:nvSpPr>
            <p:spPr bwMode="auto">
              <a:xfrm>
                <a:off x="4703" y="256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6" name="Line 5222"/>
              <p:cNvSpPr>
                <a:spLocks noChangeShapeType="1"/>
              </p:cNvSpPr>
              <p:nvPr/>
            </p:nvSpPr>
            <p:spPr bwMode="auto">
              <a:xfrm>
                <a:off x="4703" y="257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" name="Line 5223"/>
              <p:cNvSpPr>
                <a:spLocks noChangeShapeType="1"/>
              </p:cNvSpPr>
              <p:nvPr/>
            </p:nvSpPr>
            <p:spPr bwMode="auto">
              <a:xfrm>
                <a:off x="4703" y="258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" name="Line 5224"/>
              <p:cNvSpPr>
                <a:spLocks noChangeShapeType="1"/>
              </p:cNvSpPr>
              <p:nvPr/>
            </p:nvSpPr>
            <p:spPr bwMode="auto">
              <a:xfrm>
                <a:off x="4703" y="260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" name="Line 5225"/>
              <p:cNvSpPr>
                <a:spLocks noChangeShapeType="1"/>
              </p:cNvSpPr>
              <p:nvPr/>
            </p:nvSpPr>
            <p:spPr bwMode="auto">
              <a:xfrm>
                <a:off x="4703" y="261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" name="Line 5226"/>
              <p:cNvSpPr>
                <a:spLocks noChangeShapeType="1"/>
              </p:cNvSpPr>
              <p:nvPr/>
            </p:nvSpPr>
            <p:spPr bwMode="auto">
              <a:xfrm>
                <a:off x="4703" y="262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" name="Line 5227"/>
              <p:cNvSpPr>
                <a:spLocks noChangeShapeType="1"/>
              </p:cNvSpPr>
              <p:nvPr/>
            </p:nvSpPr>
            <p:spPr bwMode="auto">
              <a:xfrm>
                <a:off x="4703" y="264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2" name="Line 5228"/>
              <p:cNvSpPr>
                <a:spLocks noChangeShapeType="1"/>
              </p:cNvSpPr>
              <p:nvPr/>
            </p:nvSpPr>
            <p:spPr bwMode="auto">
              <a:xfrm>
                <a:off x="4703" y="265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3" name="Line 5229"/>
              <p:cNvSpPr>
                <a:spLocks noChangeShapeType="1"/>
              </p:cNvSpPr>
              <p:nvPr/>
            </p:nvSpPr>
            <p:spPr bwMode="auto">
              <a:xfrm>
                <a:off x="4703" y="266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55" name="Group 5431"/>
            <p:cNvGrpSpPr>
              <a:grpSpLocks/>
            </p:cNvGrpSpPr>
            <p:nvPr/>
          </p:nvGrpSpPr>
          <p:grpSpPr bwMode="auto">
            <a:xfrm>
              <a:off x="839" y="2322"/>
              <a:ext cx="3908" cy="1507"/>
              <a:chOff x="839" y="2322"/>
              <a:chExt cx="3908" cy="1507"/>
            </a:xfrm>
          </p:grpSpPr>
          <p:sp>
            <p:nvSpPr>
              <p:cNvPr id="6255" name="Line 5231"/>
              <p:cNvSpPr>
                <a:spLocks noChangeShapeType="1"/>
              </p:cNvSpPr>
              <p:nvPr/>
            </p:nvSpPr>
            <p:spPr bwMode="auto">
              <a:xfrm>
                <a:off x="4703" y="268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6" name="Line 5232"/>
              <p:cNvSpPr>
                <a:spLocks noChangeShapeType="1"/>
              </p:cNvSpPr>
              <p:nvPr/>
            </p:nvSpPr>
            <p:spPr bwMode="auto">
              <a:xfrm>
                <a:off x="4703" y="269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7" name="Line 5233"/>
              <p:cNvSpPr>
                <a:spLocks noChangeShapeType="1"/>
              </p:cNvSpPr>
              <p:nvPr/>
            </p:nvSpPr>
            <p:spPr bwMode="auto">
              <a:xfrm>
                <a:off x="4703" y="271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8" name="Line 5234"/>
              <p:cNvSpPr>
                <a:spLocks noChangeShapeType="1"/>
              </p:cNvSpPr>
              <p:nvPr/>
            </p:nvSpPr>
            <p:spPr bwMode="auto">
              <a:xfrm>
                <a:off x="4703" y="272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9" name="Line 5235"/>
              <p:cNvSpPr>
                <a:spLocks noChangeShapeType="1"/>
              </p:cNvSpPr>
              <p:nvPr/>
            </p:nvSpPr>
            <p:spPr bwMode="auto">
              <a:xfrm>
                <a:off x="4703" y="273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Line 5236"/>
              <p:cNvSpPr>
                <a:spLocks noChangeShapeType="1"/>
              </p:cNvSpPr>
              <p:nvPr/>
            </p:nvSpPr>
            <p:spPr bwMode="auto">
              <a:xfrm>
                <a:off x="4703" y="275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1" name="Line 5237"/>
              <p:cNvSpPr>
                <a:spLocks noChangeShapeType="1"/>
              </p:cNvSpPr>
              <p:nvPr/>
            </p:nvSpPr>
            <p:spPr bwMode="auto">
              <a:xfrm>
                <a:off x="4703" y="276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2" name="Line 5238"/>
              <p:cNvSpPr>
                <a:spLocks noChangeShapeType="1"/>
              </p:cNvSpPr>
              <p:nvPr/>
            </p:nvSpPr>
            <p:spPr bwMode="auto">
              <a:xfrm>
                <a:off x="4703" y="277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3" name="Line 5239"/>
              <p:cNvSpPr>
                <a:spLocks noChangeShapeType="1"/>
              </p:cNvSpPr>
              <p:nvPr/>
            </p:nvSpPr>
            <p:spPr bwMode="auto">
              <a:xfrm>
                <a:off x="4703" y="279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4" name="Line 5240"/>
              <p:cNvSpPr>
                <a:spLocks noChangeShapeType="1"/>
              </p:cNvSpPr>
              <p:nvPr/>
            </p:nvSpPr>
            <p:spPr bwMode="auto">
              <a:xfrm>
                <a:off x="4703" y="280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5" name="Line 5241"/>
              <p:cNvSpPr>
                <a:spLocks noChangeShapeType="1"/>
              </p:cNvSpPr>
              <p:nvPr/>
            </p:nvSpPr>
            <p:spPr bwMode="auto">
              <a:xfrm>
                <a:off x="4703" y="281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6" name="Line 5242"/>
              <p:cNvSpPr>
                <a:spLocks noChangeShapeType="1"/>
              </p:cNvSpPr>
              <p:nvPr/>
            </p:nvSpPr>
            <p:spPr bwMode="auto">
              <a:xfrm>
                <a:off x="4703" y="283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7" name="Line 5243"/>
              <p:cNvSpPr>
                <a:spLocks noChangeShapeType="1"/>
              </p:cNvSpPr>
              <p:nvPr/>
            </p:nvSpPr>
            <p:spPr bwMode="auto">
              <a:xfrm>
                <a:off x="4703" y="284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8" name="Line 5244"/>
              <p:cNvSpPr>
                <a:spLocks noChangeShapeType="1"/>
              </p:cNvSpPr>
              <p:nvPr/>
            </p:nvSpPr>
            <p:spPr bwMode="auto">
              <a:xfrm>
                <a:off x="4703" y="285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9" name="Line 5245"/>
              <p:cNvSpPr>
                <a:spLocks noChangeShapeType="1"/>
              </p:cNvSpPr>
              <p:nvPr/>
            </p:nvSpPr>
            <p:spPr bwMode="auto">
              <a:xfrm>
                <a:off x="4703" y="287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0" name="Line 5246"/>
              <p:cNvSpPr>
                <a:spLocks noChangeShapeType="1"/>
              </p:cNvSpPr>
              <p:nvPr/>
            </p:nvSpPr>
            <p:spPr bwMode="auto">
              <a:xfrm>
                <a:off x="4703" y="288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1" name="Line 5247"/>
              <p:cNvSpPr>
                <a:spLocks noChangeShapeType="1"/>
              </p:cNvSpPr>
              <p:nvPr/>
            </p:nvSpPr>
            <p:spPr bwMode="auto">
              <a:xfrm>
                <a:off x="4703" y="289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2" name="Line 5248"/>
              <p:cNvSpPr>
                <a:spLocks noChangeShapeType="1"/>
              </p:cNvSpPr>
              <p:nvPr/>
            </p:nvSpPr>
            <p:spPr bwMode="auto">
              <a:xfrm>
                <a:off x="4703" y="291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3" name="Line 5249"/>
              <p:cNvSpPr>
                <a:spLocks noChangeShapeType="1"/>
              </p:cNvSpPr>
              <p:nvPr/>
            </p:nvSpPr>
            <p:spPr bwMode="auto">
              <a:xfrm>
                <a:off x="4703" y="292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4" name="Line 5250"/>
              <p:cNvSpPr>
                <a:spLocks noChangeShapeType="1"/>
              </p:cNvSpPr>
              <p:nvPr/>
            </p:nvSpPr>
            <p:spPr bwMode="auto">
              <a:xfrm>
                <a:off x="4703" y="293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5" name="Line 5251"/>
              <p:cNvSpPr>
                <a:spLocks noChangeShapeType="1"/>
              </p:cNvSpPr>
              <p:nvPr/>
            </p:nvSpPr>
            <p:spPr bwMode="auto">
              <a:xfrm>
                <a:off x="4703" y="295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6" name="Line 5252"/>
              <p:cNvSpPr>
                <a:spLocks noChangeShapeType="1"/>
              </p:cNvSpPr>
              <p:nvPr/>
            </p:nvSpPr>
            <p:spPr bwMode="auto">
              <a:xfrm>
                <a:off x="4703" y="296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7" name="Line 5253"/>
              <p:cNvSpPr>
                <a:spLocks noChangeShapeType="1"/>
              </p:cNvSpPr>
              <p:nvPr/>
            </p:nvSpPr>
            <p:spPr bwMode="auto">
              <a:xfrm>
                <a:off x="4703" y="298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8" name="Line 5254"/>
              <p:cNvSpPr>
                <a:spLocks noChangeShapeType="1"/>
              </p:cNvSpPr>
              <p:nvPr/>
            </p:nvSpPr>
            <p:spPr bwMode="auto">
              <a:xfrm>
                <a:off x="4703" y="299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9" name="Line 5255"/>
              <p:cNvSpPr>
                <a:spLocks noChangeShapeType="1"/>
              </p:cNvSpPr>
              <p:nvPr/>
            </p:nvSpPr>
            <p:spPr bwMode="auto">
              <a:xfrm>
                <a:off x="4703" y="300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0" name="Line 5256"/>
              <p:cNvSpPr>
                <a:spLocks noChangeShapeType="1"/>
              </p:cNvSpPr>
              <p:nvPr/>
            </p:nvSpPr>
            <p:spPr bwMode="auto">
              <a:xfrm>
                <a:off x="4703" y="302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1" name="Line 5257"/>
              <p:cNvSpPr>
                <a:spLocks noChangeShapeType="1"/>
              </p:cNvSpPr>
              <p:nvPr/>
            </p:nvSpPr>
            <p:spPr bwMode="auto">
              <a:xfrm>
                <a:off x="4703" y="303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2" name="Line 5258"/>
              <p:cNvSpPr>
                <a:spLocks noChangeShapeType="1"/>
              </p:cNvSpPr>
              <p:nvPr/>
            </p:nvSpPr>
            <p:spPr bwMode="auto">
              <a:xfrm>
                <a:off x="4703" y="304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3" name="Line 5259"/>
              <p:cNvSpPr>
                <a:spLocks noChangeShapeType="1"/>
              </p:cNvSpPr>
              <p:nvPr/>
            </p:nvSpPr>
            <p:spPr bwMode="auto">
              <a:xfrm>
                <a:off x="4703" y="306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4" name="Line 5260"/>
              <p:cNvSpPr>
                <a:spLocks noChangeShapeType="1"/>
              </p:cNvSpPr>
              <p:nvPr/>
            </p:nvSpPr>
            <p:spPr bwMode="auto">
              <a:xfrm>
                <a:off x="4703" y="307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5" name="Line 5261"/>
              <p:cNvSpPr>
                <a:spLocks noChangeShapeType="1"/>
              </p:cNvSpPr>
              <p:nvPr/>
            </p:nvSpPr>
            <p:spPr bwMode="auto">
              <a:xfrm>
                <a:off x="4703" y="308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6" name="Line 5262"/>
              <p:cNvSpPr>
                <a:spLocks noChangeShapeType="1"/>
              </p:cNvSpPr>
              <p:nvPr/>
            </p:nvSpPr>
            <p:spPr bwMode="auto">
              <a:xfrm>
                <a:off x="4703" y="310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7" name="Line 5263"/>
              <p:cNvSpPr>
                <a:spLocks noChangeShapeType="1"/>
              </p:cNvSpPr>
              <p:nvPr/>
            </p:nvSpPr>
            <p:spPr bwMode="auto">
              <a:xfrm>
                <a:off x="4703" y="311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8" name="Line 5264"/>
              <p:cNvSpPr>
                <a:spLocks noChangeShapeType="1"/>
              </p:cNvSpPr>
              <p:nvPr/>
            </p:nvSpPr>
            <p:spPr bwMode="auto">
              <a:xfrm>
                <a:off x="4703" y="312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9" name="Line 5265"/>
              <p:cNvSpPr>
                <a:spLocks noChangeShapeType="1"/>
              </p:cNvSpPr>
              <p:nvPr/>
            </p:nvSpPr>
            <p:spPr bwMode="auto">
              <a:xfrm>
                <a:off x="4703" y="314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0" name="Line 5266"/>
              <p:cNvSpPr>
                <a:spLocks noChangeShapeType="1"/>
              </p:cNvSpPr>
              <p:nvPr/>
            </p:nvSpPr>
            <p:spPr bwMode="auto">
              <a:xfrm>
                <a:off x="4703" y="315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1" name="Line 5267"/>
              <p:cNvSpPr>
                <a:spLocks noChangeShapeType="1"/>
              </p:cNvSpPr>
              <p:nvPr/>
            </p:nvSpPr>
            <p:spPr bwMode="auto">
              <a:xfrm>
                <a:off x="4703" y="316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2" name="Line 5268"/>
              <p:cNvSpPr>
                <a:spLocks noChangeShapeType="1"/>
              </p:cNvSpPr>
              <p:nvPr/>
            </p:nvSpPr>
            <p:spPr bwMode="auto">
              <a:xfrm>
                <a:off x="4703" y="318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3" name="Line 5269"/>
              <p:cNvSpPr>
                <a:spLocks noChangeShapeType="1"/>
              </p:cNvSpPr>
              <p:nvPr/>
            </p:nvSpPr>
            <p:spPr bwMode="auto">
              <a:xfrm>
                <a:off x="4703" y="319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4" name="Line 5270"/>
              <p:cNvSpPr>
                <a:spLocks noChangeShapeType="1"/>
              </p:cNvSpPr>
              <p:nvPr/>
            </p:nvSpPr>
            <p:spPr bwMode="auto">
              <a:xfrm>
                <a:off x="4703" y="320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5" name="Line 5271"/>
              <p:cNvSpPr>
                <a:spLocks noChangeShapeType="1"/>
              </p:cNvSpPr>
              <p:nvPr/>
            </p:nvSpPr>
            <p:spPr bwMode="auto">
              <a:xfrm>
                <a:off x="4703" y="322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6" name="Line 5272"/>
              <p:cNvSpPr>
                <a:spLocks noChangeShapeType="1"/>
              </p:cNvSpPr>
              <p:nvPr/>
            </p:nvSpPr>
            <p:spPr bwMode="auto">
              <a:xfrm>
                <a:off x="4703" y="323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" name="Line 5273"/>
              <p:cNvSpPr>
                <a:spLocks noChangeShapeType="1"/>
              </p:cNvSpPr>
              <p:nvPr/>
            </p:nvSpPr>
            <p:spPr bwMode="auto">
              <a:xfrm>
                <a:off x="4703" y="325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" name="Line 5274"/>
              <p:cNvSpPr>
                <a:spLocks noChangeShapeType="1"/>
              </p:cNvSpPr>
              <p:nvPr/>
            </p:nvSpPr>
            <p:spPr bwMode="auto">
              <a:xfrm>
                <a:off x="4703" y="326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9" name="Line 5275"/>
              <p:cNvSpPr>
                <a:spLocks noChangeShapeType="1"/>
              </p:cNvSpPr>
              <p:nvPr/>
            </p:nvSpPr>
            <p:spPr bwMode="auto">
              <a:xfrm>
                <a:off x="4703" y="327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0" name="Line 5276"/>
              <p:cNvSpPr>
                <a:spLocks noChangeShapeType="1"/>
              </p:cNvSpPr>
              <p:nvPr/>
            </p:nvSpPr>
            <p:spPr bwMode="auto">
              <a:xfrm>
                <a:off x="4703" y="329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1" name="Line 5277"/>
              <p:cNvSpPr>
                <a:spLocks noChangeShapeType="1"/>
              </p:cNvSpPr>
              <p:nvPr/>
            </p:nvSpPr>
            <p:spPr bwMode="auto">
              <a:xfrm>
                <a:off x="4703" y="330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2" name="Line 5278"/>
              <p:cNvSpPr>
                <a:spLocks noChangeShapeType="1"/>
              </p:cNvSpPr>
              <p:nvPr/>
            </p:nvSpPr>
            <p:spPr bwMode="auto">
              <a:xfrm>
                <a:off x="4703" y="331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3" name="Line 5279"/>
              <p:cNvSpPr>
                <a:spLocks noChangeShapeType="1"/>
              </p:cNvSpPr>
              <p:nvPr/>
            </p:nvSpPr>
            <p:spPr bwMode="auto">
              <a:xfrm>
                <a:off x="4703" y="333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4" name="Line 5280"/>
              <p:cNvSpPr>
                <a:spLocks noChangeShapeType="1"/>
              </p:cNvSpPr>
              <p:nvPr/>
            </p:nvSpPr>
            <p:spPr bwMode="auto">
              <a:xfrm>
                <a:off x="4703" y="334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5" name="Line 5281"/>
              <p:cNvSpPr>
                <a:spLocks noChangeShapeType="1"/>
              </p:cNvSpPr>
              <p:nvPr/>
            </p:nvSpPr>
            <p:spPr bwMode="auto">
              <a:xfrm>
                <a:off x="4703" y="335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6" name="Line 5282"/>
              <p:cNvSpPr>
                <a:spLocks noChangeShapeType="1"/>
              </p:cNvSpPr>
              <p:nvPr/>
            </p:nvSpPr>
            <p:spPr bwMode="auto">
              <a:xfrm>
                <a:off x="4703" y="337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7" name="Line 5283"/>
              <p:cNvSpPr>
                <a:spLocks noChangeShapeType="1"/>
              </p:cNvSpPr>
              <p:nvPr/>
            </p:nvSpPr>
            <p:spPr bwMode="auto">
              <a:xfrm>
                <a:off x="4703" y="338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8" name="Line 5284"/>
              <p:cNvSpPr>
                <a:spLocks noChangeShapeType="1"/>
              </p:cNvSpPr>
              <p:nvPr/>
            </p:nvSpPr>
            <p:spPr bwMode="auto">
              <a:xfrm>
                <a:off x="4703" y="339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9" name="Line 5285"/>
              <p:cNvSpPr>
                <a:spLocks noChangeShapeType="1"/>
              </p:cNvSpPr>
              <p:nvPr/>
            </p:nvSpPr>
            <p:spPr bwMode="auto">
              <a:xfrm>
                <a:off x="4703" y="341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0" name="Line 5286"/>
              <p:cNvSpPr>
                <a:spLocks noChangeShapeType="1"/>
              </p:cNvSpPr>
              <p:nvPr/>
            </p:nvSpPr>
            <p:spPr bwMode="auto">
              <a:xfrm>
                <a:off x="4703" y="342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1" name="Line 5287"/>
              <p:cNvSpPr>
                <a:spLocks noChangeShapeType="1"/>
              </p:cNvSpPr>
              <p:nvPr/>
            </p:nvSpPr>
            <p:spPr bwMode="auto">
              <a:xfrm>
                <a:off x="4703" y="343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2" name="Line 5288"/>
              <p:cNvSpPr>
                <a:spLocks noChangeShapeType="1"/>
              </p:cNvSpPr>
              <p:nvPr/>
            </p:nvSpPr>
            <p:spPr bwMode="auto">
              <a:xfrm>
                <a:off x="4703" y="3452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3" name="Line 5289"/>
              <p:cNvSpPr>
                <a:spLocks noChangeShapeType="1"/>
              </p:cNvSpPr>
              <p:nvPr/>
            </p:nvSpPr>
            <p:spPr bwMode="auto">
              <a:xfrm>
                <a:off x="4703" y="3466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4" name="Line 5290"/>
              <p:cNvSpPr>
                <a:spLocks noChangeShapeType="1"/>
              </p:cNvSpPr>
              <p:nvPr/>
            </p:nvSpPr>
            <p:spPr bwMode="auto">
              <a:xfrm>
                <a:off x="4703" y="3479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5" name="Line 5291"/>
              <p:cNvSpPr>
                <a:spLocks noChangeShapeType="1"/>
              </p:cNvSpPr>
              <p:nvPr/>
            </p:nvSpPr>
            <p:spPr bwMode="auto">
              <a:xfrm>
                <a:off x="4703" y="3493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6" name="Line 5292"/>
              <p:cNvSpPr>
                <a:spLocks noChangeShapeType="1"/>
              </p:cNvSpPr>
              <p:nvPr/>
            </p:nvSpPr>
            <p:spPr bwMode="auto">
              <a:xfrm>
                <a:off x="4703" y="3506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7" name="Line 5293"/>
              <p:cNvSpPr>
                <a:spLocks noChangeShapeType="1"/>
              </p:cNvSpPr>
              <p:nvPr/>
            </p:nvSpPr>
            <p:spPr bwMode="auto">
              <a:xfrm>
                <a:off x="4703" y="3520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8" name="Line 5294"/>
              <p:cNvSpPr>
                <a:spLocks noChangeShapeType="1"/>
              </p:cNvSpPr>
              <p:nvPr/>
            </p:nvSpPr>
            <p:spPr bwMode="auto">
              <a:xfrm>
                <a:off x="4703" y="3533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9" name="Line 5295"/>
              <p:cNvSpPr>
                <a:spLocks noChangeShapeType="1"/>
              </p:cNvSpPr>
              <p:nvPr/>
            </p:nvSpPr>
            <p:spPr bwMode="auto">
              <a:xfrm>
                <a:off x="4703" y="3547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0" name="Line 5296"/>
              <p:cNvSpPr>
                <a:spLocks noChangeShapeType="1"/>
              </p:cNvSpPr>
              <p:nvPr/>
            </p:nvSpPr>
            <p:spPr bwMode="auto">
              <a:xfrm>
                <a:off x="4703" y="3560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1" name="Line 5297"/>
              <p:cNvSpPr>
                <a:spLocks noChangeShapeType="1"/>
              </p:cNvSpPr>
              <p:nvPr/>
            </p:nvSpPr>
            <p:spPr bwMode="auto">
              <a:xfrm>
                <a:off x="4703" y="3574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2" name="Line 5298"/>
              <p:cNvSpPr>
                <a:spLocks noChangeShapeType="1"/>
              </p:cNvSpPr>
              <p:nvPr/>
            </p:nvSpPr>
            <p:spPr bwMode="auto">
              <a:xfrm>
                <a:off x="4703" y="3587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3" name="Line 5299"/>
              <p:cNvSpPr>
                <a:spLocks noChangeShapeType="1"/>
              </p:cNvSpPr>
              <p:nvPr/>
            </p:nvSpPr>
            <p:spPr bwMode="auto">
              <a:xfrm>
                <a:off x="4703" y="3601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4" name="Line 5300"/>
              <p:cNvSpPr>
                <a:spLocks noChangeShapeType="1"/>
              </p:cNvSpPr>
              <p:nvPr/>
            </p:nvSpPr>
            <p:spPr bwMode="auto">
              <a:xfrm>
                <a:off x="4703" y="3614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5" name="Line 5301"/>
              <p:cNvSpPr>
                <a:spLocks noChangeShapeType="1"/>
              </p:cNvSpPr>
              <p:nvPr/>
            </p:nvSpPr>
            <p:spPr bwMode="auto">
              <a:xfrm>
                <a:off x="4703" y="3628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6" name="Line 5302"/>
              <p:cNvSpPr>
                <a:spLocks noChangeShapeType="1"/>
              </p:cNvSpPr>
              <p:nvPr/>
            </p:nvSpPr>
            <p:spPr bwMode="auto">
              <a:xfrm>
                <a:off x="4703" y="3641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7" name="Line 5303"/>
              <p:cNvSpPr>
                <a:spLocks noChangeShapeType="1"/>
              </p:cNvSpPr>
              <p:nvPr/>
            </p:nvSpPr>
            <p:spPr bwMode="auto">
              <a:xfrm>
                <a:off x="4703" y="3655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8" name="Line 5304"/>
              <p:cNvSpPr>
                <a:spLocks noChangeShapeType="1"/>
              </p:cNvSpPr>
              <p:nvPr/>
            </p:nvSpPr>
            <p:spPr bwMode="auto">
              <a:xfrm>
                <a:off x="4703" y="3668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9" name="Line 5305"/>
              <p:cNvSpPr>
                <a:spLocks noChangeShapeType="1"/>
              </p:cNvSpPr>
              <p:nvPr/>
            </p:nvSpPr>
            <p:spPr bwMode="auto">
              <a:xfrm>
                <a:off x="4703" y="3682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0" name="Line 5306"/>
              <p:cNvSpPr>
                <a:spLocks noChangeShapeType="1"/>
              </p:cNvSpPr>
              <p:nvPr/>
            </p:nvSpPr>
            <p:spPr bwMode="auto">
              <a:xfrm>
                <a:off x="4703" y="3695"/>
                <a:ext cx="1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1" name="Line 5307"/>
              <p:cNvSpPr>
                <a:spLocks noChangeShapeType="1"/>
              </p:cNvSpPr>
              <p:nvPr/>
            </p:nvSpPr>
            <p:spPr bwMode="auto">
              <a:xfrm>
                <a:off x="4703" y="3709"/>
                <a:ext cx="1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2" name="Freeform 5308"/>
              <p:cNvSpPr>
                <a:spLocks noEditPoints="1"/>
              </p:cNvSpPr>
              <p:nvPr/>
            </p:nvSpPr>
            <p:spPr bwMode="auto">
              <a:xfrm>
                <a:off x="1191" y="3740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3" name="Freeform 5309"/>
              <p:cNvSpPr>
                <a:spLocks/>
              </p:cNvSpPr>
              <p:nvPr/>
            </p:nvSpPr>
            <p:spPr bwMode="auto">
              <a:xfrm>
                <a:off x="1667" y="3740"/>
                <a:ext cx="28" cy="35"/>
              </a:xfrm>
              <a:custGeom>
                <a:avLst/>
                <a:gdLst/>
                <a:ahLst/>
                <a:cxnLst>
                  <a:cxn ang="0">
                    <a:pos x="28" y="35"/>
                  </a:cxn>
                  <a:cxn ang="0">
                    <a:pos x="16" y="35"/>
                  </a:cxn>
                  <a:cxn ang="0">
                    <a:pos x="16" y="10"/>
                  </a:cxn>
                  <a:cxn ang="0">
                    <a:pos x="8" y="14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6" y="4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28" y="35"/>
                  </a:cxn>
                </a:cxnLst>
                <a:rect l="0" t="0" r="r" b="b"/>
                <a:pathLst>
                  <a:path w="28" h="35">
                    <a:moveTo>
                      <a:pt x="28" y="35"/>
                    </a:moveTo>
                    <a:lnTo>
                      <a:pt x="16" y="35"/>
                    </a:lnTo>
                    <a:lnTo>
                      <a:pt x="16" y="10"/>
                    </a:lnTo>
                    <a:lnTo>
                      <a:pt x="8" y="14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4" name="Freeform 5310"/>
              <p:cNvSpPr>
                <a:spLocks noEditPoints="1"/>
              </p:cNvSpPr>
              <p:nvPr/>
            </p:nvSpPr>
            <p:spPr bwMode="auto">
              <a:xfrm>
                <a:off x="1713" y="3740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5" name="Freeform 5311"/>
              <p:cNvSpPr>
                <a:spLocks/>
              </p:cNvSpPr>
              <p:nvPr/>
            </p:nvSpPr>
            <p:spPr bwMode="auto">
              <a:xfrm>
                <a:off x="2165" y="3740"/>
                <a:ext cx="40" cy="35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35"/>
                  </a:cxn>
                  <a:cxn ang="0">
                    <a:pos x="0" y="35"/>
                  </a:cxn>
                  <a:cxn ang="0">
                    <a:pos x="2" y="32"/>
                  </a:cxn>
                  <a:cxn ang="0">
                    <a:pos x="4" y="28"/>
                  </a:cxn>
                  <a:cxn ang="0">
                    <a:pos x="6" y="26"/>
                  </a:cxn>
                  <a:cxn ang="0">
                    <a:pos x="12" y="24"/>
                  </a:cxn>
                  <a:cxn ang="0">
                    <a:pos x="16" y="21"/>
                  </a:cxn>
                  <a:cxn ang="0">
                    <a:pos x="22" y="18"/>
                  </a:cxn>
                  <a:cxn ang="0">
                    <a:pos x="24" y="16"/>
                  </a:cxn>
                  <a:cxn ang="0">
                    <a:pos x="26" y="15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8"/>
                  </a:cxn>
                  <a:cxn ang="0">
                    <a:pos x="14" y="9"/>
                  </a:cxn>
                  <a:cxn ang="0">
                    <a:pos x="12" y="12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10"/>
                  </a:cxn>
                  <a:cxn ang="0">
                    <a:pos x="40" y="13"/>
                  </a:cxn>
                  <a:cxn ang="0">
                    <a:pos x="38" y="14"/>
                  </a:cxn>
                  <a:cxn ang="0">
                    <a:pos x="38" y="16"/>
                  </a:cxn>
                  <a:cxn ang="0">
                    <a:pos x="34" y="18"/>
                  </a:cxn>
                  <a:cxn ang="0">
                    <a:pos x="32" y="21"/>
                  </a:cxn>
                  <a:cxn ang="0">
                    <a:pos x="26" y="23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8"/>
                  </a:cxn>
                  <a:cxn ang="0">
                    <a:pos x="40" y="28"/>
                  </a:cxn>
                </a:cxnLst>
                <a:rect l="0" t="0" r="r" b="b"/>
                <a:pathLst>
                  <a:path w="40" h="35">
                    <a:moveTo>
                      <a:pt x="40" y="28"/>
                    </a:moveTo>
                    <a:lnTo>
                      <a:pt x="40" y="35"/>
                    </a:lnTo>
                    <a:lnTo>
                      <a:pt x="0" y="35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12" y="24"/>
                    </a:lnTo>
                    <a:lnTo>
                      <a:pt x="16" y="21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6" y="15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40" y="13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4" y="18"/>
                    </a:lnTo>
                    <a:lnTo>
                      <a:pt x="32" y="21"/>
                    </a:lnTo>
                    <a:lnTo>
                      <a:pt x="26" y="23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6" name="Freeform 5312"/>
              <p:cNvSpPr>
                <a:spLocks noEditPoints="1"/>
              </p:cNvSpPr>
              <p:nvPr/>
            </p:nvSpPr>
            <p:spPr bwMode="auto">
              <a:xfrm>
                <a:off x="2213" y="3740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7" name="Freeform 5313"/>
              <p:cNvSpPr>
                <a:spLocks/>
              </p:cNvSpPr>
              <p:nvPr/>
            </p:nvSpPr>
            <p:spPr bwMode="auto">
              <a:xfrm>
                <a:off x="2663" y="3740"/>
                <a:ext cx="40" cy="3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" y="25"/>
                  </a:cxn>
                  <a:cxn ang="0">
                    <a:pos x="12" y="27"/>
                  </a:cxn>
                  <a:cxn ang="0">
                    <a:pos x="14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4" y="30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28" y="24"/>
                  </a:cxn>
                  <a:cxn ang="0">
                    <a:pos x="28" y="23"/>
                  </a:cxn>
                  <a:cxn ang="0">
                    <a:pos x="26" y="21"/>
                  </a:cxn>
                  <a:cxn ang="0">
                    <a:pos x="24" y="19"/>
                  </a:cxn>
                  <a:cxn ang="0">
                    <a:pos x="22" y="19"/>
                  </a:cxn>
                  <a:cxn ang="0">
                    <a:pos x="18" y="19"/>
                  </a:cxn>
                  <a:cxn ang="0">
                    <a:pos x="16" y="21"/>
                  </a:cxn>
                  <a:cxn ang="0">
                    <a:pos x="18" y="15"/>
                  </a:cxn>
                  <a:cxn ang="0">
                    <a:pos x="22" y="14"/>
                  </a:cxn>
                  <a:cxn ang="0">
                    <a:pos x="24" y="14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2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0" y="1"/>
                  </a:cxn>
                  <a:cxn ang="0">
                    <a:pos x="34" y="4"/>
                  </a:cxn>
                  <a:cxn ang="0">
                    <a:pos x="36" y="6"/>
                  </a:cxn>
                  <a:cxn ang="0">
                    <a:pos x="38" y="9"/>
                  </a:cxn>
                  <a:cxn ang="0">
                    <a:pos x="36" y="13"/>
                  </a:cxn>
                  <a:cxn ang="0">
                    <a:pos x="34" y="15"/>
                  </a:cxn>
                  <a:cxn ang="0">
                    <a:pos x="30" y="17"/>
                  </a:cxn>
                  <a:cxn ang="0">
                    <a:pos x="34" y="18"/>
                  </a:cxn>
                  <a:cxn ang="0">
                    <a:pos x="38" y="19"/>
                  </a:cxn>
                  <a:cxn ang="0">
                    <a:pos x="40" y="22"/>
                  </a:cxn>
                  <a:cxn ang="0">
                    <a:pos x="40" y="25"/>
                  </a:cxn>
                  <a:cxn ang="0">
                    <a:pos x="40" y="27"/>
                  </a:cxn>
                  <a:cxn ang="0">
                    <a:pos x="38" y="31"/>
                  </a:cxn>
                  <a:cxn ang="0">
                    <a:pos x="34" y="33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2" y="35"/>
                  </a:cxn>
                  <a:cxn ang="0">
                    <a:pos x="6" y="33"/>
                  </a:cxn>
                  <a:cxn ang="0">
                    <a:pos x="2" y="30"/>
                  </a:cxn>
                  <a:cxn ang="0">
                    <a:pos x="0" y="25"/>
                  </a:cxn>
                </a:cxnLst>
                <a:rect l="0" t="0" r="r" b="b"/>
                <a:pathLst>
                  <a:path w="40" h="35">
                    <a:moveTo>
                      <a:pt x="0" y="25"/>
                    </a:moveTo>
                    <a:lnTo>
                      <a:pt x="12" y="25"/>
                    </a:lnTo>
                    <a:lnTo>
                      <a:pt x="12" y="27"/>
                    </a:lnTo>
                    <a:lnTo>
                      <a:pt x="14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8" y="19"/>
                    </a:lnTo>
                    <a:lnTo>
                      <a:pt x="16" y="21"/>
                    </a:lnTo>
                    <a:lnTo>
                      <a:pt x="18" y="15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8" y="9"/>
                    </a:lnTo>
                    <a:lnTo>
                      <a:pt x="36" y="13"/>
                    </a:lnTo>
                    <a:lnTo>
                      <a:pt x="34" y="15"/>
                    </a:lnTo>
                    <a:lnTo>
                      <a:pt x="30" y="17"/>
                    </a:lnTo>
                    <a:lnTo>
                      <a:pt x="34" y="18"/>
                    </a:lnTo>
                    <a:lnTo>
                      <a:pt x="38" y="19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8" y="31"/>
                    </a:lnTo>
                    <a:lnTo>
                      <a:pt x="34" y="33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2" y="35"/>
                    </a:lnTo>
                    <a:lnTo>
                      <a:pt x="6" y="33"/>
                    </a:lnTo>
                    <a:lnTo>
                      <a:pt x="2" y="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8" name="Freeform 5314"/>
              <p:cNvSpPr>
                <a:spLocks noEditPoints="1"/>
              </p:cNvSpPr>
              <p:nvPr/>
            </p:nvSpPr>
            <p:spPr bwMode="auto">
              <a:xfrm>
                <a:off x="2711" y="3740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9" name="Freeform 5315"/>
              <p:cNvSpPr>
                <a:spLocks noEditPoints="1"/>
              </p:cNvSpPr>
              <p:nvPr/>
            </p:nvSpPr>
            <p:spPr bwMode="auto">
              <a:xfrm>
                <a:off x="3161" y="3741"/>
                <a:ext cx="44" cy="34"/>
              </a:xfrm>
              <a:custGeom>
                <a:avLst/>
                <a:gdLst/>
                <a:ahLst/>
                <a:cxnLst>
                  <a:cxn ang="0">
                    <a:pos x="24" y="34"/>
                  </a:cxn>
                  <a:cxn ang="0">
                    <a:pos x="24" y="27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36" y="21"/>
                  </a:cxn>
                  <a:cxn ang="0">
                    <a:pos x="44" y="21"/>
                  </a:cxn>
                  <a:cxn ang="0">
                    <a:pos x="44" y="27"/>
                  </a:cxn>
                  <a:cxn ang="0">
                    <a:pos x="36" y="27"/>
                  </a:cxn>
                  <a:cxn ang="0">
                    <a:pos x="36" y="34"/>
                  </a:cxn>
                  <a:cxn ang="0">
                    <a:pos x="24" y="34"/>
                  </a:cxn>
                  <a:cxn ang="0">
                    <a:pos x="24" y="21"/>
                  </a:cxn>
                  <a:cxn ang="0">
                    <a:pos x="24" y="9"/>
                  </a:cxn>
                  <a:cxn ang="0">
                    <a:pos x="10" y="21"/>
                  </a:cxn>
                  <a:cxn ang="0">
                    <a:pos x="24" y="21"/>
                  </a:cxn>
                </a:cxnLst>
                <a:rect l="0" t="0" r="r" b="b"/>
                <a:pathLst>
                  <a:path w="44" h="34">
                    <a:moveTo>
                      <a:pt x="24" y="34"/>
                    </a:moveTo>
                    <a:lnTo>
                      <a:pt x="24" y="27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36" y="21"/>
                    </a:lnTo>
                    <a:lnTo>
                      <a:pt x="44" y="21"/>
                    </a:lnTo>
                    <a:lnTo>
                      <a:pt x="44" y="27"/>
                    </a:lnTo>
                    <a:lnTo>
                      <a:pt x="36" y="27"/>
                    </a:lnTo>
                    <a:lnTo>
                      <a:pt x="36" y="34"/>
                    </a:lnTo>
                    <a:lnTo>
                      <a:pt x="24" y="34"/>
                    </a:lnTo>
                    <a:close/>
                    <a:moveTo>
                      <a:pt x="24" y="21"/>
                    </a:moveTo>
                    <a:lnTo>
                      <a:pt x="24" y="9"/>
                    </a:lnTo>
                    <a:lnTo>
                      <a:pt x="10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0" name="Freeform 5316"/>
              <p:cNvSpPr>
                <a:spLocks noEditPoints="1"/>
              </p:cNvSpPr>
              <p:nvPr/>
            </p:nvSpPr>
            <p:spPr bwMode="auto">
              <a:xfrm>
                <a:off x="3211" y="3740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1" name="Freeform 5317"/>
              <p:cNvSpPr>
                <a:spLocks/>
              </p:cNvSpPr>
              <p:nvPr/>
            </p:nvSpPr>
            <p:spPr bwMode="auto">
              <a:xfrm>
                <a:off x="3661" y="3741"/>
                <a:ext cx="42" cy="3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0" y="24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9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27"/>
                  </a:cxn>
                  <a:cxn ang="0">
                    <a:pos x="28" y="25"/>
                  </a:cxn>
                  <a:cxn ang="0">
                    <a:pos x="30" y="23"/>
                  </a:cxn>
                  <a:cxn ang="0">
                    <a:pos x="30" y="21"/>
                  </a:cxn>
                  <a:cxn ang="0">
                    <a:pos x="28" y="18"/>
                  </a:cxn>
                  <a:cxn ang="0">
                    <a:pos x="24" y="17"/>
                  </a:cxn>
                  <a:cxn ang="0">
                    <a:pos x="20" y="17"/>
                  </a:cxn>
                  <a:cxn ang="0">
                    <a:pos x="16" y="17"/>
                  </a:cxn>
                  <a:cxn ang="0">
                    <a:pos x="12" y="20"/>
                  </a:cxn>
                  <a:cxn ang="0">
                    <a:pos x="2" y="18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18" y="6"/>
                  </a:cxn>
                  <a:cxn ang="0">
                    <a:pos x="16" y="13"/>
                  </a:cxn>
                  <a:cxn ang="0">
                    <a:pos x="20" y="12"/>
                  </a:cxn>
                  <a:cxn ang="0">
                    <a:pos x="24" y="11"/>
                  </a:cxn>
                  <a:cxn ang="0">
                    <a:pos x="28" y="12"/>
                  </a:cxn>
                  <a:cxn ang="0">
                    <a:pos x="32" y="13"/>
                  </a:cxn>
                  <a:cxn ang="0">
                    <a:pos x="36" y="14"/>
                  </a:cxn>
                  <a:cxn ang="0">
                    <a:pos x="38" y="16"/>
                  </a:cxn>
                  <a:cxn ang="0">
                    <a:pos x="40" y="20"/>
                  </a:cxn>
                  <a:cxn ang="0">
                    <a:pos x="42" y="23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2" y="33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6" y="32"/>
                  </a:cxn>
                  <a:cxn ang="0">
                    <a:pos x="2" y="29"/>
                  </a:cxn>
                  <a:cxn ang="0">
                    <a:pos x="0" y="24"/>
                  </a:cxn>
                </a:cxnLst>
                <a:rect l="0" t="0" r="r" b="b"/>
                <a:pathLst>
                  <a:path w="42" h="34">
                    <a:moveTo>
                      <a:pt x="0" y="24"/>
                    </a:moveTo>
                    <a:lnTo>
                      <a:pt x="10" y="24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27"/>
                    </a:lnTo>
                    <a:lnTo>
                      <a:pt x="28" y="25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28" y="18"/>
                    </a:lnTo>
                    <a:lnTo>
                      <a:pt x="24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2" y="20"/>
                    </a:lnTo>
                    <a:lnTo>
                      <a:pt x="2" y="18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6"/>
                    </a:lnTo>
                    <a:lnTo>
                      <a:pt x="18" y="6"/>
                    </a:lnTo>
                    <a:lnTo>
                      <a:pt x="16" y="13"/>
                    </a:lnTo>
                    <a:lnTo>
                      <a:pt x="20" y="12"/>
                    </a:lnTo>
                    <a:lnTo>
                      <a:pt x="24" y="11"/>
                    </a:lnTo>
                    <a:lnTo>
                      <a:pt x="28" y="12"/>
                    </a:lnTo>
                    <a:lnTo>
                      <a:pt x="32" y="13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0" y="20"/>
                    </a:lnTo>
                    <a:lnTo>
                      <a:pt x="42" y="23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2" y="33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6" y="32"/>
                    </a:lnTo>
                    <a:lnTo>
                      <a:pt x="2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2" name="Freeform 5318"/>
              <p:cNvSpPr>
                <a:spLocks noEditPoints="1"/>
              </p:cNvSpPr>
              <p:nvPr/>
            </p:nvSpPr>
            <p:spPr bwMode="auto">
              <a:xfrm>
                <a:off x="3709" y="3740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3" name="Freeform 5319"/>
              <p:cNvSpPr>
                <a:spLocks noEditPoints="1"/>
              </p:cNvSpPr>
              <p:nvPr/>
            </p:nvSpPr>
            <p:spPr bwMode="auto">
              <a:xfrm>
                <a:off x="4161" y="3740"/>
                <a:ext cx="40" cy="35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0" y="16"/>
                  </a:cxn>
                  <a:cxn ang="0">
                    <a:pos x="16" y="14"/>
                  </a:cxn>
                  <a:cxn ang="0">
                    <a:pos x="22" y="14"/>
                  </a:cxn>
                  <a:cxn ang="0">
                    <a:pos x="30" y="14"/>
                  </a:cxn>
                  <a:cxn ang="0">
                    <a:pos x="36" y="16"/>
                  </a:cxn>
                  <a:cxn ang="0">
                    <a:pos x="38" y="18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7"/>
                  </a:cxn>
                  <a:cxn ang="0">
                    <a:pos x="38" y="31"/>
                  </a:cxn>
                  <a:cxn ang="0">
                    <a:pos x="34" y="33"/>
                  </a:cxn>
                  <a:cxn ang="0">
                    <a:pos x="32" y="34"/>
                  </a:cxn>
                  <a:cxn ang="0">
                    <a:pos x="26" y="35"/>
                  </a:cxn>
                  <a:cxn ang="0">
                    <a:pos x="22" y="35"/>
                  </a:cxn>
                  <a:cxn ang="0">
                    <a:pos x="16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6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4" y="3"/>
                  </a:cxn>
                  <a:cxn ang="0">
                    <a:pos x="38" y="6"/>
                  </a:cxn>
                  <a:cxn ang="0">
                    <a:pos x="40" y="9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4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4" y="30"/>
                  </a:cxn>
                  <a:cxn ang="0">
                    <a:pos x="26" y="28"/>
                  </a:cxn>
                  <a:cxn ang="0">
                    <a:pos x="28" y="27"/>
                  </a:cxn>
                  <a:cxn ang="0">
                    <a:pos x="28" y="25"/>
                  </a:cxn>
                  <a:cxn ang="0">
                    <a:pos x="28" y="23"/>
                  </a:cxn>
                  <a:cxn ang="0">
                    <a:pos x="26" y="21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6" y="19"/>
                  </a:cxn>
                  <a:cxn ang="0">
                    <a:pos x="14" y="21"/>
                  </a:cxn>
                  <a:cxn ang="0">
                    <a:pos x="12" y="22"/>
                  </a:cxn>
                  <a:cxn ang="0">
                    <a:pos x="12" y="24"/>
                  </a:cxn>
                </a:cxnLst>
                <a:rect l="0" t="0" r="r" b="b"/>
                <a:pathLst>
                  <a:path w="40" h="35">
                    <a:moveTo>
                      <a:pt x="40" y="9"/>
                    </a:moveTo>
                    <a:lnTo>
                      <a:pt x="28" y="10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16" y="14"/>
                    </a:lnTo>
                    <a:lnTo>
                      <a:pt x="22" y="14"/>
                    </a:lnTo>
                    <a:lnTo>
                      <a:pt x="30" y="14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7"/>
                    </a:lnTo>
                    <a:lnTo>
                      <a:pt x="38" y="31"/>
                    </a:lnTo>
                    <a:lnTo>
                      <a:pt x="34" y="33"/>
                    </a:lnTo>
                    <a:lnTo>
                      <a:pt x="32" y="34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16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0" y="9"/>
                    </a:lnTo>
                    <a:close/>
                    <a:moveTo>
                      <a:pt x="12" y="24"/>
                    </a:moveTo>
                    <a:lnTo>
                      <a:pt x="12" y="26"/>
                    </a:lnTo>
                    <a:lnTo>
                      <a:pt x="14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2" y="2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4" name="Freeform 5320"/>
              <p:cNvSpPr>
                <a:spLocks noEditPoints="1"/>
              </p:cNvSpPr>
              <p:nvPr/>
            </p:nvSpPr>
            <p:spPr bwMode="auto">
              <a:xfrm>
                <a:off x="4209" y="3740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5" name="Freeform 5321"/>
              <p:cNvSpPr>
                <a:spLocks/>
              </p:cNvSpPr>
              <p:nvPr/>
            </p:nvSpPr>
            <p:spPr bwMode="auto">
              <a:xfrm>
                <a:off x="4659" y="3741"/>
                <a:ext cx="40" cy="3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5"/>
                  </a:cxn>
                  <a:cxn ang="0">
                    <a:pos x="36" y="8"/>
                  </a:cxn>
                  <a:cxn ang="0">
                    <a:pos x="30" y="13"/>
                  </a:cxn>
                  <a:cxn ang="0">
                    <a:pos x="26" y="18"/>
                  </a:cxn>
                  <a:cxn ang="0">
                    <a:pos x="22" y="24"/>
                  </a:cxn>
                  <a:cxn ang="0">
                    <a:pos x="20" y="30"/>
                  </a:cxn>
                  <a:cxn ang="0">
                    <a:pos x="20" y="34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20"/>
                  </a:cxn>
                  <a:cxn ang="0">
                    <a:pos x="20" y="13"/>
                  </a:cxn>
                  <a:cxn ang="0">
                    <a:pos x="26" y="6"/>
                  </a:cxn>
                  <a:cxn ang="0">
                    <a:pos x="0" y="6"/>
                  </a:cxn>
                </a:cxnLst>
                <a:rect l="0" t="0" r="r" b="b"/>
                <a:pathLst>
                  <a:path w="40" h="34">
                    <a:moveTo>
                      <a:pt x="0" y="6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0" y="13"/>
                    </a:lnTo>
                    <a:lnTo>
                      <a:pt x="26" y="18"/>
                    </a:lnTo>
                    <a:lnTo>
                      <a:pt x="22" y="24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8" y="34"/>
                    </a:lnTo>
                    <a:lnTo>
                      <a:pt x="10" y="27"/>
                    </a:lnTo>
                    <a:lnTo>
                      <a:pt x="14" y="20"/>
                    </a:lnTo>
                    <a:lnTo>
                      <a:pt x="20" y="13"/>
                    </a:lnTo>
                    <a:lnTo>
                      <a:pt x="2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6" name="Freeform 5322"/>
              <p:cNvSpPr>
                <a:spLocks noEditPoints="1"/>
              </p:cNvSpPr>
              <p:nvPr/>
            </p:nvSpPr>
            <p:spPr bwMode="auto">
              <a:xfrm>
                <a:off x="4707" y="3740"/>
                <a:ext cx="40" cy="3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0"/>
                  </a:cxn>
                  <a:cxn ang="0">
                    <a:pos x="30" y="3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40" y="13"/>
                  </a:cxn>
                  <a:cxn ang="0">
                    <a:pos x="40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6" y="35"/>
                  </a:cxn>
                  <a:cxn ang="0">
                    <a:pos x="20" y="35"/>
                  </a:cxn>
                  <a:cxn ang="0">
                    <a:pos x="14" y="35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2" y="18"/>
                  </a:cxn>
                  <a:cxn ang="0">
                    <a:pos x="12" y="23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6" y="28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6" y="26"/>
                  </a:cxn>
                  <a:cxn ang="0">
                    <a:pos x="28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8" y="10"/>
                  </a:cxn>
                  <a:cxn ang="0">
                    <a:pos x="26" y="8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0" y="6"/>
                  </a:cxn>
                </a:cxnLst>
                <a:rect l="0" t="0" r="r" b="b"/>
                <a:pathLst>
                  <a:path w="40" h="35">
                    <a:moveTo>
                      <a:pt x="20" y="0"/>
                    </a:moveTo>
                    <a:lnTo>
                      <a:pt x="26" y="0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6" y="35"/>
                    </a:lnTo>
                    <a:lnTo>
                      <a:pt x="20" y="35"/>
                    </a:lnTo>
                    <a:lnTo>
                      <a:pt x="14" y="35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20" y="6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2" y="18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8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7" name="Freeform 5323"/>
              <p:cNvSpPr>
                <a:spLocks noEditPoints="1"/>
              </p:cNvSpPr>
              <p:nvPr/>
            </p:nvSpPr>
            <p:spPr bwMode="auto">
              <a:xfrm>
                <a:off x="2893" y="3790"/>
                <a:ext cx="58" cy="39"/>
              </a:xfrm>
              <a:custGeom>
                <a:avLst/>
                <a:gdLst/>
                <a:ahLst/>
                <a:cxnLst>
                  <a:cxn ang="0">
                    <a:pos x="58" y="39"/>
                  </a:cxn>
                  <a:cxn ang="0">
                    <a:pos x="0" y="39"/>
                  </a:cxn>
                  <a:cxn ang="0">
                    <a:pos x="30" y="0"/>
                  </a:cxn>
                  <a:cxn ang="0">
                    <a:pos x="58" y="39"/>
                  </a:cxn>
                  <a:cxn ang="0">
                    <a:pos x="48" y="37"/>
                  </a:cxn>
                  <a:cxn ang="0">
                    <a:pos x="26" y="9"/>
                  </a:cxn>
                  <a:cxn ang="0">
                    <a:pos x="4" y="37"/>
                  </a:cxn>
                  <a:cxn ang="0">
                    <a:pos x="48" y="37"/>
                  </a:cxn>
                </a:cxnLst>
                <a:rect l="0" t="0" r="r" b="b"/>
                <a:pathLst>
                  <a:path w="58" h="39">
                    <a:moveTo>
                      <a:pt x="58" y="39"/>
                    </a:moveTo>
                    <a:lnTo>
                      <a:pt x="0" y="39"/>
                    </a:lnTo>
                    <a:lnTo>
                      <a:pt x="30" y="0"/>
                    </a:lnTo>
                    <a:lnTo>
                      <a:pt x="58" y="39"/>
                    </a:lnTo>
                    <a:close/>
                    <a:moveTo>
                      <a:pt x="48" y="37"/>
                    </a:moveTo>
                    <a:lnTo>
                      <a:pt x="26" y="9"/>
                    </a:lnTo>
                    <a:lnTo>
                      <a:pt x="4" y="37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8" name="Freeform 5324"/>
              <p:cNvSpPr>
                <a:spLocks noEditPoints="1"/>
              </p:cNvSpPr>
              <p:nvPr/>
            </p:nvSpPr>
            <p:spPr bwMode="auto">
              <a:xfrm>
                <a:off x="2953" y="3788"/>
                <a:ext cx="70" cy="41"/>
              </a:xfrm>
              <a:custGeom>
                <a:avLst/>
                <a:gdLst/>
                <a:ahLst/>
                <a:cxnLst>
                  <a:cxn ang="0">
                    <a:pos x="70" y="41"/>
                  </a:cxn>
                  <a:cxn ang="0">
                    <a:pos x="56" y="41"/>
                  </a:cxn>
                  <a:cxn ang="0">
                    <a:pos x="50" y="31"/>
                  </a:cxn>
                  <a:cxn ang="0">
                    <a:pos x="20" y="31"/>
                  </a:cxn>
                  <a:cxn ang="0">
                    <a:pos x="14" y="41"/>
                  </a:cxn>
                  <a:cxn ang="0">
                    <a:pos x="0" y="41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70" y="41"/>
                  </a:cxn>
                  <a:cxn ang="0">
                    <a:pos x="46" y="24"/>
                  </a:cxn>
                  <a:cxn ang="0">
                    <a:pos x="36" y="10"/>
                  </a:cxn>
                  <a:cxn ang="0">
                    <a:pos x="26" y="24"/>
                  </a:cxn>
                  <a:cxn ang="0">
                    <a:pos x="46" y="24"/>
                  </a:cxn>
                </a:cxnLst>
                <a:rect l="0" t="0" r="r" b="b"/>
                <a:pathLst>
                  <a:path w="70" h="41">
                    <a:moveTo>
                      <a:pt x="70" y="41"/>
                    </a:moveTo>
                    <a:lnTo>
                      <a:pt x="56" y="41"/>
                    </a:lnTo>
                    <a:lnTo>
                      <a:pt x="50" y="31"/>
                    </a:lnTo>
                    <a:lnTo>
                      <a:pt x="20" y="31"/>
                    </a:lnTo>
                    <a:lnTo>
                      <a:pt x="14" y="41"/>
                    </a:lnTo>
                    <a:lnTo>
                      <a:pt x="0" y="41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70" y="41"/>
                    </a:lnTo>
                    <a:close/>
                    <a:moveTo>
                      <a:pt x="46" y="24"/>
                    </a:moveTo>
                    <a:lnTo>
                      <a:pt x="36" y="10"/>
                    </a:lnTo>
                    <a:lnTo>
                      <a:pt x="26" y="24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" name="Freeform 5325"/>
              <p:cNvSpPr>
                <a:spLocks/>
              </p:cNvSpPr>
              <p:nvPr/>
            </p:nvSpPr>
            <p:spPr bwMode="auto">
              <a:xfrm>
                <a:off x="843" y="3152"/>
                <a:ext cx="70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8" y="6"/>
                  </a:cxn>
                  <a:cxn ang="0">
                    <a:pos x="64" y="4"/>
                  </a:cxn>
                  <a:cxn ang="0">
                    <a:pos x="66" y="3"/>
                  </a:cxn>
                  <a:cxn ang="0">
                    <a:pos x="68" y="1"/>
                  </a:cxn>
                  <a:cxn ang="0">
                    <a:pos x="68" y="0"/>
                  </a:cxn>
                  <a:cxn ang="0">
                    <a:pos x="70" y="0"/>
                  </a:cxn>
                  <a:cxn ang="0">
                    <a:pos x="70" y="15"/>
                  </a:cxn>
                  <a:cxn ang="0">
                    <a:pos x="68" y="15"/>
                  </a:cxn>
                  <a:cxn ang="0">
                    <a:pos x="68" y="12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4" y="11"/>
                  </a:cxn>
                  <a:cxn ang="0">
                    <a:pos x="62" y="11"/>
                  </a:cxn>
                  <a:cxn ang="0">
                    <a:pos x="58" y="12"/>
                  </a:cxn>
                  <a:cxn ang="0">
                    <a:pos x="18" y="21"/>
                  </a:cxn>
                  <a:cxn ang="0">
                    <a:pos x="58" y="29"/>
                  </a:cxn>
                  <a:cxn ang="0">
                    <a:pos x="62" y="30"/>
                  </a:cxn>
                  <a:cxn ang="0">
                    <a:pos x="64" y="30"/>
                  </a:cxn>
                  <a:cxn ang="0">
                    <a:pos x="66" y="30"/>
                  </a:cxn>
                  <a:cxn ang="0">
                    <a:pos x="66" y="30"/>
                  </a:cxn>
                  <a:cxn ang="0">
                    <a:pos x="68" y="29"/>
                  </a:cxn>
                  <a:cxn ang="0">
                    <a:pos x="68" y="27"/>
                  </a:cxn>
                  <a:cxn ang="0">
                    <a:pos x="70" y="27"/>
                  </a:cxn>
                  <a:cxn ang="0">
                    <a:pos x="70" y="38"/>
                  </a:cxn>
                  <a:cxn ang="0">
                    <a:pos x="68" y="38"/>
                  </a:cxn>
                  <a:cxn ang="0">
                    <a:pos x="68" y="36"/>
                  </a:cxn>
                  <a:cxn ang="0">
                    <a:pos x="66" y="35"/>
                  </a:cxn>
                  <a:cxn ang="0">
                    <a:pos x="62" y="33"/>
                  </a:cxn>
                  <a:cxn ang="0">
                    <a:pos x="58" y="31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70" h="38">
                    <a:moveTo>
                      <a:pt x="0" y="19"/>
                    </a:moveTo>
                    <a:lnTo>
                      <a:pt x="58" y="6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8" y="1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0" y="15"/>
                    </a:lnTo>
                    <a:lnTo>
                      <a:pt x="68" y="15"/>
                    </a:lnTo>
                    <a:lnTo>
                      <a:pt x="68" y="12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4" y="11"/>
                    </a:lnTo>
                    <a:lnTo>
                      <a:pt x="62" y="11"/>
                    </a:lnTo>
                    <a:lnTo>
                      <a:pt x="58" y="12"/>
                    </a:lnTo>
                    <a:lnTo>
                      <a:pt x="18" y="21"/>
                    </a:lnTo>
                    <a:lnTo>
                      <a:pt x="58" y="29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0" y="38"/>
                    </a:lnTo>
                    <a:lnTo>
                      <a:pt x="68" y="38"/>
                    </a:lnTo>
                    <a:lnTo>
                      <a:pt x="68" y="36"/>
                    </a:lnTo>
                    <a:lnTo>
                      <a:pt x="66" y="35"/>
                    </a:lnTo>
                    <a:lnTo>
                      <a:pt x="62" y="33"/>
                    </a:lnTo>
                    <a:lnTo>
                      <a:pt x="58" y="31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" name="Freeform 5326"/>
              <p:cNvSpPr>
                <a:spLocks/>
              </p:cNvSpPr>
              <p:nvPr/>
            </p:nvSpPr>
            <p:spPr bwMode="auto">
              <a:xfrm>
                <a:off x="839" y="3115"/>
                <a:ext cx="74" cy="31"/>
              </a:xfrm>
              <a:custGeom>
                <a:avLst/>
                <a:gdLst/>
                <a:ahLst/>
                <a:cxnLst>
                  <a:cxn ang="0">
                    <a:pos x="74" y="31"/>
                  </a:cxn>
                  <a:cxn ang="0">
                    <a:pos x="0" y="31"/>
                  </a:cxn>
                  <a:cxn ang="0">
                    <a:pos x="0" y="1"/>
                  </a:cxn>
                  <a:cxn ang="0">
                    <a:pos x="14" y="1"/>
                  </a:cxn>
                  <a:cxn ang="0">
                    <a:pos x="14" y="23"/>
                  </a:cxn>
                  <a:cxn ang="0">
                    <a:pos x="30" y="23"/>
                  </a:cxn>
                  <a:cxn ang="0">
                    <a:pos x="30" y="3"/>
                  </a:cxn>
                  <a:cxn ang="0">
                    <a:pos x="42" y="3"/>
                  </a:cxn>
                  <a:cxn ang="0">
                    <a:pos x="42" y="23"/>
                  </a:cxn>
                  <a:cxn ang="0">
                    <a:pos x="62" y="23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74" y="31"/>
                  </a:cxn>
                </a:cxnLst>
                <a:rect l="0" t="0" r="r" b="b"/>
                <a:pathLst>
                  <a:path w="74" h="31">
                    <a:moveTo>
                      <a:pt x="74" y="31"/>
                    </a:moveTo>
                    <a:lnTo>
                      <a:pt x="0" y="31"/>
                    </a:lnTo>
                    <a:lnTo>
                      <a:pt x="0" y="1"/>
                    </a:lnTo>
                    <a:lnTo>
                      <a:pt x="14" y="1"/>
                    </a:lnTo>
                    <a:lnTo>
                      <a:pt x="14" y="23"/>
                    </a:lnTo>
                    <a:lnTo>
                      <a:pt x="30" y="23"/>
                    </a:lnTo>
                    <a:lnTo>
                      <a:pt x="30" y="3"/>
                    </a:lnTo>
                    <a:lnTo>
                      <a:pt x="42" y="3"/>
                    </a:lnTo>
                    <a:lnTo>
                      <a:pt x="42" y="23"/>
                    </a:lnTo>
                    <a:lnTo>
                      <a:pt x="62" y="23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74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" name="Freeform 5327"/>
              <p:cNvSpPr>
                <a:spLocks/>
              </p:cNvSpPr>
              <p:nvPr/>
            </p:nvSpPr>
            <p:spPr bwMode="auto">
              <a:xfrm>
                <a:off x="909" y="3097"/>
                <a:ext cx="38" cy="12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38" y="12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12" y="5"/>
                  </a:cxn>
                  <a:cxn ang="0">
                    <a:pos x="14" y="7"/>
                  </a:cxn>
                  <a:cxn ang="0">
                    <a:pos x="20" y="7"/>
                  </a:cxn>
                  <a:cxn ang="0">
                    <a:pos x="26" y="7"/>
                  </a:cxn>
                  <a:cxn ang="0">
                    <a:pos x="38" y="7"/>
                  </a:cxn>
                </a:cxnLst>
                <a:rect l="0" t="0" r="r" b="b"/>
                <a:pathLst>
                  <a:path w="38" h="12">
                    <a:moveTo>
                      <a:pt x="38" y="7"/>
                    </a:moveTo>
                    <a:lnTo>
                      <a:pt x="38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" name="Freeform 5328"/>
              <p:cNvSpPr>
                <a:spLocks noEditPoints="1"/>
              </p:cNvSpPr>
              <p:nvPr/>
            </p:nvSpPr>
            <p:spPr bwMode="auto">
              <a:xfrm>
                <a:off x="909" y="3075"/>
                <a:ext cx="38" cy="21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6" y="5"/>
                  </a:cxn>
                  <a:cxn ang="0">
                    <a:pos x="38" y="7"/>
                  </a:cxn>
                  <a:cxn ang="0">
                    <a:pos x="38" y="11"/>
                  </a:cxn>
                  <a:cxn ang="0">
                    <a:pos x="38" y="14"/>
                  </a:cxn>
                  <a:cxn ang="0">
                    <a:pos x="36" y="16"/>
                  </a:cxn>
                  <a:cxn ang="0">
                    <a:pos x="32" y="18"/>
                  </a:cxn>
                  <a:cxn ang="0">
                    <a:pos x="26" y="20"/>
                  </a:cxn>
                  <a:cxn ang="0">
                    <a:pos x="20" y="21"/>
                  </a:cxn>
                  <a:cxn ang="0">
                    <a:pos x="14" y="21"/>
                  </a:cxn>
                  <a:cxn ang="0">
                    <a:pos x="8" y="20"/>
                  </a:cxn>
                  <a:cxn ang="0">
                    <a:pos x="6" y="17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2" y="15"/>
                  </a:cxn>
                  <a:cxn ang="0">
                    <a:pos x="26" y="15"/>
                  </a:cxn>
                  <a:cxn ang="0">
                    <a:pos x="28" y="14"/>
                  </a:cxn>
                  <a:cxn ang="0">
                    <a:pos x="30" y="12"/>
                  </a:cxn>
                  <a:cxn ang="0">
                    <a:pos x="32" y="11"/>
                  </a:cxn>
                  <a:cxn ang="0">
                    <a:pos x="30" y="9"/>
                  </a:cxn>
                  <a:cxn ang="0">
                    <a:pos x="30" y="8"/>
                  </a:cxn>
                  <a:cxn ang="0">
                    <a:pos x="28" y="7"/>
                  </a:cxn>
                  <a:cxn ang="0">
                    <a:pos x="26" y="6"/>
                  </a:cxn>
                  <a:cxn ang="0">
                    <a:pos x="16" y="6"/>
                  </a:cxn>
                  <a:cxn ang="0">
                    <a:pos x="12" y="6"/>
                  </a:cxn>
                  <a:cxn ang="0">
                    <a:pos x="10" y="7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6" y="15"/>
                  </a:cxn>
                  <a:cxn ang="0">
                    <a:pos x="16" y="6"/>
                  </a:cxn>
                </a:cxnLst>
                <a:rect l="0" t="0" r="r" b="b"/>
                <a:pathLst>
                  <a:path w="38" h="21">
                    <a:moveTo>
                      <a:pt x="26" y="6"/>
                    </a:moveTo>
                    <a:lnTo>
                      <a:pt x="28" y="2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6" y="20"/>
                    </a:lnTo>
                    <a:lnTo>
                      <a:pt x="20" y="21"/>
                    </a:lnTo>
                    <a:lnTo>
                      <a:pt x="14" y="21"/>
                    </a:lnTo>
                    <a:lnTo>
                      <a:pt x="8" y="20"/>
                    </a:lnTo>
                    <a:lnTo>
                      <a:pt x="6" y="17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26" y="15"/>
                    </a:lnTo>
                    <a:lnTo>
                      <a:pt x="28" y="14"/>
                    </a:lnTo>
                    <a:lnTo>
                      <a:pt x="30" y="12"/>
                    </a:lnTo>
                    <a:lnTo>
                      <a:pt x="32" y="11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8" y="7"/>
                    </a:lnTo>
                    <a:lnTo>
                      <a:pt x="26" y="6"/>
                    </a:lnTo>
                    <a:close/>
                    <a:moveTo>
                      <a:pt x="16" y="6"/>
                    </a:moveTo>
                    <a:lnTo>
                      <a:pt x="12" y="6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6" y="15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" name="Freeform 5329"/>
              <p:cNvSpPr>
                <a:spLocks/>
              </p:cNvSpPr>
              <p:nvPr/>
            </p:nvSpPr>
            <p:spPr bwMode="auto">
              <a:xfrm>
                <a:off x="909" y="3053"/>
                <a:ext cx="38" cy="2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4" y="7"/>
                  </a:cxn>
                  <a:cxn ang="0">
                    <a:pos x="10" y="7"/>
                  </a:cxn>
                  <a:cxn ang="0">
                    <a:pos x="8" y="8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4" y="13"/>
                  </a:cxn>
                  <a:cxn ang="0">
                    <a:pos x="18" y="15"/>
                  </a:cxn>
                  <a:cxn ang="0">
                    <a:pos x="24" y="13"/>
                  </a:cxn>
                  <a:cxn ang="0">
                    <a:pos x="28" y="13"/>
                  </a:cxn>
                  <a:cxn ang="0">
                    <a:pos x="30" y="11"/>
                  </a:cxn>
                  <a:cxn ang="0">
                    <a:pos x="32" y="10"/>
                  </a:cxn>
                  <a:cxn ang="0">
                    <a:pos x="30" y="8"/>
                  </a:cxn>
                  <a:cxn ang="0">
                    <a:pos x="30" y="7"/>
                  </a:cxn>
                  <a:cxn ang="0">
                    <a:pos x="28" y="7"/>
                  </a:cxn>
                  <a:cxn ang="0">
                    <a:pos x="24" y="6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38" y="7"/>
                  </a:cxn>
                  <a:cxn ang="0">
                    <a:pos x="38" y="10"/>
                  </a:cxn>
                  <a:cxn ang="0">
                    <a:pos x="38" y="12"/>
                  </a:cxn>
                  <a:cxn ang="0">
                    <a:pos x="36" y="15"/>
                  </a:cxn>
                  <a:cxn ang="0">
                    <a:pos x="34" y="17"/>
                  </a:cxn>
                  <a:cxn ang="0">
                    <a:pos x="30" y="19"/>
                  </a:cxn>
                  <a:cxn ang="0">
                    <a:pos x="24" y="19"/>
                  </a:cxn>
                  <a:cxn ang="0">
                    <a:pos x="20" y="20"/>
                  </a:cxn>
                  <a:cxn ang="0">
                    <a:pos x="14" y="19"/>
                  </a:cxn>
                  <a:cxn ang="0">
                    <a:pos x="8" y="19"/>
                  </a:cxn>
                  <a:cxn ang="0">
                    <a:pos x="4" y="17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2" y="1"/>
                  </a:cxn>
                </a:cxnLst>
                <a:rect l="0" t="0" r="r" b="b"/>
                <a:pathLst>
                  <a:path w="38" h="20">
                    <a:moveTo>
                      <a:pt x="12" y="1"/>
                    </a:moveTo>
                    <a:lnTo>
                      <a:pt x="14" y="7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4" y="13"/>
                    </a:lnTo>
                    <a:lnTo>
                      <a:pt x="18" y="15"/>
                    </a:lnTo>
                    <a:lnTo>
                      <a:pt x="24" y="13"/>
                    </a:lnTo>
                    <a:lnTo>
                      <a:pt x="28" y="13"/>
                    </a:lnTo>
                    <a:lnTo>
                      <a:pt x="30" y="11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4" y="6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38" y="7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5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24" y="19"/>
                    </a:lnTo>
                    <a:lnTo>
                      <a:pt x="20" y="20"/>
                    </a:lnTo>
                    <a:lnTo>
                      <a:pt x="14" y="19"/>
                    </a:lnTo>
                    <a:lnTo>
                      <a:pt x="8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" name="Freeform 5330"/>
              <p:cNvSpPr>
                <a:spLocks/>
              </p:cNvSpPr>
              <p:nvPr/>
            </p:nvSpPr>
            <p:spPr bwMode="auto">
              <a:xfrm>
                <a:off x="845" y="3003"/>
                <a:ext cx="6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4" y="21"/>
                  </a:cxn>
                  <a:cxn ang="0">
                    <a:pos x="58" y="21"/>
                  </a:cxn>
                  <a:cxn ang="0">
                    <a:pos x="62" y="21"/>
                  </a:cxn>
                  <a:cxn ang="0">
                    <a:pos x="64" y="20"/>
                  </a:cxn>
                  <a:cxn ang="0">
                    <a:pos x="66" y="18"/>
                  </a:cxn>
                  <a:cxn ang="0">
                    <a:pos x="66" y="16"/>
                  </a:cxn>
                  <a:cxn ang="0">
                    <a:pos x="66" y="15"/>
                  </a:cxn>
                  <a:cxn ang="0">
                    <a:pos x="68" y="15"/>
                  </a:cxn>
                  <a:cxn ang="0">
                    <a:pos x="68" y="32"/>
                  </a:cxn>
                  <a:cxn ang="0">
                    <a:pos x="66" y="32"/>
                  </a:cxn>
                  <a:cxn ang="0">
                    <a:pos x="66" y="31"/>
                  </a:cxn>
                  <a:cxn ang="0">
                    <a:pos x="66" y="29"/>
                  </a:cxn>
                  <a:cxn ang="0">
                    <a:pos x="64" y="27"/>
                  </a:cxn>
                  <a:cxn ang="0">
                    <a:pos x="62" y="26"/>
                  </a:cxn>
                  <a:cxn ang="0">
                    <a:pos x="58" y="26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7"/>
                  </a:cxn>
                  <a:cxn ang="0">
                    <a:pos x="2" y="29"/>
                  </a:cxn>
                  <a:cxn ang="0">
                    <a:pos x="2" y="31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68" h="32">
                    <a:moveTo>
                      <a:pt x="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4" y="21"/>
                    </a:lnTo>
                    <a:lnTo>
                      <a:pt x="58" y="21"/>
                    </a:lnTo>
                    <a:lnTo>
                      <a:pt x="62" y="21"/>
                    </a:lnTo>
                    <a:lnTo>
                      <a:pt x="64" y="20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6" y="29"/>
                    </a:lnTo>
                    <a:lnTo>
                      <a:pt x="64" y="27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5" name="Freeform 5331"/>
              <p:cNvSpPr>
                <a:spLocks/>
              </p:cNvSpPr>
              <p:nvPr/>
            </p:nvSpPr>
            <p:spPr bwMode="auto">
              <a:xfrm>
                <a:off x="839" y="2969"/>
                <a:ext cx="94" cy="13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4"/>
                  </a:cxn>
                  <a:cxn ang="0">
                    <a:pos x="82" y="9"/>
                  </a:cxn>
                  <a:cxn ang="0">
                    <a:pos x="70" y="11"/>
                  </a:cxn>
                  <a:cxn ang="0">
                    <a:pos x="58" y="13"/>
                  </a:cxn>
                  <a:cxn ang="0">
                    <a:pos x="48" y="13"/>
                  </a:cxn>
                  <a:cxn ang="0">
                    <a:pos x="34" y="12"/>
                  </a:cxn>
                  <a:cxn ang="0">
                    <a:pos x="20" y="11"/>
                  </a:cxn>
                  <a:cxn ang="0">
                    <a:pos x="10" y="7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18" y="3"/>
                  </a:cxn>
                  <a:cxn ang="0">
                    <a:pos x="26" y="4"/>
                  </a:cxn>
                  <a:cxn ang="0">
                    <a:pos x="36" y="5"/>
                  </a:cxn>
                  <a:cxn ang="0">
                    <a:pos x="48" y="5"/>
                  </a:cxn>
                  <a:cxn ang="0">
                    <a:pos x="56" y="5"/>
                  </a:cxn>
                  <a:cxn ang="0">
                    <a:pos x="64" y="4"/>
                  </a:cxn>
                  <a:cxn ang="0">
                    <a:pos x="72" y="4"/>
                  </a:cxn>
                  <a:cxn ang="0">
                    <a:pos x="80" y="3"/>
                  </a:cxn>
                  <a:cxn ang="0">
                    <a:pos x="86" y="2"/>
                  </a:cxn>
                  <a:cxn ang="0">
                    <a:pos x="94" y="0"/>
                  </a:cxn>
                </a:cxnLst>
                <a:rect l="0" t="0" r="r" b="b"/>
                <a:pathLst>
                  <a:path w="94" h="13">
                    <a:moveTo>
                      <a:pt x="94" y="0"/>
                    </a:moveTo>
                    <a:lnTo>
                      <a:pt x="94" y="4"/>
                    </a:lnTo>
                    <a:lnTo>
                      <a:pt x="82" y="9"/>
                    </a:lnTo>
                    <a:lnTo>
                      <a:pt x="70" y="11"/>
                    </a:lnTo>
                    <a:lnTo>
                      <a:pt x="58" y="13"/>
                    </a:lnTo>
                    <a:lnTo>
                      <a:pt x="48" y="13"/>
                    </a:lnTo>
                    <a:lnTo>
                      <a:pt x="34" y="12"/>
                    </a:lnTo>
                    <a:lnTo>
                      <a:pt x="20" y="11"/>
                    </a:lnTo>
                    <a:lnTo>
                      <a:pt x="1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8" y="3"/>
                    </a:lnTo>
                    <a:lnTo>
                      <a:pt x="26" y="4"/>
                    </a:lnTo>
                    <a:lnTo>
                      <a:pt x="36" y="5"/>
                    </a:lnTo>
                    <a:lnTo>
                      <a:pt x="48" y="5"/>
                    </a:lnTo>
                    <a:lnTo>
                      <a:pt x="56" y="5"/>
                    </a:lnTo>
                    <a:lnTo>
                      <a:pt x="64" y="4"/>
                    </a:lnTo>
                    <a:lnTo>
                      <a:pt x="72" y="4"/>
                    </a:lnTo>
                    <a:lnTo>
                      <a:pt x="80" y="3"/>
                    </a:lnTo>
                    <a:lnTo>
                      <a:pt x="86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6" name="Freeform 5332"/>
              <p:cNvSpPr>
                <a:spLocks/>
              </p:cNvSpPr>
              <p:nvPr/>
            </p:nvSpPr>
            <p:spPr bwMode="auto">
              <a:xfrm>
                <a:off x="839" y="2922"/>
                <a:ext cx="74" cy="41"/>
              </a:xfrm>
              <a:custGeom>
                <a:avLst/>
                <a:gdLst/>
                <a:ahLst/>
                <a:cxnLst>
                  <a:cxn ang="0">
                    <a:pos x="74" y="41"/>
                  </a:cxn>
                  <a:cxn ang="0">
                    <a:pos x="0" y="41"/>
                  </a:cxn>
                  <a:cxn ang="0">
                    <a:pos x="0" y="27"/>
                  </a:cxn>
                  <a:cxn ang="0">
                    <a:pos x="50" y="21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8"/>
                  </a:cxn>
                  <a:cxn ang="0">
                    <a:pos x="16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16" y="32"/>
                  </a:cxn>
                  <a:cxn ang="0">
                    <a:pos x="74" y="33"/>
                  </a:cxn>
                  <a:cxn ang="0">
                    <a:pos x="74" y="41"/>
                  </a:cxn>
                </a:cxnLst>
                <a:rect l="0" t="0" r="r" b="b"/>
                <a:pathLst>
                  <a:path w="74" h="41">
                    <a:moveTo>
                      <a:pt x="74" y="41"/>
                    </a:moveTo>
                    <a:lnTo>
                      <a:pt x="0" y="41"/>
                    </a:lnTo>
                    <a:lnTo>
                      <a:pt x="0" y="27"/>
                    </a:lnTo>
                    <a:lnTo>
                      <a:pt x="50" y="21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8"/>
                    </a:lnTo>
                    <a:lnTo>
                      <a:pt x="16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16" y="32"/>
                    </a:lnTo>
                    <a:lnTo>
                      <a:pt x="74" y="33"/>
                    </a:lnTo>
                    <a:lnTo>
                      <a:pt x="74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7" name="Freeform 5333"/>
              <p:cNvSpPr>
                <a:spLocks noEditPoints="1"/>
              </p:cNvSpPr>
              <p:nvPr/>
            </p:nvSpPr>
            <p:spPr bwMode="auto">
              <a:xfrm>
                <a:off x="859" y="2889"/>
                <a:ext cx="56" cy="28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40" y="1"/>
                  </a:cxn>
                  <a:cxn ang="0">
                    <a:pos x="46" y="2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6" y="13"/>
                  </a:cxn>
                  <a:cxn ang="0">
                    <a:pos x="54" y="18"/>
                  </a:cxn>
                  <a:cxn ang="0">
                    <a:pos x="52" y="22"/>
                  </a:cxn>
                  <a:cxn ang="0">
                    <a:pos x="46" y="26"/>
                  </a:cxn>
                  <a:cxn ang="0">
                    <a:pos x="40" y="27"/>
                  </a:cxn>
                  <a:cxn ang="0">
                    <a:pos x="34" y="28"/>
                  </a:cxn>
                  <a:cxn ang="0">
                    <a:pos x="28" y="28"/>
                  </a:cxn>
                  <a:cxn ang="0">
                    <a:pos x="20" y="28"/>
                  </a:cxn>
                  <a:cxn ang="0">
                    <a:pos x="12" y="27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8" y="3"/>
                  </a:cxn>
                  <a:cxn ang="0">
                    <a:pos x="14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32" y="20"/>
                  </a:cxn>
                  <a:cxn ang="0">
                    <a:pos x="38" y="20"/>
                  </a:cxn>
                  <a:cxn ang="0">
                    <a:pos x="42" y="18"/>
                  </a:cxn>
                  <a:cxn ang="0">
                    <a:pos x="44" y="17"/>
                  </a:cxn>
                  <a:cxn ang="0">
                    <a:pos x="44" y="13"/>
                  </a:cxn>
                  <a:cxn ang="0">
                    <a:pos x="44" y="12"/>
                  </a:cxn>
                  <a:cxn ang="0">
                    <a:pos x="42" y="10"/>
                  </a:cxn>
                  <a:cxn ang="0">
                    <a:pos x="40" y="9"/>
                  </a:cxn>
                  <a:cxn ang="0">
                    <a:pos x="38" y="9"/>
                  </a:cxn>
                  <a:cxn ang="0">
                    <a:pos x="24" y="8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2" y="11"/>
                  </a:cxn>
                  <a:cxn ang="0">
                    <a:pos x="10" y="14"/>
                  </a:cxn>
                  <a:cxn ang="0">
                    <a:pos x="12" y="17"/>
                  </a:cxn>
                  <a:cxn ang="0">
                    <a:pos x="14" y="19"/>
                  </a:cxn>
                  <a:cxn ang="0">
                    <a:pos x="18" y="20"/>
                  </a:cxn>
                  <a:cxn ang="0">
                    <a:pos x="24" y="20"/>
                  </a:cxn>
                  <a:cxn ang="0">
                    <a:pos x="24" y="8"/>
                  </a:cxn>
                </a:cxnLst>
                <a:rect l="0" t="0" r="r" b="b"/>
                <a:pathLst>
                  <a:path w="56" h="28">
                    <a:moveTo>
                      <a:pt x="38" y="9"/>
                    </a:moveTo>
                    <a:lnTo>
                      <a:pt x="40" y="1"/>
                    </a:lnTo>
                    <a:lnTo>
                      <a:pt x="46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6" y="13"/>
                    </a:lnTo>
                    <a:lnTo>
                      <a:pt x="54" y="18"/>
                    </a:lnTo>
                    <a:lnTo>
                      <a:pt x="52" y="22"/>
                    </a:lnTo>
                    <a:lnTo>
                      <a:pt x="46" y="26"/>
                    </a:lnTo>
                    <a:lnTo>
                      <a:pt x="40" y="27"/>
                    </a:lnTo>
                    <a:lnTo>
                      <a:pt x="34" y="28"/>
                    </a:lnTo>
                    <a:lnTo>
                      <a:pt x="28" y="28"/>
                    </a:lnTo>
                    <a:lnTo>
                      <a:pt x="20" y="28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3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2" y="20"/>
                    </a:lnTo>
                    <a:lnTo>
                      <a:pt x="38" y="20"/>
                    </a:lnTo>
                    <a:lnTo>
                      <a:pt x="42" y="18"/>
                    </a:lnTo>
                    <a:lnTo>
                      <a:pt x="44" y="17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0" y="9"/>
                    </a:lnTo>
                    <a:lnTo>
                      <a:pt x="38" y="9"/>
                    </a:lnTo>
                    <a:close/>
                    <a:moveTo>
                      <a:pt x="24" y="8"/>
                    </a:moveTo>
                    <a:lnTo>
                      <a:pt x="18" y="9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4" y="19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8" name="Freeform 5334"/>
              <p:cNvSpPr>
                <a:spLocks/>
              </p:cNvSpPr>
              <p:nvPr/>
            </p:nvSpPr>
            <p:spPr bwMode="auto">
              <a:xfrm>
                <a:off x="839" y="2848"/>
                <a:ext cx="74" cy="40"/>
              </a:xfrm>
              <a:custGeom>
                <a:avLst/>
                <a:gdLst/>
                <a:ahLst/>
                <a:cxnLst>
                  <a:cxn ang="0">
                    <a:pos x="74" y="24"/>
                  </a:cxn>
                  <a:cxn ang="0">
                    <a:pos x="0" y="40"/>
                  </a:cxn>
                  <a:cxn ang="0">
                    <a:pos x="0" y="31"/>
                  </a:cxn>
                  <a:cxn ang="0">
                    <a:pos x="54" y="19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4" y="16"/>
                  </a:cxn>
                  <a:cxn ang="0">
                    <a:pos x="74" y="24"/>
                  </a:cxn>
                </a:cxnLst>
                <a:rect l="0" t="0" r="r" b="b"/>
                <a:pathLst>
                  <a:path w="74" h="40">
                    <a:moveTo>
                      <a:pt x="74" y="24"/>
                    </a:moveTo>
                    <a:lnTo>
                      <a:pt x="0" y="40"/>
                    </a:lnTo>
                    <a:lnTo>
                      <a:pt x="0" y="31"/>
                    </a:lnTo>
                    <a:lnTo>
                      <a:pt x="54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4" y="16"/>
                    </a:lnTo>
                    <a:lnTo>
                      <a:pt x="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9" name="Freeform 5335"/>
              <p:cNvSpPr>
                <a:spLocks/>
              </p:cNvSpPr>
              <p:nvPr/>
            </p:nvSpPr>
            <p:spPr bwMode="auto">
              <a:xfrm>
                <a:off x="839" y="2832"/>
                <a:ext cx="94" cy="14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86" y="13"/>
                  </a:cxn>
                  <a:cxn ang="0">
                    <a:pos x="80" y="12"/>
                  </a:cxn>
                  <a:cxn ang="0">
                    <a:pos x="76" y="11"/>
                  </a:cxn>
                  <a:cxn ang="0">
                    <a:pos x="70" y="9"/>
                  </a:cxn>
                  <a:cxn ang="0">
                    <a:pos x="64" y="9"/>
                  </a:cxn>
                  <a:cxn ang="0">
                    <a:pos x="58" y="8"/>
                  </a:cxn>
                  <a:cxn ang="0">
                    <a:pos x="54" y="8"/>
                  </a:cxn>
                  <a:cxn ang="0">
                    <a:pos x="48" y="8"/>
                  </a:cxn>
                  <a:cxn ang="0">
                    <a:pos x="36" y="8"/>
                  </a:cxn>
                  <a:cxn ang="0">
                    <a:pos x="26" y="9"/>
                  </a:cxn>
                  <a:cxn ang="0">
                    <a:pos x="18" y="11"/>
                  </a:cxn>
                  <a:cxn ang="0">
                    <a:pos x="10" y="13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12" y="6"/>
                  </a:cxn>
                  <a:cxn ang="0">
                    <a:pos x="22" y="3"/>
                  </a:cxn>
                  <a:cxn ang="0">
                    <a:pos x="34" y="2"/>
                  </a:cxn>
                  <a:cxn ang="0">
                    <a:pos x="46" y="0"/>
                  </a:cxn>
                  <a:cxn ang="0">
                    <a:pos x="58" y="2"/>
                  </a:cxn>
                  <a:cxn ang="0">
                    <a:pos x="68" y="3"/>
                  </a:cxn>
                  <a:cxn ang="0">
                    <a:pos x="82" y="5"/>
                  </a:cxn>
                  <a:cxn ang="0">
                    <a:pos x="94" y="9"/>
                  </a:cxn>
                  <a:cxn ang="0">
                    <a:pos x="94" y="14"/>
                  </a:cxn>
                </a:cxnLst>
                <a:rect l="0" t="0" r="r" b="b"/>
                <a:pathLst>
                  <a:path w="94" h="14">
                    <a:moveTo>
                      <a:pt x="94" y="14"/>
                    </a:moveTo>
                    <a:lnTo>
                      <a:pt x="86" y="13"/>
                    </a:lnTo>
                    <a:lnTo>
                      <a:pt x="80" y="12"/>
                    </a:lnTo>
                    <a:lnTo>
                      <a:pt x="76" y="11"/>
                    </a:lnTo>
                    <a:lnTo>
                      <a:pt x="70" y="9"/>
                    </a:lnTo>
                    <a:lnTo>
                      <a:pt x="64" y="9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48" y="8"/>
                    </a:lnTo>
                    <a:lnTo>
                      <a:pt x="36" y="8"/>
                    </a:lnTo>
                    <a:lnTo>
                      <a:pt x="26" y="9"/>
                    </a:lnTo>
                    <a:lnTo>
                      <a:pt x="18" y="11"/>
                    </a:lnTo>
                    <a:lnTo>
                      <a:pt x="10" y="13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2" y="6"/>
                    </a:lnTo>
                    <a:lnTo>
                      <a:pt x="22" y="3"/>
                    </a:lnTo>
                    <a:lnTo>
                      <a:pt x="34" y="2"/>
                    </a:lnTo>
                    <a:lnTo>
                      <a:pt x="46" y="0"/>
                    </a:lnTo>
                    <a:lnTo>
                      <a:pt x="58" y="2"/>
                    </a:lnTo>
                    <a:lnTo>
                      <a:pt x="68" y="3"/>
                    </a:lnTo>
                    <a:lnTo>
                      <a:pt x="82" y="5"/>
                    </a:lnTo>
                    <a:lnTo>
                      <a:pt x="94" y="9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0" name="Line 5336"/>
              <p:cNvSpPr>
                <a:spLocks noChangeShapeType="1"/>
              </p:cNvSpPr>
              <p:nvPr/>
            </p:nvSpPr>
            <p:spPr bwMode="auto">
              <a:xfrm>
                <a:off x="1211" y="3604"/>
                <a:ext cx="22" cy="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1" name="Line 5337"/>
              <p:cNvSpPr>
                <a:spLocks noChangeShapeType="1"/>
              </p:cNvSpPr>
              <p:nvPr/>
            </p:nvSpPr>
            <p:spPr bwMode="auto">
              <a:xfrm flipV="1">
                <a:off x="1233" y="3581"/>
                <a:ext cx="1" cy="2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2" name="Line 5338"/>
              <p:cNvSpPr>
                <a:spLocks noChangeShapeType="1"/>
              </p:cNvSpPr>
              <p:nvPr/>
            </p:nvSpPr>
            <p:spPr bwMode="auto">
              <a:xfrm flipH="1">
                <a:off x="1211" y="3581"/>
                <a:ext cx="22" cy="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3" name="Freeform 5339"/>
              <p:cNvSpPr>
                <a:spLocks/>
              </p:cNvSpPr>
              <p:nvPr/>
            </p:nvSpPr>
            <p:spPr bwMode="auto">
              <a:xfrm>
                <a:off x="1241" y="357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4" name="Freeform 5340"/>
              <p:cNvSpPr>
                <a:spLocks/>
              </p:cNvSpPr>
              <p:nvPr/>
            </p:nvSpPr>
            <p:spPr bwMode="auto">
              <a:xfrm>
                <a:off x="1291" y="357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5" name="Freeform 5341"/>
              <p:cNvSpPr>
                <a:spLocks/>
              </p:cNvSpPr>
              <p:nvPr/>
            </p:nvSpPr>
            <p:spPr bwMode="auto">
              <a:xfrm>
                <a:off x="1341" y="3564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6" name="Freeform 5342"/>
              <p:cNvSpPr>
                <a:spLocks/>
              </p:cNvSpPr>
              <p:nvPr/>
            </p:nvSpPr>
            <p:spPr bwMode="auto">
              <a:xfrm>
                <a:off x="1389" y="355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7" name="Freeform 5343"/>
              <p:cNvSpPr>
                <a:spLocks/>
              </p:cNvSpPr>
              <p:nvPr/>
            </p:nvSpPr>
            <p:spPr bwMode="auto">
              <a:xfrm>
                <a:off x="1439" y="3546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8" name="Freeform 5344"/>
              <p:cNvSpPr>
                <a:spLocks/>
              </p:cNvSpPr>
              <p:nvPr/>
            </p:nvSpPr>
            <p:spPr bwMode="auto">
              <a:xfrm>
                <a:off x="1489" y="3536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9" name="Freeform 5345"/>
              <p:cNvSpPr>
                <a:spLocks/>
              </p:cNvSpPr>
              <p:nvPr/>
            </p:nvSpPr>
            <p:spPr bwMode="auto">
              <a:xfrm>
                <a:off x="1539" y="352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0" name="Freeform 5346"/>
              <p:cNvSpPr>
                <a:spLocks/>
              </p:cNvSpPr>
              <p:nvPr/>
            </p:nvSpPr>
            <p:spPr bwMode="auto">
              <a:xfrm>
                <a:off x="1589" y="3519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1" name="Freeform 5347"/>
              <p:cNvSpPr>
                <a:spLocks/>
              </p:cNvSpPr>
              <p:nvPr/>
            </p:nvSpPr>
            <p:spPr bwMode="auto">
              <a:xfrm>
                <a:off x="1639" y="3510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2" name="Freeform 5348"/>
              <p:cNvSpPr>
                <a:spLocks/>
              </p:cNvSpPr>
              <p:nvPr/>
            </p:nvSpPr>
            <p:spPr bwMode="auto">
              <a:xfrm>
                <a:off x="1689" y="350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3" name="Freeform 5349"/>
              <p:cNvSpPr>
                <a:spLocks/>
              </p:cNvSpPr>
              <p:nvPr/>
            </p:nvSpPr>
            <p:spPr bwMode="auto">
              <a:xfrm>
                <a:off x="1739" y="349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4" name="Freeform 5350"/>
              <p:cNvSpPr>
                <a:spLocks/>
              </p:cNvSpPr>
              <p:nvPr/>
            </p:nvSpPr>
            <p:spPr bwMode="auto">
              <a:xfrm>
                <a:off x="1789" y="348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5" name="Freeform 5351"/>
              <p:cNvSpPr>
                <a:spLocks/>
              </p:cNvSpPr>
              <p:nvPr/>
            </p:nvSpPr>
            <p:spPr bwMode="auto">
              <a:xfrm>
                <a:off x="1839" y="347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6" name="Freeform 5352"/>
              <p:cNvSpPr>
                <a:spLocks/>
              </p:cNvSpPr>
              <p:nvPr/>
            </p:nvSpPr>
            <p:spPr bwMode="auto">
              <a:xfrm>
                <a:off x="1889" y="345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7" name="Freeform 5353"/>
              <p:cNvSpPr>
                <a:spLocks/>
              </p:cNvSpPr>
              <p:nvPr/>
            </p:nvSpPr>
            <p:spPr bwMode="auto">
              <a:xfrm>
                <a:off x="1939" y="344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8" name="Freeform 5354"/>
              <p:cNvSpPr>
                <a:spLocks/>
              </p:cNvSpPr>
              <p:nvPr/>
            </p:nvSpPr>
            <p:spPr bwMode="auto">
              <a:xfrm>
                <a:off x="1989" y="343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9" name="Freeform 5355"/>
              <p:cNvSpPr>
                <a:spLocks/>
              </p:cNvSpPr>
              <p:nvPr/>
            </p:nvSpPr>
            <p:spPr bwMode="auto">
              <a:xfrm>
                <a:off x="2039" y="342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0" name="Freeform 5356"/>
              <p:cNvSpPr>
                <a:spLocks/>
              </p:cNvSpPr>
              <p:nvPr/>
            </p:nvSpPr>
            <p:spPr bwMode="auto">
              <a:xfrm>
                <a:off x="2089" y="341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1" name="Freeform 5357"/>
              <p:cNvSpPr>
                <a:spLocks/>
              </p:cNvSpPr>
              <p:nvPr/>
            </p:nvSpPr>
            <p:spPr bwMode="auto">
              <a:xfrm>
                <a:off x="2139" y="339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2" name="Freeform 5358"/>
              <p:cNvSpPr>
                <a:spLocks/>
              </p:cNvSpPr>
              <p:nvPr/>
            </p:nvSpPr>
            <p:spPr bwMode="auto">
              <a:xfrm>
                <a:off x="2189" y="337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3" name="Freeform 5359"/>
              <p:cNvSpPr>
                <a:spLocks/>
              </p:cNvSpPr>
              <p:nvPr/>
            </p:nvSpPr>
            <p:spPr bwMode="auto">
              <a:xfrm>
                <a:off x="2239" y="337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4" name="Freeform 5360"/>
              <p:cNvSpPr>
                <a:spLocks/>
              </p:cNvSpPr>
              <p:nvPr/>
            </p:nvSpPr>
            <p:spPr bwMode="auto">
              <a:xfrm>
                <a:off x="2289" y="336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5" name="Freeform 5361"/>
              <p:cNvSpPr>
                <a:spLocks/>
              </p:cNvSpPr>
              <p:nvPr/>
            </p:nvSpPr>
            <p:spPr bwMode="auto">
              <a:xfrm>
                <a:off x="2339" y="333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6" name="Freeform 5362"/>
              <p:cNvSpPr>
                <a:spLocks/>
              </p:cNvSpPr>
              <p:nvPr/>
            </p:nvSpPr>
            <p:spPr bwMode="auto">
              <a:xfrm>
                <a:off x="2389" y="332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7" name="Freeform 5363"/>
              <p:cNvSpPr>
                <a:spLocks/>
              </p:cNvSpPr>
              <p:nvPr/>
            </p:nvSpPr>
            <p:spPr bwMode="auto">
              <a:xfrm>
                <a:off x="2437" y="330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8" name="Freeform 5364"/>
              <p:cNvSpPr>
                <a:spLocks/>
              </p:cNvSpPr>
              <p:nvPr/>
            </p:nvSpPr>
            <p:spPr bwMode="auto">
              <a:xfrm>
                <a:off x="2487" y="329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9" name="Freeform 5365"/>
              <p:cNvSpPr>
                <a:spLocks/>
              </p:cNvSpPr>
              <p:nvPr/>
            </p:nvSpPr>
            <p:spPr bwMode="auto">
              <a:xfrm>
                <a:off x="2537" y="327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0" name="Freeform 5366"/>
              <p:cNvSpPr>
                <a:spLocks/>
              </p:cNvSpPr>
              <p:nvPr/>
            </p:nvSpPr>
            <p:spPr bwMode="auto">
              <a:xfrm>
                <a:off x="2587" y="326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1" name="Freeform 5367"/>
              <p:cNvSpPr>
                <a:spLocks/>
              </p:cNvSpPr>
              <p:nvPr/>
            </p:nvSpPr>
            <p:spPr bwMode="auto">
              <a:xfrm>
                <a:off x="2637" y="325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2" name="Freeform 5368"/>
              <p:cNvSpPr>
                <a:spLocks/>
              </p:cNvSpPr>
              <p:nvPr/>
            </p:nvSpPr>
            <p:spPr bwMode="auto">
              <a:xfrm>
                <a:off x="2687" y="322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3" name="Freeform 5369"/>
              <p:cNvSpPr>
                <a:spLocks/>
              </p:cNvSpPr>
              <p:nvPr/>
            </p:nvSpPr>
            <p:spPr bwMode="auto">
              <a:xfrm>
                <a:off x="2737" y="321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4" name="Freeform 5370"/>
              <p:cNvSpPr>
                <a:spLocks/>
              </p:cNvSpPr>
              <p:nvPr/>
            </p:nvSpPr>
            <p:spPr bwMode="auto">
              <a:xfrm>
                <a:off x="2787" y="320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5" name="Freeform 5371"/>
              <p:cNvSpPr>
                <a:spLocks/>
              </p:cNvSpPr>
              <p:nvPr/>
            </p:nvSpPr>
            <p:spPr bwMode="auto">
              <a:xfrm>
                <a:off x="2837" y="316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6" name="Freeform 5372"/>
              <p:cNvSpPr>
                <a:spLocks/>
              </p:cNvSpPr>
              <p:nvPr/>
            </p:nvSpPr>
            <p:spPr bwMode="auto">
              <a:xfrm>
                <a:off x="2887" y="315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7" name="Freeform 5373"/>
              <p:cNvSpPr>
                <a:spLocks/>
              </p:cNvSpPr>
              <p:nvPr/>
            </p:nvSpPr>
            <p:spPr bwMode="auto">
              <a:xfrm>
                <a:off x="2937" y="313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8" name="Freeform 5374"/>
              <p:cNvSpPr>
                <a:spLocks/>
              </p:cNvSpPr>
              <p:nvPr/>
            </p:nvSpPr>
            <p:spPr bwMode="auto">
              <a:xfrm>
                <a:off x="2987" y="313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9" name="Freeform 5375"/>
              <p:cNvSpPr>
                <a:spLocks/>
              </p:cNvSpPr>
              <p:nvPr/>
            </p:nvSpPr>
            <p:spPr bwMode="auto">
              <a:xfrm>
                <a:off x="3037" y="308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" name="Freeform 5376"/>
              <p:cNvSpPr>
                <a:spLocks/>
              </p:cNvSpPr>
              <p:nvPr/>
            </p:nvSpPr>
            <p:spPr bwMode="auto">
              <a:xfrm>
                <a:off x="3087" y="304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1" name="Freeform 5377"/>
              <p:cNvSpPr>
                <a:spLocks/>
              </p:cNvSpPr>
              <p:nvPr/>
            </p:nvSpPr>
            <p:spPr bwMode="auto">
              <a:xfrm>
                <a:off x="3137" y="304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2" name="Freeform 5378"/>
              <p:cNvSpPr>
                <a:spLocks/>
              </p:cNvSpPr>
              <p:nvPr/>
            </p:nvSpPr>
            <p:spPr bwMode="auto">
              <a:xfrm>
                <a:off x="3187" y="304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3" name="Freeform 5379"/>
              <p:cNvSpPr>
                <a:spLocks/>
              </p:cNvSpPr>
              <p:nvPr/>
            </p:nvSpPr>
            <p:spPr bwMode="auto">
              <a:xfrm>
                <a:off x="3237" y="300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4" name="Freeform 5380"/>
              <p:cNvSpPr>
                <a:spLocks/>
              </p:cNvSpPr>
              <p:nvPr/>
            </p:nvSpPr>
            <p:spPr bwMode="auto">
              <a:xfrm>
                <a:off x="3287" y="300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5" name="Freeform 5381"/>
              <p:cNvSpPr>
                <a:spLocks/>
              </p:cNvSpPr>
              <p:nvPr/>
            </p:nvSpPr>
            <p:spPr bwMode="auto">
              <a:xfrm>
                <a:off x="3337" y="291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6" name="Freeform 5382"/>
              <p:cNvSpPr>
                <a:spLocks/>
              </p:cNvSpPr>
              <p:nvPr/>
            </p:nvSpPr>
            <p:spPr bwMode="auto">
              <a:xfrm>
                <a:off x="3387" y="299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7" name="Freeform 5383"/>
              <p:cNvSpPr>
                <a:spLocks/>
              </p:cNvSpPr>
              <p:nvPr/>
            </p:nvSpPr>
            <p:spPr bwMode="auto">
              <a:xfrm>
                <a:off x="3435" y="2969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8" name="Freeform 5384"/>
              <p:cNvSpPr>
                <a:spLocks/>
              </p:cNvSpPr>
              <p:nvPr/>
            </p:nvSpPr>
            <p:spPr bwMode="auto">
              <a:xfrm>
                <a:off x="3485" y="295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9" name="Freeform 5385"/>
              <p:cNvSpPr>
                <a:spLocks/>
              </p:cNvSpPr>
              <p:nvPr/>
            </p:nvSpPr>
            <p:spPr bwMode="auto">
              <a:xfrm>
                <a:off x="3535" y="289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0" name="Freeform 5386"/>
              <p:cNvSpPr>
                <a:spLocks/>
              </p:cNvSpPr>
              <p:nvPr/>
            </p:nvSpPr>
            <p:spPr bwMode="auto">
              <a:xfrm>
                <a:off x="3585" y="286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1" name="Freeform 5387"/>
              <p:cNvSpPr>
                <a:spLocks/>
              </p:cNvSpPr>
              <p:nvPr/>
            </p:nvSpPr>
            <p:spPr bwMode="auto">
              <a:xfrm>
                <a:off x="3635" y="2816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2" name="Freeform 5388"/>
              <p:cNvSpPr>
                <a:spLocks/>
              </p:cNvSpPr>
              <p:nvPr/>
            </p:nvSpPr>
            <p:spPr bwMode="auto">
              <a:xfrm>
                <a:off x="3685" y="279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3" name="Freeform 5389"/>
              <p:cNvSpPr>
                <a:spLocks/>
              </p:cNvSpPr>
              <p:nvPr/>
            </p:nvSpPr>
            <p:spPr bwMode="auto">
              <a:xfrm>
                <a:off x="3735" y="284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4" name="Freeform 5390"/>
              <p:cNvSpPr>
                <a:spLocks/>
              </p:cNvSpPr>
              <p:nvPr/>
            </p:nvSpPr>
            <p:spPr bwMode="auto">
              <a:xfrm>
                <a:off x="3785" y="302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5" name="Freeform 5391"/>
              <p:cNvSpPr>
                <a:spLocks/>
              </p:cNvSpPr>
              <p:nvPr/>
            </p:nvSpPr>
            <p:spPr bwMode="auto">
              <a:xfrm>
                <a:off x="3835" y="276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6" name="Freeform 5392"/>
              <p:cNvSpPr>
                <a:spLocks/>
              </p:cNvSpPr>
              <p:nvPr/>
            </p:nvSpPr>
            <p:spPr bwMode="auto">
              <a:xfrm>
                <a:off x="3885" y="266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7" name="Freeform 5393"/>
              <p:cNvSpPr>
                <a:spLocks/>
              </p:cNvSpPr>
              <p:nvPr/>
            </p:nvSpPr>
            <p:spPr bwMode="auto">
              <a:xfrm>
                <a:off x="3935" y="269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8" name="Freeform 5394"/>
              <p:cNvSpPr>
                <a:spLocks/>
              </p:cNvSpPr>
              <p:nvPr/>
            </p:nvSpPr>
            <p:spPr bwMode="auto">
              <a:xfrm>
                <a:off x="3985" y="267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9" name="Freeform 5395"/>
              <p:cNvSpPr>
                <a:spLocks/>
              </p:cNvSpPr>
              <p:nvPr/>
            </p:nvSpPr>
            <p:spPr bwMode="auto">
              <a:xfrm>
                <a:off x="4035" y="300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0" name="Freeform 5396"/>
              <p:cNvSpPr>
                <a:spLocks/>
              </p:cNvSpPr>
              <p:nvPr/>
            </p:nvSpPr>
            <p:spPr bwMode="auto">
              <a:xfrm>
                <a:off x="4085" y="232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1" name="Freeform 5397"/>
              <p:cNvSpPr>
                <a:spLocks/>
              </p:cNvSpPr>
              <p:nvPr/>
            </p:nvSpPr>
            <p:spPr bwMode="auto">
              <a:xfrm>
                <a:off x="4185" y="295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2" name="Freeform 5398"/>
              <p:cNvSpPr>
                <a:spLocks/>
              </p:cNvSpPr>
              <p:nvPr/>
            </p:nvSpPr>
            <p:spPr bwMode="auto">
              <a:xfrm>
                <a:off x="4285" y="301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3" name="Freeform 5399"/>
              <p:cNvSpPr>
                <a:spLocks/>
              </p:cNvSpPr>
              <p:nvPr/>
            </p:nvSpPr>
            <p:spPr bwMode="auto">
              <a:xfrm>
                <a:off x="4335" y="284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4" name="Freeform 5400"/>
              <p:cNvSpPr>
                <a:spLocks/>
              </p:cNvSpPr>
              <p:nvPr/>
            </p:nvSpPr>
            <p:spPr bwMode="auto">
              <a:xfrm>
                <a:off x="4385" y="288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5" name="Freeform 5401"/>
              <p:cNvSpPr>
                <a:spLocks/>
              </p:cNvSpPr>
              <p:nvPr/>
            </p:nvSpPr>
            <p:spPr bwMode="auto">
              <a:xfrm>
                <a:off x="4435" y="244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6" name="Freeform 5402"/>
              <p:cNvSpPr>
                <a:spLocks/>
              </p:cNvSpPr>
              <p:nvPr/>
            </p:nvSpPr>
            <p:spPr bwMode="auto">
              <a:xfrm>
                <a:off x="1331" y="2586"/>
                <a:ext cx="60" cy="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60" y="34"/>
                  </a:cxn>
                  <a:cxn ang="0">
                    <a:pos x="60" y="0"/>
                  </a:cxn>
                  <a:cxn ang="0">
                    <a:pos x="30" y="0"/>
                  </a:cxn>
                </a:cxnLst>
                <a:rect l="0" t="0" r="r" b="b"/>
                <a:pathLst>
                  <a:path w="60" h="34">
                    <a:moveTo>
                      <a:pt x="3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60" y="34"/>
                    </a:lnTo>
                    <a:lnTo>
                      <a:pt x="60" y="0"/>
                    </a:lnTo>
                    <a:lnTo>
                      <a:pt x="30" y="0"/>
                    </a:lnTo>
                  </a:path>
                </a:pathLst>
              </a:cu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7" name="Freeform 5403"/>
              <p:cNvSpPr>
                <a:spLocks/>
              </p:cNvSpPr>
              <p:nvPr/>
            </p:nvSpPr>
            <p:spPr bwMode="auto">
              <a:xfrm>
                <a:off x="1461" y="2584"/>
                <a:ext cx="112" cy="46"/>
              </a:xfrm>
              <a:custGeom>
                <a:avLst/>
                <a:gdLst/>
                <a:ahLst/>
                <a:cxnLst>
                  <a:cxn ang="0">
                    <a:pos x="56" y="30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  <a:cxn ang="0">
                    <a:pos x="102" y="3"/>
                  </a:cxn>
                  <a:cxn ang="0">
                    <a:pos x="102" y="4"/>
                  </a:cxn>
                  <a:cxn ang="0">
                    <a:pos x="102" y="8"/>
                  </a:cxn>
                  <a:cxn ang="0">
                    <a:pos x="102" y="38"/>
                  </a:cxn>
                  <a:cxn ang="0">
                    <a:pos x="102" y="40"/>
                  </a:cxn>
                  <a:cxn ang="0">
                    <a:pos x="102" y="43"/>
                  </a:cxn>
                  <a:cxn ang="0">
                    <a:pos x="104" y="43"/>
                  </a:cxn>
                  <a:cxn ang="0">
                    <a:pos x="104" y="44"/>
                  </a:cxn>
                  <a:cxn ang="0">
                    <a:pos x="108" y="45"/>
                  </a:cxn>
                  <a:cxn ang="0">
                    <a:pos x="110" y="45"/>
                  </a:cxn>
                  <a:cxn ang="0">
                    <a:pos x="112" y="45"/>
                  </a:cxn>
                  <a:cxn ang="0">
                    <a:pos x="112" y="46"/>
                  </a:cxn>
                  <a:cxn ang="0">
                    <a:pos x="70" y="46"/>
                  </a:cxn>
                  <a:cxn ang="0">
                    <a:pos x="70" y="45"/>
                  </a:cxn>
                  <a:cxn ang="0">
                    <a:pos x="74" y="45"/>
                  </a:cxn>
                  <a:cxn ang="0">
                    <a:pos x="76" y="45"/>
                  </a:cxn>
                  <a:cxn ang="0">
                    <a:pos x="78" y="44"/>
                  </a:cxn>
                  <a:cxn ang="0">
                    <a:pos x="80" y="44"/>
                  </a:cxn>
                  <a:cxn ang="0">
                    <a:pos x="82" y="43"/>
                  </a:cxn>
                  <a:cxn ang="0">
                    <a:pos x="82" y="40"/>
                  </a:cxn>
                  <a:cxn ang="0">
                    <a:pos x="82" y="38"/>
                  </a:cxn>
                  <a:cxn ang="0">
                    <a:pos x="82" y="3"/>
                  </a:cxn>
                  <a:cxn ang="0">
                    <a:pos x="50" y="46"/>
                  </a:cxn>
                  <a:cxn ang="0">
                    <a:pos x="48" y="46"/>
                  </a:cxn>
                  <a:cxn ang="0">
                    <a:pos x="18" y="4"/>
                  </a:cxn>
                  <a:cxn ang="0">
                    <a:pos x="18" y="37"/>
                  </a:cxn>
                  <a:cxn ang="0">
                    <a:pos x="18" y="39"/>
                  </a:cxn>
                  <a:cxn ang="0">
                    <a:pos x="18" y="40"/>
                  </a:cxn>
                  <a:cxn ang="0">
                    <a:pos x="18" y="43"/>
                  </a:cxn>
                  <a:cxn ang="0">
                    <a:pos x="20" y="44"/>
                  </a:cxn>
                  <a:cxn ang="0">
                    <a:pos x="24" y="44"/>
                  </a:cxn>
                  <a:cxn ang="0">
                    <a:pos x="30" y="45"/>
                  </a:cxn>
                  <a:cxn ang="0">
                    <a:pos x="30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2" y="45"/>
                  </a:cxn>
                  <a:cxn ang="0">
                    <a:pos x="4" y="45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3"/>
                  </a:cxn>
                  <a:cxn ang="0">
                    <a:pos x="12" y="41"/>
                  </a:cxn>
                  <a:cxn ang="0">
                    <a:pos x="12" y="40"/>
                  </a:cxn>
                  <a:cxn ang="0">
                    <a:pos x="12" y="39"/>
                  </a:cxn>
                  <a:cxn ang="0">
                    <a:pos x="12" y="37"/>
                  </a:cxn>
                  <a:cxn ang="0">
                    <a:pos x="12" y="8"/>
                  </a:cxn>
                  <a:cxn ang="0">
                    <a:pos x="12" y="4"/>
                  </a:cxn>
                  <a:cxn ang="0">
                    <a:pos x="12" y="3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56" y="30"/>
                  </a:cxn>
                </a:cxnLst>
                <a:rect l="0" t="0" r="r" b="b"/>
                <a:pathLst>
                  <a:path w="112" h="46">
                    <a:moveTo>
                      <a:pt x="56" y="30"/>
                    </a:moveTo>
                    <a:lnTo>
                      <a:pt x="80" y="0"/>
                    </a:lnTo>
                    <a:lnTo>
                      <a:pt x="112" y="0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2" y="3"/>
                    </a:lnTo>
                    <a:lnTo>
                      <a:pt x="102" y="4"/>
                    </a:lnTo>
                    <a:lnTo>
                      <a:pt x="102" y="8"/>
                    </a:lnTo>
                    <a:lnTo>
                      <a:pt x="102" y="38"/>
                    </a:lnTo>
                    <a:lnTo>
                      <a:pt x="102" y="40"/>
                    </a:lnTo>
                    <a:lnTo>
                      <a:pt x="102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8" y="45"/>
                    </a:lnTo>
                    <a:lnTo>
                      <a:pt x="110" y="45"/>
                    </a:lnTo>
                    <a:lnTo>
                      <a:pt x="112" y="45"/>
                    </a:lnTo>
                    <a:lnTo>
                      <a:pt x="112" y="46"/>
                    </a:lnTo>
                    <a:lnTo>
                      <a:pt x="70" y="46"/>
                    </a:lnTo>
                    <a:lnTo>
                      <a:pt x="70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8" y="44"/>
                    </a:lnTo>
                    <a:lnTo>
                      <a:pt x="80" y="44"/>
                    </a:lnTo>
                    <a:lnTo>
                      <a:pt x="82" y="43"/>
                    </a:lnTo>
                    <a:lnTo>
                      <a:pt x="82" y="40"/>
                    </a:lnTo>
                    <a:lnTo>
                      <a:pt x="82" y="38"/>
                    </a:lnTo>
                    <a:lnTo>
                      <a:pt x="82" y="3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18" y="4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8" y="43"/>
                    </a:lnTo>
                    <a:lnTo>
                      <a:pt x="20" y="44"/>
                    </a:lnTo>
                    <a:lnTo>
                      <a:pt x="24" y="44"/>
                    </a:lnTo>
                    <a:lnTo>
                      <a:pt x="30" y="45"/>
                    </a:lnTo>
                    <a:lnTo>
                      <a:pt x="3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5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8" name="Freeform 5404"/>
              <p:cNvSpPr>
                <a:spLocks noEditPoints="1"/>
              </p:cNvSpPr>
              <p:nvPr/>
            </p:nvSpPr>
            <p:spPr bwMode="auto">
              <a:xfrm>
                <a:off x="1581" y="2598"/>
                <a:ext cx="54" cy="3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4" y="0"/>
                  </a:cxn>
                  <a:cxn ang="0">
                    <a:pos x="40" y="2"/>
                  </a:cxn>
                  <a:cxn ang="0">
                    <a:pos x="46" y="5"/>
                  </a:cxn>
                  <a:cxn ang="0">
                    <a:pos x="50" y="8"/>
                  </a:cxn>
                  <a:cxn ang="0">
                    <a:pos x="52" y="12"/>
                  </a:cxn>
                  <a:cxn ang="0">
                    <a:pos x="54" y="16"/>
                  </a:cxn>
                  <a:cxn ang="0">
                    <a:pos x="52" y="21"/>
                  </a:cxn>
                  <a:cxn ang="0">
                    <a:pos x="50" y="24"/>
                  </a:cxn>
                  <a:cxn ang="0">
                    <a:pos x="48" y="27"/>
                  </a:cxn>
                  <a:cxn ang="0">
                    <a:pos x="42" y="31"/>
                  </a:cxn>
                  <a:cxn ang="0">
                    <a:pos x="34" y="32"/>
                  </a:cxn>
                  <a:cxn ang="0">
                    <a:pos x="26" y="33"/>
                  </a:cxn>
                  <a:cxn ang="0">
                    <a:pos x="18" y="32"/>
                  </a:cxn>
                  <a:cxn ang="0">
                    <a:pos x="12" y="31"/>
                  </a:cxn>
                  <a:cxn ang="0">
                    <a:pos x="6" y="27"/>
                  </a:cxn>
                  <a:cxn ang="0">
                    <a:pos x="2" y="24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12" y="3"/>
                  </a:cxn>
                  <a:cxn ang="0">
                    <a:pos x="18" y="0"/>
                  </a:cxn>
                  <a:cxn ang="0">
                    <a:pos x="26" y="0"/>
                  </a:cxn>
                  <a:cxn ang="0">
                    <a:pos x="26" y="3"/>
                  </a:cxn>
                  <a:cxn ang="0">
                    <a:pos x="24" y="3"/>
                  </a:cxn>
                  <a:cxn ang="0">
                    <a:pos x="20" y="4"/>
                  </a:cxn>
                  <a:cxn ang="0">
                    <a:pos x="18" y="5"/>
                  </a:cxn>
                  <a:cxn ang="0">
                    <a:pos x="18" y="8"/>
                  </a:cxn>
                  <a:cxn ang="0">
                    <a:pos x="16" y="13"/>
                  </a:cxn>
                  <a:cxn ang="0">
                    <a:pos x="16" y="18"/>
                  </a:cxn>
                  <a:cxn ang="0">
                    <a:pos x="16" y="23"/>
                  </a:cxn>
                  <a:cxn ang="0">
                    <a:pos x="18" y="25"/>
                  </a:cxn>
                  <a:cxn ang="0">
                    <a:pos x="18" y="27"/>
                  </a:cxn>
                  <a:cxn ang="0">
                    <a:pos x="20" y="30"/>
                  </a:cxn>
                  <a:cxn ang="0">
                    <a:pos x="24" y="30"/>
                  </a:cxn>
                  <a:cxn ang="0">
                    <a:pos x="26" y="31"/>
                  </a:cxn>
                  <a:cxn ang="0">
                    <a:pos x="30" y="31"/>
                  </a:cxn>
                  <a:cxn ang="0">
                    <a:pos x="32" y="30"/>
                  </a:cxn>
                  <a:cxn ang="0">
                    <a:pos x="34" y="29"/>
                  </a:cxn>
                  <a:cxn ang="0">
                    <a:pos x="36" y="26"/>
                  </a:cxn>
                  <a:cxn ang="0">
                    <a:pos x="36" y="24"/>
                  </a:cxn>
                  <a:cxn ang="0">
                    <a:pos x="36" y="20"/>
                  </a:cxn>
                  <a:cxn ang="0">
                    <a:pos x="36" y="14"/>
                  </a:cxn>
                  <a:cxn ang="0">
                    <a:pos x="36" y="9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3"/>
                  </a:cxn>
                  <a:cxn ang="0">
                    <a:pos x="30" y="3"/>
                  </a:cxn>
                  <a:cxn ang="0">
                    <a:pos x="26" y="3"/>
                  </a:cxn>
                </a:cxnLst>
                <a:rect l="0" t="0" r="r" b="b"/>
                <a:pathLst>
                  <a:path w="54" h="33">
                    <a:moveTo>
                      <a:pt x="26" y="0"/>
                    </a:moveTo>
                    <a:lnTo>
                      <a:pt x="34" y="0"/>
                    </a:lnTo>
                    <a:lnTo>
                      <a:pt x="40" y="2"/>
                    </a:lnTo>
                    <a:lnTo>
                      <a:pt x="46" y="5"/>
                    </a:lnTo>
                    <a:lnTo>
                      <a:pt x="50" y="8"/>
                    </a:lnTo>
                    <a:lnTo>
                      <a:pt x="52" y="12"/>
                    </a:lnTo>
                    <a:lnTo>
                      <a:pt x="54" y="16"/>
                    </a:lnTo>
                    <a:lnTo>
                      <a:pt x="52" y="21"/>
                    </a:lnTo>
                    <a:lnTo>
                      <a:pt x="50" y="24"/>
                    </a:lnTo>
                    <a:lnTo>
                      <a:pt x="48" y="27"/>
                    </a:lnTo>
                    <a:lnTo>
                      <a:pt x="42" y="31"/>
                    </a:lnTo>
                    <a:lnTo>
                      <a:pt x="34" y="32"/>
                    </a:lnTo>
                    <a:lnTo>
                      <a:pt x="26" y="33"/>
                    </a:lnTo>
                    <a:lnTo>
                      <a:pt x="18" y="32"/>
                    </a:lnTo>
                    <a:lnTo>
                      <a:pt x="12" y="31"/>
                    </a:lnTo>
                    <a:lnTo>
                      <a:pt x="6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26" y="0"/>
                    </a:lnTo>
                    <a:close/>
                    <a:moveTo>
                      <a:pt x="26" y="3"/>
                    </a:moveTo>
                    <a:lnTo>
                      <a:pt x="24" y="3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6" y="13"/>
                    </a:lnTo>
                    <a:lnTo>
                      <a:pt x="16" y="18"/>
                    </a:lnTo>
                    <a:lnTo>
                      <a:pt x="16" y="23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2" y="30"/>
                    </a:lnTo>
                    <a:lnTo>
                      <a:pt x="34" y="29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20"/>
                    </a:lnTo>
                    <a:lnTo>
                      <a:pt x="36" y="14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9" name="Freeform 5405"/>
              <p:cNvSpPr>
                <a:spLocks noEditPoints="1"/>
              </p:cNvSpPr>
              <p:nvPr/>
            </p:nvSpPr>
            <p:spPr bwMode="auto">
              <a:xfrm>
                <a:off x="1643" y="2584"/>
                <a:ext cx="58" cy="4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37"/>
                  </a:cxn>
                  <a:cxn ang="0">
                    <a:pos x="54" y="40"/>
                  </a:cxn>
                  <a:cxn ang="0">
                    <a:pos x="54" y="41"/>
                  </a:cxn>
                  <a:cxn ang="0">
                    <a:pos x="54" y="41"/>
                  </a:cxn>
                  <a:cxn ang="0">
                    <a:pos x="56" y="43"/>
                  </a:cxn>
                  <a:cxn ang="0">
                    <a:pos x="56" y="43"/>
                  </a:cxn>
                  <a:cxn ang="0">
                    <a:pos x="58" y="43"/>
                  </a:cxn>
                  <a:cxn ang="0">
                    <a:pos x="58" y="45"/>
                  </a:cxn>
                  <a:cxn ang="0">
                    <a:pos x="36" y="47"/>
                  </a:cxn>
                  <a:cxn ang="0">
                    <a:pos x="36" y="41"/>
                  </a:cxn>
                  <a:cxn ang="0">
                    <a:pos x="32" y="44"/>
                  </a:cxn>
                  <a:cxn ang="0">
                    <a:pos x="30" y="46"/>
                  </a:cxn>
                  <a:cxn ang="0">
                    <a:pos x="26" y="46"/>
                  </a:cxn>
                  <a:cxn ang="0">
                    <a:pos x="22" y="47"/>
                  </a:cxn>
                  <a:cxn ang="0">
                    <a:pos x="14" y="46"/>
                  </a:cxn>
                  <a:cxn ang="0">
                    <a:pos x="10" y="45"/>
                  </a:cxn>
                  <a:cxn ang="0">
                    <a:pos x="4" y="41"/>
                  </a:cxn>
                  <a:cxn ang="0">
                    <a:pos x="2" y="38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6" y="19"/>
                  </a:cxn>
                  <a:cxn ang="0">
                    <a:pos x="12" y="16"/>
                  </a:cxn>
                  <a:cxn ang="0">
                    <a:pos x="16" y="14"/>
                  </a:cxn>
                  <a:cxn ang="0">
                    <a:pos x="22" y="14"/>
                  </a:cxn>
                  <a:cxn ang="0">
                    <a:pos x="26" y="14"/>
                  </a:cxn>
                  <a:cxn ang="0">
                    <a:pos x="30" y="14"/>
                  </a:cxn>
                  <a:cxn ang="0">
                    <a:pos x="34" y="17"/>
                  </a:cxn>
                  <a:cxn ang="0">
                    <a:pos x="36" y="18"/>
                  </a:cxn>
                  <a:cxn ang="0">
                    <a:pos x="36" y="7"/>
                  </a:cxn>
                  <a:cxn ang="0">
                    <a:pos x="36" y="4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30" y="0"/>
                  </a:cxn>
                  <a:cxn ang="0">
                    <a:pos x="54" y="0"/>
                  </a:cxn>
                  <a:cxn ang="0">
                    <a:pos x="36" y="22"/>
                  </a:cxn>
                  <a:cxn ang="0">
                    <a:pos x="34" y="19"/>
                  </a:cxn>
                  <a:cxn ang="0">
                    <a:pos x="30" y="17"/>
                  </a:cxn>
                  <a:cxn ang="0">
                    <a:pos x="26" y="17"/>
                  </a:cxn>
                  <a:cxn ang="0">
                    <a:pos x="24" y="17"/>
                  </a:cxn>
                  <a:cxn ang="0">
                    <a:pos x="22" y="17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6" y="25"/>
                  </a:cxn>
                  <a:cxn ang="0">
                    <a:pos x="16" y="29"/>
                  </a:cxn>
                  <a:cxn ang="0">
                    <a:pos x="16" y="35"/>
                  </a:cxn>
                  <a:cxn ang="0">
                    <a:pos x="18" y="38"/>
                  </a:cxn>
                  <a:cxn ang="0">
                    <a:pos x="20" y="4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30" y="43"/>
                  </a:cxn>
                  <a:cxn ang="0">
                    <a:pos x="34" y="41"/>
                  </a:cxn>
                  <a:cxn ang="0">
                    <a:pos x="36" y="38"/>
                  </a:cxn>
                  <a:cxn ang="0">
                    <a:pos x="36" y="22"/>
                  </a:cxn>
                </a:cxnLst>
                <a:rect l="0" t="0" r="r" b="b"/>
                <a:pathLst>
                  <a:path w="58" h="47">
                    <a:moveTo>
                      <a:pt x="54" y="0"/>
                    </a:moveTo>
                    <a:lnTo>
                      <a:pt x="54" y="37"/>
                    </a:lnTo>
                    <a:lnTo>
                      <a:pt x="54" y="40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36" y="47"/>
                    </a:lnTo>
                    <a:lnTo>
                      <a:pt x="36" y="41"/>
                    </a:lnTo>
                    <a:lnTo>
                      <a:pt x="32" y="44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2" y="47"/>
                    </a:lnTo>
                    <a:lnTo>
                      <a:pt x="14" y="46"/>
                    </a:lnTo>
                    <a:lnTo>
                      <a:pt x="10" y="45"/>
                    </a:lnTo>
                    <a:lnTo>
                      <a:pt x="4" y="41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6" y="19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0" y="14"/>
                    </a:lnTo>
                    <a:lnTo>
                      <a:pt x="34" y="17"/>
                    </a:lnTo>
                    <a:lnTo>
                      <a:pt x="36" y="18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54" y="0"/>
                    </a:lnTo>
                    <a:close/>
                    <a:moveTo>
                      <a:pt x="36" y="22"/>
                    </a:moveTo>
                    <a:lnTo>
                      <a:pt x="34" y="19"/>
                    </a:lnTo>
                    <a:lnTo>
                      <a:pt x="30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0" y="18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29"/>
                    </a:lnTo>
                    <a:lnTo>
                      <a:pt x="16" y="35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4" y="41"/>
                    </a:lnTo>
                    <a:lnTo>
                      <a:pt x="36" y="38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0" name="Freeform 5406"/>
              <p:cNvSpPr>
                <a:spLocks noEditPoints="1"/>
              </p:cNvSpPr>
              <p:nvPr/>
            </p:nvSpPr>
            <p:spPr bwMode="auto">
              <a:xfrm>
                <a:off x="1711" y="2598"/>
                <a:ext cx="48" cy="33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8" y="26"/>
                  </a:cxn>
                  <a:cxn ang="0">
                    <a:pos x="40" y="25"/>
                  </a:cxn>
                  <a:cxn ang="0">
                    <a:pos x="44" y="24"/>
                  </a:cxn>
                  <a:cxn ang="0">
                    <a:pos x="46" y="22"/>
                  </a:cxn>
                  <a:cxn ang="0">
                    <a:pos x="48" y="23"/>
                  </a:cxn>
                  <a:cxn ang="0">
                    <a:pos x="44" y="27"/>
                  </a:cxn>
                  <a:cxn ang="0">
                    <a:pos x="38" y="31"/>
                  </a:cxn>
                  <a:cxn ang="0">
                    <a:pos x="32" y="32"/>
                  </a:cxn>
                  <a:cxn ang="0">
                    <a:pos x="26" y="33"/>
                  </a:cxn>
                  <a:cxn ang="0">
                    <a:pos x="18" y="32"/>
                  </a:cxn>
                  <a:cxn ang="0">
                    <a:pos x="10" y="31"/>
                  </a:cxn>
                  <a:cxn ang="0">
                    <a:pos x="6" y="27"/>
                  </a:cxn>
                  <a:cxn ang="0">
                    <a:pos x="2" y="24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4" y="8"/>
                  </a:cxn>
                  <a:cxn ang="0">
                    <a:pos x="8" y="5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2"/>
                  </a:cxn>
                  <a:cxn ang="0">
                    <a:pos x="42" y="4"/>
                  </a:cxn>
                  <a:cxn ang="0">
                    <a:pos x="46" y="7"/>
                  </a:cxn>
                  <a:cxn ang="0">
                    <a:pos x="48" y="11"/>
                  </a:cxn>
                  <a:cxn ang="0">
                    <a:pos x="48" y="15"/>
                  </a:cxn>
                  <a:cxn ang="0">
                    <a:pos x="34" y="13"/>
                  </a:cxn>
                  <a:cxn ang="0">
                    <a:pos x="34" y="8"/>
                  </a:cxn>
                  <a:cxn ang="0">
                    <a:pos x="32" y="6"/>
                  </a:cxn>
                  <a:cxn ang="0">
                    <a:pos x="30" y="4"/>
                  </a:cxn>
                  <a:cxn ang="0">
                    <a:pos x="30" y="3"/>
                  </a:cxn>
                  <a:cxn ang="0">
                    <a:pos x="28" y="3"/>
                  </a:cxn>
                  <a:cxn ang="0">
                    <a:pos x="26" y="3"/>
                  </a:cxn>
                  <a:cxn ang="0">
                    <a:pos x="22" y="3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2"/>
                  </a:cxn>
                  <a:cxn ang="0">
                    <a:pos x="16" y="13"/>
                  </a:cxn>
                  <a:cxn ang="0">
                    <a:pos x="34" y="13"/>
                  </a:cxn>
                </a:cxnLst>
                <a:rect l="0" t="0" r="r" b="b"/>
                <a:pathLst>
                  <a:path w="48" h="33">
                    <a:moveTo>
                      <a:pt x="48" y="15"/>
                    </a:move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8" y="26"/>
                    </a:lnTo>
                    <a:lnTo>
                      <a:pt x="40" y="25"/>
                    </a:lnTo>
                    <a:lnTo>
                      <a:pt x="44" y="24"/>
                    </a:lnTo>
                    <a:lnTo>
                      <a:pt x="46" y="22"/>
                    </a:lnTo>
                    <a:lnTo>
                      <a:pt x="48" y="23"/>
                    </a:lnTo>
                    <a:lnTo>
                      <a:pt x="44" y="27"/>
                    </a:lnTo>
                    <a:lnTo>
                      <a:pt x="38" y="31"/>
                    </a:lnTo>
                    <a:lnTo>
                      <a:pt x="32" y="32"/>
                    </a:lnTo>
                    <a:lnTo>
                      <a:pt x="26" y="33"/>
                    </a:lnTo>
                    <a:lnTo>
                      <a:pt x="18" y="32"/>
                    </a:lnTo>
                    <a:lnTo>
                      <a:pt x="10" y="31"/>
                    </a:lnTo>
                    <a:lnTo>
                      <a:pt x="6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2" y="4"/>
                    </a:lnTo>
                    <a:lnTo>
                      <a:pt x="46" y="7"/>
                    </a:lnTo>
                    <a:lnTo>
                      <a:pt x="48" y="11"/>
                    </a:lnTo>
                    <a:lnTo>
                      <a:pt x="48" y="15"/>
                    </a:lnTo>
                    <a:close/>
                    <a:moveTo>
                      <a:pt x="34" y="13"/>
                    </a:moveTo>
                    <a:lnTo>
                      <a:pt x="34" y="8"/>
                    </a:lnTo>
                    <a:lnTo>
                      <a:pt x="32" y="6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20" y="4"/>
                    </a:lnTo>
                    <a:lnTo>
                      <a:pt x="18" y="7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3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" name="Freeform 5407"/>
              <p:cNvSpPr>
                <a:spLocks/>
              </p:cNvSpPr>
              <p:nvPr/>
            </p:nvSpPr>
            <p:spPr bwMode="auto">
              <a:xfrm>
                <a:off x="1767" y="2584"/>
                <a:ext cx="28" cy="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39"/>
                  </a:cxn>
                  <a:cxn ang="0">
                    <a:pos x="22" y="41"/>
                  </a:cxn>
                  <a:cxn ang="0">
                    <a:pos x="24" y="44"/>
                  </a:cxn>
                  <a:cxn ang="0">
                    <a:pos x="26" y="44"/>
                  </a:cxn>
                  <a:cxn ang="0">
                    <a:pos x="28" y="45"/>
                  </a:cxn>
                  <a:cxn ang="0">
                    <a:pos x="28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6" y="41"/>
                  </a:cxn>
                  <a:cxn ang="0">
                    <a:pos x="6" y="39"/>
                  </a:cxn>
                  <a:cxn ang="0">
                    <a:pos x="6" y="7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28" h="46">
                    <a:moveTo>
                      <a:pt x="22" y="0"/>
                    </a:moveTo>
                    <a:lnTo>
                      <a:pt x="22" y="39"/>
                    </a:lnTo>
                    <a:lnTo>
                      <a:pt x="22" y="41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2" name="Freeform 5408"/>
              <p:cNvSpPr>
                <a:spLocks/>
              </p:cNvSpPr>
              <p:nvPr/>
            </p:nvSpPr>
            <p:spPr bwMode="auto">
              <a:xfrm>
                <a:off x="1833" y="2583"/>
                <a:ext cx="36" cy="6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1"/>
                  </a:cxn>
                  <a:cxn ang="0">
                    <a:pos x="30" y="3"/>
                  </a:cxn>
                  <a:cxn ang="0">
                    <a:pos x="26" y="5"/>
                  </a:cxn>
                  <a:cxn ang="0">
                    <a:pos x="22" y="10"/>
                  </a:cxn>
                  <a:cxn ang="0">
                    <a:pos x="20" y="14"/>
                  </a:cxn>
                  <a:cxn ang="0">
                    <a:pos x="18" y="19"/>
                  </a:cxn>
                  <a:cxn ang="0">
                    <a:pos x="16" y="24"/>
                  </a:cxn>
                  <a:cxn ang="0">
                    <a:pos x="16" y="31"/>
                  </a:cxn>
                  <a:cxn ang="0">
                    <a:pos x="16" y="37"/>
                  </a:cxn>
                  <a:cxn ang="0">
                    <a:pos x="18" y="42"/>
                  </a:cxn>
                  <a:cxn ang="0">
                    <a:pos x="18" y="47"/>
                  </a:cxn>
                  <a:cxn ang="0">
                    <a:pos x="22" y="51"/>
                  </a:cxn>
                  <a:cxn ang="0">
                    <a:pos x="26" y="56"/>
                  </a:cxn>
                  <a:cxn ang="0">
                    <a:pos x="30" y="58"/>
                  </a:cxn>
                  <a:cxn ang="0">
                    <a:pos x="36" y="60"/>
                  </a:cxn>
                  <a:cxn ang="0">
                    <a:pos x="36" y="62"/>
                  </a:cxn>
                  <a:cxn ang="0">
                    <a:pos x="26" y="59"/>
                  </a:cxn>
                  <a:cxn ang="0">
                    <a:pos x="18" y="55"/>
                  </a:cxn>
                  <a:cxn ang="0">
                    <a:pos x="10" y="50"/>
                  </a:cxn>
                  <a:cxn ang="0">
                    <a:pos x="4" y="41"/>
                  </a:cxn>
                  <a:cxn ang="0">
                    <a:pos x="0" y="30"/>
                  </a:cxn>
                  <a:cxn ang="0">
                    <a:pos x="4" y="20"/>
                  </a:cxn>
                  <a:cxn ang="0">
                    <a:pos x="10" y="11"/>
                  </a:cxn>
                  <a:cxn ang="0">
                    <a:pos x="18" y="6"/>
                  </a:cxn>
                  <a:cxn ang="0">
                    <a:pos x="26" y="2"/>
                  </a:cxn>
                  <a:cxn ang="0">
                    <a:pos x="36" y="0"/>
                  </a:cxn>
                </a:cxnLst>
                <a:rect l="0" t="0" r="r" b="b"/>
                <a:pathLst>
                  <a:path w="36" h="62">
                    <a:moveTo>
                      <a:pt x="36" y="0"/>
                    </a:moveTo>
                    <a:lnTo>
                      <a:pt x="36" y="1"/>
                    </a:lnTo>
                    <a:lnTo>
                      <a:pt x="30" y="3"/>
                    </a:lnTo>
                    <a:lnTo>
                      <a:pt x="26" y="5"/>
                    </a:lnTo>
                    <a:lnTo>
                      <a:pt x="22" y="10"/>
                    </a:lnTo>
                    <a:lnTo>
                      <a:pt x="20" y="14"/>
                    </a:lnTo>
                    <a:lnTo>
                      <a:pt x="18" y="19"/>
                    </a:lnTo>
                    <a:lnTo>
                      <a:pt x="16" y="24"/>
                    </a:lnTo>
                    <a:lnTo>
                      <a:pt x="16" y="31"/>
                    </a:lnTo>
                    <a:lnTo>
                      <a:pt x="16" y="37"/>
                    </a:lnTo>
                    <a:lnTo>
                      <a:pt x="18" y="42"/>
                    </a:lnTo>
                    <a:lnTo>
                      <a:pt x="18" y="47"/>
                    </a:lnTo>
                    <a:lnTo>
                      <a:pt x="22" y="51"/>
                    </a:lnTo>
                    <a:lnTo>
                      <a:pt x="26" y="56"/>
                    </a:lnTo>
                    <a:lnTo>
                      <a:pt x="30" y="58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26" y="59"/>
                    </a:lnTo>
                    <a:lnTo>
                      <a:pt x="18" y="55"/>
                    </a:lnTo>
                    <a:lnTo>
                      <a:pt x="10" y="50"/>
                    </a:lnTo>
                    <a:lnTo>
                      <a:pt x="4" y="41"/>
                    </a:lnTo>
                    <a:lnTo>
                      <a:pt x="0" y="30"/>
                    </a:lnTo>
                    <a:lnTo>
                      <a:pt x="4" y="20"/>
                    </a:lnTo>
                    <a:lnTo>
                      <a:pt x="10" y="11"/>
                    </a:lnTo>
                    <a:lnTo>
                      <a:pt x="18" y="6"/>
                    </a:lnTo>
                    <a:lnTo>
                      <a:pt x="26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3" name="Freeform 5409"/>
              <p:cNvSpPr>
                <a:spLocks noEditPoints="1"/>
              </p:cNvSpPr>
              <p:nvPr/>
            </p:nvSpPr>
            <p:spPr bwMode="auto">
              <a:xfrm>
                <a:off x="1873" y="2598"/>
                <a:ext cx="56" cy="33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12" y="33"/>
                  </a:cxn>
                  <a:cxn ang="0">
                    <a:pos x="4" y="31"/>
                  </a:cxn>
                  <a:cxn ang="0">
                    <a:pos x="0" y="26"/>
                  </a:cxn>
                  <a:cxn ang="0">
                    <a:pos x="6" y="20"/>
                  </a:cxn>
                  <a:cxn ang="0">
                    <a:pos x="20" y="15"/>
                  </a:cxn>
                  <a:cxn ang="0">
                    <a:pos x="32" y="9"/>
                  </a:cxn>
                  <a:cxn ang="0">
                    <a:pos x="30" y="5"/>
                  </a:cxn>
                  <a:cxn ang="0">
                    <a:pos x="28" y="3"/>
                  </a:cxn>
                  <a:cxn ang="0">
                    <a:pos x="24" y="3"/>
                  </a:cxn>
                  <a:cxn ang="0">
                    <a:pos x="16" y="3"/>
                  </a:cxn>
                  <a:cxn ang="0">
                    <a:pos x="14" y="5"/>
                  </a:cxn>
                  <a:cxn ang="0">
                    <a:pos x="16" y="6"/>
                  </a:cxn>
                  <a:cxn ang="0">
                    <a:pos x="18" y="9"/>
                  </a:cxn>
                  <a:cxn ang="0">
                    <a:pos x="16" y="12"/>
                  </a:cxn>
                  <a:cxn ang="0">
                    <a:pos x="10" y="13"/>
                  </a:cxn>
                  <a:cxn ang="0">
                    <a:pos x="4" y="12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42" y="2"/>
                  </a:cxn>
                  <a:cxn ang="0">
                    <a:pos x="48" y="6"/>
                  </a:cxn>
                  <a:cxn ang="0">
                    <a:pos x="48" y="13"/>
                  </a:cxn>
                  <a:cxn ang="0">
                    <a:pos x="48" y="26"/>
                  </a:cxn>
                  <a:cxn ang="0">
                    <a:pos x="50" y="27"/>
                  </a:cxn>
                  <a:cxn ang="0">
                    <a:pos x="50" y="29"/>
                  </a:cxn>
                  <a:cxn ang="0">
                    <a:pos x="52" y="27"/>
                  </a:cxn>
                  <a:cxn ang="0">
                    <a:pos x="56" y="27"/>
                  </a:cxn>
                  <a:cxn ang="0">
                    <a:pos x="50" y="32"/>
                  </a:cxn>
                  <a:cxn ang="0">
                    <a:pos x="42" y="33"/>
                  </a:cxn>
                  <a:cxn ang="0">
                    <a:pos x="34" y="32"/>
                  </a:cxn>
                  <a:cxn ang="0">
                    <a:pos x="32" y="27"/>
                  </a:cxn>
                  <a:cxn ang="0">
                    <a:pos x="32" y="14"/>
                  </a:cxn>
                  <a:cxn ang="0">
                    <a:pos x="20" y="20"/>
                  </a:cxn>
                  <a:cxn ang="0">
                    <a:pos x="18" y="23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32" y="25"/>
                  </a:cxn>
                </a:cxnLst>
                <a:rect l="0" t="0" r="r" b="b"/>
                <a:pathLst>
                  <a:path w="56" h="33">
                    <a:moveTo>
                      <a:pt x="32" y="27"/>
                    </a:moveTo>
                    <a:lnTo>
                      <a:pt x="24" y="31"/>
                    </a:lnTo>
                    <a:lnTo>
                      <a:pt x="18" y="32"/>
                    </a:lnTo>
                    <a:lnTo>
                      <a:pt x="12" y="33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6" y="20"/>
                    </a:lnTo>
                    <a:lnTo>
                      <a:pt x="12" y="17"/>
                    </a:lnTo>
                    <a:lnTo>
                      <a:pt x="20" y="15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4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3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4" y="30"/>
                    </a:lnTo>
                    <a:lnTo>
                      <a:pt x="50" y="32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38" y="32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7"/>
                    </a:lnTo>
                    <a:close/>
                    <a:moveTo>
                      <a:pt x="32" y="25"/>
                    </a:moveTo>
                    <a:lnTo>
                      <a:pt x="32" y="14"/>
                    </a:lnTo>
                    <a:lnTo>
                      <a:pt x="24" y="17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8" y="25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8" y="26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4" name="Freeform 5410"/>
              <p:cNvSpPr>
                <a:spLocks/>
              </p:cNvSpPr>
              <p:nvPr/>
            </p:nvSpPr>
            <p:spPr bwMode="auto">
              <a:xfrm>
                <a:off x="1935" y="2598"/>
                <a:ext cx="40" cy="33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30" y="7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6" y="8"/>
                  </a:cxn>
                  <a:cxn ang="0">
                    <a:pos x="26" y="12"/>
                  </a:cxn>
                  <a:cxn ang="0">
                    <a:pos x="34" y="15"/>
                  </a:cxn>
                  <a:cxn ang="0">
                    <a:pos x="40" y="20"/>
                  </a:cxn>
                  <a:cxn ang="0">
                    <a:pos x="40" y="25"/>
                  </a:cxn>
                  <a:cxn ang="0">
                    <a:pos x="36" y="30"/>
                  </a:cxn>
                  <a:cxn ang="0">
                    <a:pos x="26" y="32"/>
                  </a:cxn>
                  <a:cxn ang="0">
                    <a:pos x="16" y="32"/>
                  </a:cxn>
                  <a:cxn ang="0">
                    <a:pos x="8" y="31"/>
                  </a:cxn>
                  <a:cxn ang="0">
                    <a:pos x="4" y="32"/>
                  </a:cxn>
                  <a:cxn ang="0">
                    <a:pos x="0" y="33"/>
                  </a:cxn>
                  <a:cxn ang="0">
                    <a:pos x="4" y="22"/>
                  </a:cxn>
                  <a:cxn ang="0">
                    <a:pos x="12" y="29"/>
                  </a:cxn>
                  <a:cxn ang="0">
                    <a:pos x="22" y="31"/>
                  </a:cxn>
                  <a:cxn ang="0">
                    <a:pos x="26" y="30"/>
                  </a:cxn>
                  <a:cxn ang="0">
                    <a:pos x="30" y="27"/>
                  </a:cxn>
                  <a:cxn ang="0">
                    <a:pos x="28" y="24"/>
                  </a:cxn>
                  <a:cxn ang="0">
                    <a:pos x="18" y="21"/>
                  </a:cxn>
                  <a:cxn ang="0">
                    <a:pos x="8" y="17"/>
                  </a:cxn>
                  <a:cxn ang="0">
                    <a:pos x="2" y="13"/>
                  </a:cxn>
                  <a:cxn ang="0">
                    <a:pos x="2" y="6"/>
                  </a:cxn>
                  <a:cxn ang="0">
                    <a:pos x="8" y="2"/>
                  </a:cxn>
                  <a:cxn ang="0">
                    <a:pos x="18" y="0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2" y="2"/>
                  </a:cxn>
                  <a:cxn ang="0">
                    <a:pos x="34" y="0"/>
                  </a:cxn>
                </a:cxnLst>
                <a:rect l="0" t="0" r="r" b="b"/>
                <a:pathLst>
                  <a:path w="40" h="33">
                    <a:moveTo>
                      <a:pt x="36" y="0"/>
                    </a:moveTo>
                    <a:lnTo>
                      <a:pt x="36" y="11"/>
                    </a:lnTo>
                    <a:lnTo>
                      <a:pt x="34" y="11"/>
                    </a:lnTo>
                    <a:lnTo>
                      <a:pt x="30" y="7"/>
                    </a:lnTo>
                    <a:lnTo>
                      <a:pt x="26" y="4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6" y="8"/>
                    </a:lnTo>
                    <a:lnTo>
                      <a:pt x="20" y="9"/>
                    </a:lnTo>
                    <a:lnTo>
                      <a:pt x="26" y="12"/>
                    </a:lnTo>
                    <a:lnTo>
                      <a:pt x="30" y="14"/>
                    </a:lnTo>
                    <a:lnTo>
                      <a:pt x="34" y="15"/>
                    </a:lnTo>
                    <a:lnTo>
                      <a:pt x="38" y="17"/>
                    </a:lnTo>
                    <a:lnTo>
                      <a:pt x="40" y="20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38" y="27"/>
                    </a:lnTo>
                    <a:lnTo>
                      <a:pt x="36" y="30"/>
                    </a:lnTo>
                    <a:lnTo>
                      <a:pt x="32" y="31"/>
                    </a:lnTo>
                    <a:lnTo>
                      <a:pt x="26" y="32"/>
                    </a:lnTo>
                    <a:lnTo>
                      <a:pt x="20" y="33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22"/>
                    </a:lnTo>
                    <a:lnTo>
                      <a:pt x="4" y="22"/>
                    </a:lnTo>
                    <a:lnTo>
                      <a:pt x="6" y="25"/>
                    </a:lnTo>
                    <a:lnTo>
                      <a:pt x="12" y="29"/>
                    </a:lnTo>
                    <a:lnTo>
                      <a:pt x="16" y="30"/>
                    </a:lnTo>
                    <a:lnTo>
                      <a:pt x="22" y="31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8" y="29"/>
                    </a:lnTo>
                    <a:lnTo>
                      <a:pt x="30" y="27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4" y="23"/>
                    </a:lnTo>
                    <a:lnTo>
                      <a:pt x="18" y="21"/>
                    </a:lnTo>
                    <a:lnTo>
                      <a:pt x="12" y="18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5" name="Freeform 5411"/>
              <p:cNvSpPr>
                <a:spLocks noEditPoints="1"/>
              </p:cNvSpPr>
              <p:nvPr/>
            </p:nvSpPr>
            <p:spPr bwMode="auto">
              <a:xfrm>
                <a:off x="2015" y="2598"/>
                <a:ext cx="48" cy="33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16" y="15"/>
                  </a:cxn>
                  <a:cxn ang="0">
                    <a:pos x="18" y="18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8" y="26"/>
                  </a:cxn>
                  <a:cxn ang="0">
                    <a:pos x="32" y="26"/>
                  </a:cxn>
                  <a:cxn ang="0">
                    <a:pos x="36" y="26"/>
                  </a:cxn>
                  <a:cxn ang="0">
                    <a:pos x="40" y="25"/>
                  </a:cxn>
                  <a:cxn ang="0">
                    <a:pos x="44" y="24"/>
                  </a:cxn>
                  <a:cxn ang="0">
                    <a:pos x="46" y="22"/>
                  </a:cxn>
                  <a:cxn ang="0">
                    <a:pos x="48" y="23"/>
                  </a:cxn>
                  <a:cxn ang="0">
                    <a:pos x="44" y="27"/>
                  </a:cxn>
                  <a:cxn ang="0">
                    <a:pos x="38" y="31"/>
                  </a:cxn>
                  <a:cxn ang="0">
                    <a:pos x="32" y="32"/>
                  </a:cxn>
                  <a:cxn ang="0">
                    <a:pos x="24" y="33"/>
                  </a:cxn>
                  <a:cxn ang="0">
                    <a:pos x="16" y="32"/>
                  </a:cxn>
                  <a:cxn ang="0">
                    <a:pos x="10" y="31"/>
                  </a:cxn>
                  <a:cxn ang="0">
                    <a:pos x="4" y="27"/>
                  </a:cxn>
                  <a:cxn ang="0">
                    <a:pos x="2" y="24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8" y="5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6" y="2"/>
                  </a:cxn>
                  <a:cxn ang="0">
                    <a:pos x="42" y="4"/>
                  </a:cxn>
                  <a:cxn ang="0">
                    <a:pos x="46" y="7"/>
                  </a:cxn>
                  <a:cxn ang="0">
                    <a:pos x="48" y="11"/>
                  </a:cxn>
                  <a:cxn ang="0">
                    <a:pos x="48" y="15"/>
                  </a:cxn>
                  <a:cxn ang="0">
                    <a:pos x="34" y="13"/>
                  </a:cxn>
                  <a:cxn ang="0">
                    <a:pos x="32" y="8"/>
                  </a:cxn>
                  <a:cxn ang="0">
                    <a:pos x="32" y="6"/>
                  </a:cxn>
                  <a:cxn ang="0">
                    <a:pos x="30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6" y="3"/>
                  </a:cxn>
                  <a:cxn ang="0">
                    <a:pos x="22" y="3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2"/>
                  </a:cxn>
                  <a:cxn ang="0">
                    <a:pos x="16" y="13"/>
                  </a:cxn>
                  <a:cxn ang="0">
                    <a:pos x="34" y="13"/>
                  </a:cxn>
                </a:cxnLst>
                <a:rect l="0" t="0" r="r" b="b"/>
                <a:pathLst>
                  <a:path w="48" h="33">
                    <a:moveTo>
                      <a:pt x="48" y="15"/>
                    </a:moveTo>
                    <a:lnTo>
                      <a:pt x="16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32" y="26"/>
                    </a:lnTo>
                    <a:lnTo>
                      <a:pt x="36" y="26"/>
                    </a:lnTo>
                    <a:lnTo>
                      <a:pt x="40" y="25"/>
                    </a:lnTo>
                    <a:lnTo>
                      <a:pt x="44" y="24"/>
                    </a:lnTo>
                    <a:lnTo>
                      <a:pt x="46" y="22"/>
                    </a:lnTo>
                    <a:lnTo>
                      <a:pt x="48" y="23"/>
                    </a:lnTo>
                    <a:lnTo>
                      <a:pt x="44" y="27"/>
                    </a:lnTo>
                    <a:lnTo>
                      <a:pt x="38" y="31"/>
                    </a:lnTo>
                    <a:lnTo>
                      <a:pt x="32" y="32"/>
                    </a:lnTo>
                    <a:lnTo>
                      <a:pt x="24" y="33"/>
                    </a:lnTo>
                    <a:lnTo>
                      <a:pt x="16" y="32"/>
                    </a:lnTo>
                    <a:lnTo>
                      <a:pt x="10" y="31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8" y="5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6" y="7"/>
                    </a:lnTo>
                    <a:lnTo>
                      <a:pt x="48" y="11"/>
                    </a:lnTo>
                    <a:lnTo>
                      <a:pt x="48" y="15"/>
                    </a:lnTo>
                    <a:close/>
                    <a:moveTo>
                      <a:pt x="34" y="13"/>
                    </a:moveTo>
                    <a:lnTo>
                      <a:pt x="32" y="8"/>
                    </a:lnTo>
                    <a:lnTo>
                      <a:pt x="32" y="6"/>
                    </a:lnTo>
                    <a:lnTo>
                      <a:pt x="30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20" y="4"/>
                    </a:lnTo>
                    <a:lnTo>
                      <a:pt x="18" y="7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3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6" name="Freeform 5412"/>
              <p:cNvSpPr>
                <a:spLocks/>
              </p:cNvSpPr>
              <p:nvPr/>
            </p:nvSpPr>
            <p:spPr bwMode="auto">
              <a:xfrm>
                <a:off x="2069" y="2598"/>
                <a:ext cx="58" cy="32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52" y="29"/>
                  </a:cxn>
                  <a:cxn ang="0">
                    <a:pos x="56" y="30"/>
                  </a:cxn>
                  <a:cxn ang="0">
                    <a:pos x="58" y="32"/>
                  </a:cxn>
                  <a:cxn ang="0">
                    <a:pos x="26" y="31"/>
                  </a:cxn>
                  <a:cxn ang="0">
                    <a:pos x="30" y="30"/>
                  </a:cxn>
                  <a:cxn ang="0">
                    <a:pos x="32" y="29"/>
                  </a:cxn>
                  <a:cxn ang="0">
                    <a:pos x="30" y="26"/>
                  </a:cxn>
                  <a:cxn ang="0">
                    <a:pos x="20" y="24"/>
                  </a:cxn>
                  <a:cxn ang="0">
                    <a:pos x="18" y="27"/>
                  </a:cxn>
                  <a:cxn ang="0">
                    <a:pos x="16" y="29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22" y="31"/>
                  </a:cxn>
                  <a:cxn ang="0">
                    <a:pos x="0" y="32"/>
                  </a:cxn>
                  <a:cxn ang="0">
                    <a:pos x="4" y="30"/>
                  </a:cxn>
                  <a:cxn ang="0">
                    <a:pos x="10" y="29"/>
                  </a:cxn>
                  <a:cxn ang="0">
                    <a:pos x="18" y="23"/>
                  </a:cxn>
                  <a:cxn ang="0">
                    <a:pos x="12" y="9"/>
                  </a:cxn>
                  <a:cxn ang="0">
                    <a:pos x="8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0" y="3"/>
                  </a:cxn>
                  <a:cxn ang="0">
                    <a:pos x="28" y="3"/>
                  </a:cxn>
                  <a:cxn ang="0">
                    <a:pos x="26" y="4"/>
                  </a:cxn>
                  <a:cxn ang="0">
                    <a:pos x="26" y="5"/>
                  </a:cxn>
                  <a:cxn ang="0">
                    <a:pos x="28" y="6"/>
                  </a:cxn>
                  <a:cxn ang="0">
                    <a:pos x="36" y="9"/>
                  </a:cxn>
                  <a:cxn ang="0">
                    <a:pos x="40" y="5"/>
                  </a:cxn>
                  <a:cxn ang="0">
                    <a:pos x="40" y="4"/>
                  </a:cxn>
                  <a:cxn ang="0">
                    <a:pos x="38" y="3"/>
                  </a:cxn>
                  <a:cxn ang="0">
                    <a:pos x="34" y="0"/>
                  </a:cxn>
                  <a:cxn ang="0">
                    <a:pos x="56" y="3"/>
                  </a:cxn>
                  <a:cxn ang="0">
                    <a:pos x="48" y="4"/>
                  </a:cxn>
                  <a:cxn ang="0">
                    <a:pos x="42" y="8"/>
                  </a:cxn>
                </a:cxnLst>
                <a:rect l="0" t="0" r="r" b="b"/>
                <a:pathLst>
                  <a:path w="58" h="32">
                    <a:moveTo>
                      <a:pt x="36" y="13"/>
                    </a:moveTo>
                    <a:lnTo>
                      <a:pt x="46" y="23"/>
                    </a:lnTo>
                    <a:lnTo>
                      <a:pt x="48" y="26"/>
                    </a:lnTo>
                    <a:lnTo>
                      <a:pt x="52" y="29"/>
                    </a:lnTo>
                    <a:lnTo>
                      <a:pt x="54" y="30"/>
                    </a:lnTo>
                    <a:lnTo>
                      <a:pt x="56" y="30"/>
                    </a:lnTo>
                    <a:lnTo>
                      <a:pt x="58" y="31"/>
                    </a:lnTo>
                    <a:lnTo>
                      <a:pt x="58" y="32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4" y="21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4" y="30"/>
                    </a:lnTo>
                    <a:lnTo>
                      <a:pt x="8" y="30"/>
                    </a:lnTo>
                    <a:lnTo>
                      <a:pt x="10" y="29"/>
                    </a:lnTo>
                    <a:lnTo>
                      <a:pt x="14" y="26"/>
                    </a:lnTo>
                    <a:lnTo>
                      <a:pt x="18" y="23"/>
                    </a:lnTo>
                    <a:lnTo>
                      <a:pt x="22" y="20"/>
                    </a:lnTo>
                    <a:lnTo>
                      <a:pt x="12" y="9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34" y="11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56" y="0"/>
                    </a:lnTo>
                    <a:lnTo>
                      <a:pt x="56" y="3"/>
                    </a:lnTo>
                    <a:lnTo>
                      <a:pt x="52" y="3"/>
                    </a:lnTo>
                    <a:lnTo>
                      <a:pt x="48" y="4"/>
                    </a:lnTo>
                    <a:lnTo>
                      <a:pt x="44" y="5"/>
                    </a:lnTo>
                    <a:lnTo>
                      <a:pt x="42" y="8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7" name="Freeform 5413"/>
              <p:cNvSpPr>
                <a:spLocks noEditPoints="1"/>
              </p:cNvSpPr>
              <p:nvPr/>
            </p:nvSpPr>
            <p:spPr bwMode="auto">
              <a:xfrm>
                <a:off x="2135" y="2598"/>
                <a:ext cx="58" cy="48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22" y="40"/>
                  </a:cxn>
                  <a:cxn ang="0">
                    <a:pos x="22" y="42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4" y="45"/>
                  </a:cxn>
                  <a:cxn ang="0">
                    <a:pos x="26" y="45"/>
                  </a:cxn>
                  <a:cxn ang="0">
                    <a:pos x="30" y="45"/>
                  </a:cxn>
                  <a:cxn ang="0">
                    <a:pos x="30" y="48"/>
                  </a:cxn>
                  <a:cxn ang="0">
                    <a:pos x="0" y="48"/>
                  </a:cxn>
                  <a:cxn ang="0">
                    <a:pos x="0" y="45"/>
                  </a:cxn>
                  <a:cxn ang="0">
                    <a:pos x="2" y="45"/>
                  </a:cxn>
                  <a:cxn ang="0">
                    <a:pos x="4" y="44"/>
                  </a:cxn>
                  <a:cxn ang="0">
                    <a:pos x="4" y="43"/>
                  </a:cxn>
                  <a:cxn ang="0">
                    <a:pos x="4" y="40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24" y="3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4" y="0"/>
                  </a:cxn>
                  <a:cxn ang="0">
                    <a:pos x="48" y="2"/>
                  </a:cxn>
                  <a:cxn ang="0">
                    <a:pos x="54" y="5"/>
                  </a:cxn>
                  <a:cxn ang="0">
                    <a:pos x="56" y="8"/>
                  </a:cxn>
                  <a:cxn ang="0">
                    <a:pos x="58" y="12"/>
                  </a:cxn>
                  <a:cxn ang="0">
                    <a:pos x="58" y="16"/>
                  </a:cxn>
                  <a:cxn ang="0">
                    <a:pos x="58" y="21"/>
                  </a:cxn>
                  <a:cxn ang="0">
                    <a:pos x="56" y="25"/>
                  </a:cxn>
                  <a:cxn ang="0">
                    <a:pos x="52" y="29"/>
                  </a:cxn>
                  <a:cxn ang="0">
                    <a:pos x="48" y="31"/>
                  </a:cxn>
                  <a:cxn ang="0">
                    <a:pos x="42" y="32"/>
                  </a:cxn>
                  <a:cxn ang="0">
                    <a:pos x="36" y="33"/>
                  </a:cxn>
                  <a:cxn ang="0">
                    <a:pos x="32" y="32"/>
                  </a:cxn>
                  <a:cxn ang="0">
                    <a:pos x="28" y="32"/>
                  </a:cxn>
                  <a:cxn ang="0">
                    <a:pos x="24" y="31"/>
                  </a:cxn>
                  <a:cxn ang="0">
                    <a:pos x="22" y="29"/>
                  </a:cxn>
                  <a:cxn ang="0">
                    <a:pos x="22" y="26"/>
                  </a:cxn>
                  <a:cxn ang="0">
                    <a:pos x="26" y="29"/>
                  </a:cxn>
                  <a:cxn ang="0">
                    <a:pos x="30" y="30"/>
                  </a:cxn>
                  <a:cxn ang="0">
                    <a:pos x="34" y="31"/>
                  </a:cxn>
                  <a:cxn ang="0">
                    <a:pos x="36" y="30"/>
                  </a:cxn>
                  <a:cxn ang="0">
                    <a:pos x="38" y="29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2" y="17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2" y="4"/>
                  </a:cxn>
                  <a:cxn ang="0">
                    <a:pos x="28" y="4"/>
                  </a:cxn>
                  <a:cxn ang="0">
                    <a:pos x="24" y="6"/>
                  </a:cxn>
                  <a:cxn ang="0">
                    <a:pos x="22" y="8"/>
                  </a:cxn>
                  <a:cxn ang="0">
                    <a:pos x="22" y="26"/>
                  </a:cxn>
                </a:cxnLst>
                <a:rect l="0" t="0" r="r" b="b"/>
                <a:pathLst>
                  <a:path w="58" h="48">
                    <a:moveTo>
                      <a:pt x="22" y="29"/>
                    </a:moveTo>
                    <a:lnTo>
                      <a:pt x="22" y="40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30" y="45"/>
                    </a:lnTo>
                    <a:lnTo>
                      <a:pt x="30" y="48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0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8" y="2"/>
                    </a:lnTo>
                    <a:lnTo>
                      <a:pt x="54" y="5"/>
                    </a:lnTo>
                    <a:lnTo>
                      <a:pt x="56" y="8"/>
                    </a:lnTo>
                    <a:lnTo>
                      <a:pt x="58" y="12"/>
                    </a:lnTo>
                    <a:lnTo>
                      <a:pt x="58" y="16"/>
                    </a:lnTo>
                    <a:lnTo>
                      <a:pt x="58" y="21"/>
                    </a:lnTo>
                    <a:lnTo>
                      <a:pt x="56" y="25"/>
                    </a:lnTo>
                    <a:lnTo>
                      <a:pt x="52" y="29"/>
                    </a:lnTo>
                    <a:lnTo>
                      <a:pt x="48" y="31"/>
                    </a:lnTo>
                    <a:lnTo>
                      <a:pt x="42" y="32"/>
                    </a:lnTo>
                    <a:lnTo>
                      <a:pt x="36" y="33"/>
                    </a:lnTo>
                    <a:lnTo>
                      <a:pt x="32" y="32"/>
                    </a:lnTo>
                    <a:lnTo>
                      <a:pt x="28" y="32"/>
                    </a:lnTo>
                    <a:lnTo>
                      <a:pt x="24" y="31"/>
                    </a:lnTo>
                    <a:lnTo>
                      <a:pt x="22" y="29"/>
                    </a:lnTo>
                    <a:close/>
                    <a:moveTo>
                      <a:pt x="22" y="26"/>
                    </a:moveTo>
                    <a:lnTo>
                      <a:pt x="26" y="29"/>
                    </a:lnTo>
                    <a:lnTo>
                      <a:pt x="30" y="30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8" y="29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2" y="17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8" name="Freeform 5414"/>
              <p:cNvSpPr>
                <a:spLocks/>
              </p:cNvSpPr>
              <p:nvPr/>
            </p:nvSpPr>
            <p:spPr bwMode="auto">
              <a:xfrm>
                <a:off x="2203" y="2620"/>
                <a:ext cx="20" cy="1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18" y="8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0" y="11"/>
                  </a:cxn>
                  <a:cxn ang="0">
                    <a:pos x="6" y="10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</a:cxnLst>
                <a:rect l="0" t="0" r="r" b="b"/>
                <a:pathLst>
                  <a:path w="20" h="11">
                    <a:moveTo>
                      <a:pt x="10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0" y="11"/>
                    </a:lnTo>
                    <a:lnTo>
                      <a:pt x="6" y="10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9" name="Freeform 5415"/>
              <p:cNvSpPr>
                <a:spLocks/>
              </p:cNvSpPr>
              <p:nvPr/>
            </p:nvSpPr>
            <p:spPr bwMode="auto">
              <a:xfrm>
                <a:off x="2231" y="2583"/>
                <a:ext cx="34" cy="6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60"/>
                  </a:cxn>
                  <a:cxn ang="0">
                    <a:pos x="4" y="58"/>
                  </a:cxn>
                  <a:cxn ang="0">
                    <a:pos x="8" y="56"/>
                  </a:cxn>
                  <a:cxn ang="0">
                    <a:pos x="12" y="51"/>
                  </a:cxn>
                  <a:cxn ang="0">
                    <a:pos x="16" y="47"/>
                  </a:cxn>
                  <a:cxn ang="0">
                    <a:pos x="18" y="42"/>
                  </a:cxn>
                  <a:cxn ang="0">
                    <a:pos x="18" y="37"/>
                  </a:cxn>
                  <a:cxn ang="0">
                    <a:pos x="18" y="30"/>
                  </a:cxn>
                  <a:cxn ang="0">
                    <a:pos x="18" y="24"/>
                  </a:cxn>
                  <a:cxn ang="0">
                    <a:pos x="18" y="19"/>
                  </a:cxn>
                  <a:cxn ang="0">
                    <a:pos x="16" y="14"/>
                  </a:cxn>
                  <a:cxn ang="0">
                    <a:pos x="12" y="1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6" y="6"/>
                  </a:cxn>
                  <a:cxn ang="0">
                    <a:pos x="24" y="11"/>
                  </a:cxn>
                  <a:cxn ang="0">
                    <a:pos x="32" y="20"/>
                  </a:cxn>
                  <a:cxn ang="0">
                    <a:pos x="34" y="31"/>
                  </a:cxn>
                  <a:cxn ang="0">
                    <a:pos x="32" y="41"/>
                  </a:cxn>
                  <a:cxn ang="0">
                    <a:pos x="24" y="50"/>
                  </a:cxn>
                  <a:cxn ang="0">
                    <a:pos x="16" y="55"/>
                  </a:cxn>
                  <a:cxn ang="0">
                    <a:pos x="8" y="59"/>
                  </a:cxn>
                  <a:cxn ang="0">
                    <a:pos x="0" y="62"/>
                  </a:cxn>
                </a:cxnLst>
                <a:rect l="0" t="0" r="r" b="b"/>
                <a:pathLst>
                  <a:path w="34" h="62">
                    <a:moveTo>
                      <a:pt x="0" y="62"/>
                    </a:moveTo>
                    <a:lnTo>
                      <a:pt x="0" y="60"/>
                    </a:lnTo>
                    <a:lnTo>
                      <a:pt x="4" y="58"/>
                    </a:lnTo>
                    <a:lnTo>
                      <a:pt x="8" y="56"/>
                    </a:lnTo>
                    <a:lnTo>
                      <a:pt x="12" y="51"/>
                    </a:lnTo>
                    <a:lnTo>
                      <a:pt x="16" y="47"/>
                    </a:lnTo>
                    <a:lnTo>
                      <a:pt x="18" y="42"/>
                    </a:lnTo>
                    <a:lnTo>
                      <a:pt x="18" y="37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18" y="19"/>
                    </a:lnTo>
                    <a:lnTo>
                      <a:pt x="16" y="14"/>
                    </a:lnTo>
                    <a:lnTo>
                      <a:pt x="12" y="10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6" y="6"/>
                    </a:lnTo>
                    <a:lnTo>
                      <a:pt x="24" y="11"/>
                    </a:lnTo>
                    <a:lnTo>
                      <a:pt x="32" y="20"/>
                    </a:lnTo>
                    <a:lnTo>
                      <a:pt x="34" y="31"/>
                    </a:lnTo>
                    <a:lnTo>
                      <a:pt x="32" y="41"/>
                    </a:lnTo>
                    <a:lnTo>
                      <a:pt x="24" y="50"/>
                    </a:lnTo>
                    <a:lnTo>
                      <a:pt x="16" y="55"/>
                    </a:lnTo>
                    <a:lnTo>
                      <a:pt x="8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0" name="Line 5416"/>
              <p:cNvSpPr>
                <a:spLocks noChangeShapeType="1"/>
              </p:cNvSpPr>
              <p:nvPr/>
            </p:nvSpPr>
            <p:spPr bwMode="auto">
              <a:xfrm>
                <a:off x="1211" y="3594"/>
                <a:ext cx="22" cy="1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1" name="Line 5417"/>
              <p:cNvSpPr>
                <a:spLocks noChangeShapeType="1"/>
              </p:cNvSpPr>
              <p:nvPr/>
            </p:nvSpPr>
            <p:spPr bwMode="auto">
              <a:xfrm flipH="1" flipV="1">
                <a:off x="1211" y="3570"/>
                <a:ext cx="22" cy="24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2" name="Freeform 5418"/>
              <p:cNvSpPr>
                <a:spLocks/>
              </p:cNvSpPr>
              <p:nvPr/>
            </p:nvSpPr>
            <p:spPr bwMode="auto">
              <a:xfrm>
                <a:off x="1241" y="357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3" name="Freeform 5419"/>
              <p:cNvSpPr>
                <a:spLocks/>
              </p:cNvSpPr>
              <p:nvPr/>
            </p:nvSpPr>
            <p:spPr bwMode="auto">
              <a:xfrm>
                <a:off x="1291" y="356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4" name="Freeform 5420"/>
              <p:cNvSpPr>
                <a:spLocks/>
              </p:cNvSpPr>
              <p:nvPr/>
            </p:nvSpPr>
            <p:spPr bwMode="auto">
              <a:xfrm>
                <a:off x="1341" y="355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5" name="Freeform 5421"/>
              <p:cNvSpPr>
                <a:spLocks/>
              </p:cNvSpPr>
              <p:nvPr/>
            </p:nvSpPr>
            <p:spPr bwMode="auto">
              <a:xfrm>
                <a:off x="1389" y="354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6" name="Freeform 5422"/>
              <p:cNvSpPr>
                <a:spLocks/>
              </p:cNvSpPr>
              <p:nvPr/>
            </p:nvSpPr>
            <p:spPr bwMode="auto">
              <a:xfrm>
                <a:off x="1439" y="353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7" name="Freeform 5423"/>
              <p:cNvSpPr>
                <a:spLocks/>
              </p:cNvSpPr>
              <p:nvPr/>
            </p:nvSpPr>
            <p:spPr bwMode="auto">
              <a:xfrm>
                <a:off x="1489" y="3527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8" name="Freeform 5424"/>
              <p:cNvSpPr>
                <a:spLocks/>
              </p:cNvSpPr>
              <p:nvPr/>
            </p:nvSpPr>
            <p:spPr bwMode="auto">
              <a:xfrm>
                <a:off x="1539" y="3519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9" name="Freeform 5425"/>
              <p:cNvSpPr>
                <a:spLocks/>
              </p:cNvSpPr>
              <p:nvPr/>
            </p:nvSpPr>
            <p:spPr bwMode="auto">
              <a:xfrm>
                <a:off x="1589" y="350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0" name="Freeform 5426"/>
              <p:cNvSpPr>
                <a:spLocks/>
              </p:cNvSpPr>
              <p:nvPr/>
            </p:nvSpPr>
            <p:spPr bwMode="auto">
              <a:xfrm>
                <a:off x="1639" y="349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1" name="Freeform 5427"/>
              <p:cNvSpPr>
                <a:spLocks/>
              </p:cNvSpPr>
              <p:nvPr/>
            </p:nvSpPr>
            <p:spPr bwMode="auto">
              <a:xfrm>
                <a:off x="1689" y="348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2" name="Freeform 5428"/>
              <p:cNvSpPr>
                <a:spLocks/>
              </p:cNvSpPr>
              <p:nvPr/>
            </p:nvSpPr>
            <p:spPr bwMode="auto">
              <a:xfrm>
                <a:off x="1739" y="347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" name="Freeform 5429"/>
              <p:cNvSpPr>
                <a:spLocks/>
              </p:cNvSpPr>
              <p:nvPr/>
            </p:nvSpPr>
            <p:spPr bwMode="auto">
              <a:xfrm>
                <a:off x="1789" y="346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" name="Freeform 5430"/>
              <p:cNvSpPr>
                <a:spLocks/>
              </p:cNvSpPr>
              <p:nvPr/>
            </p:nvSpPr>
            <p:spPr bwMode="auto">
              <a:xfrm>
                <a:off x="1839" y="345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56" name="Group 5632"/>
            <p:cNvGrpSpPr>
              <a:grpSpLocks/>
            </p:cNvGrpSpPr>
            <p:nvPr/>
          </p:nvGrpSpPr>
          <p:grpSpPr bwMode="auto">
            <a:xfrm>
              <a:off x="1241" y="2308"/>
              <a:ext cx="3434" cy="1313"/>
              <a:chOff x="1241" y="2308"/>
              <a:chExt cx="3434" cy="1313"/>
            </a:xfrm>
          </p:grpSpPr>
          <p:sp>
            <p:nvSpPr>
              <p:cNvPr id="6456" name="Freeform 5432"/>
              <p:cNvSpPr>
                <a:spLocks/>
              </p:cNvSpPr>
              <p:nvPr/>
            </p:nvSpPr>
            <p:spPr bwMode="auto">
              <a:xfrm>
                <a:off x="1889" y="344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" name="Freeform 5433"/>
              <p:cNvSpPr>
                <a:spLocks/>
              </p:cNvSpPr>
              <p:nvPr/>
            </p:nvSpPr>
            <p:spPr bwMode="auto">
              <a:xfrm>
                <a:off x="1939" y="343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8" name="Freeform 5434"/>
              <p:cNvSpPr>
                <a:spLocks/>
              </p:cNvSpPr>
              <p:nvPr/>
            </p:nvSpPr>
            <p:spPr bwMode="auto">
              <a:xfrm>
                <a:off x="1989" y="3419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9" name="Freeform 5435"/>
              <p:cNvSpPr>
                <a:spLocks/>
              </p:cNvSpPr>
              <p:nvPr/>
            </p:nvSpPr>
            <p:spPr bwMode="auto">
              <a:xfrm>
                <a:off x="2039" y="340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0" name="Freeform 5436"/>
              <p:cNvSpPr>
                <a:spLocks/>
              </p:cNvSpPr>
              <p:nvPr/>
            </p:nvSpPr>
            <p:spPr bwMode="auto">
              <a:xfrm>
                <a:off x="2089" y="339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1" name="Freeform 5437"/>
              <p:cNvSpPr>
                <a:spLocks/>
              </p:cNvSpPr>
              <p:nvPr/>
            </p:nvSpPr>
            <p:spPr bwMode="auto">
              <a:xfrm>
                <a:off x="2139" y="337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2" name="Freeform 5438"/>
              <p:cNvSpPr>
                <a:spLocks/>
              </p:cNvSpPr>
              <p:nvPr/>
            </p:nvSpPr>
            <p:spPr bwMode="auto">
              <a:xfrm>
                <a:off x="2189" y="336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3" name="Freeform 5439"/>
              <p:cNvSpPr>
                <a:spLocks/>
              </p:cNvSpPr>
              <p:nvPr/>
            </p:nvSpPr>
            <p:spPr bwMode="auto">
              <a:xfrm>
                <a:off x="2239" y="335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4" name="Freeform 5440"/>
              <p:cNvSpPr>
                <a:spLocks/>
              </p:cNvSpPr>
              <p:nvPr/>
            </p:nvSpPr>
            <p:spPr bwMode="auto">
              <a:xfrm>
                <a:off x="2289" y="334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5" name="Freeform 5441"/>
              <p:cNvSpPr>
                <a:spLocks/>
              </p:cNvSpPr>
              <p:nvPr/>
            </p:nvSpPr>
            <p:spPr bwMode="auto">
              <a:xfrm>
                <a:off x="2339" y="332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6" name="Freeform 5442"/>
              <p:cNvSpPr>
                <a:spLocks/>
              </p:cNvSpPr>
              <p:nvPr/>
            </p:nvSpPr>
            <p:spPr bwMode="auto">
              <a:xfrm>
                <a:off x="2389" y="3317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7" name="Freeform 5443"/>
              <p:cNvSpPr>
                <a:spLocks/>
              </p:cNvSpPr>
              <p:nvPr/>
            </p:nvSpPr>
            <p:spPr bwMode="auto">
              <a:xfrm>
                <a:off x="2437" y="329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8" name="Freeform 5444"/>
              <p:cNvSpPr>
                <a:spLocks/>
              </p:cNvSpPr>
              <p:nvPr/>
            </p:nvSpPr>
            <p:spPr bwMode="auto">
              <a:xfrm>
                <a:off x="2487" y="3276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9" name="Freeform 5445"/>
              <p:cNvSpPr>
                <a:spLocks/>
              </p:cNvSpPr>
              <p:nvPr/>
            </p:nvSpPr>
            <p:spPr bwMode="auto">
              <a:xfrm>
                <a:off x="2537" y="326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0" name="Freeform 5446"/>
              <p:cNvSpPr>
                <a:spLocks/>
              </p:cNvSpPr>
              <p:nvPr/>
            </p:nvSpPr>
            <p:spPr bwMode="auto">
              <a:xfrm>
                <a:off x="2587" y="325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1" name="Freeform 5447"/>
              <p:cNvSpPr>
                <a:spLocks/>
              </p:cNvSpPr>
              <p:nvPr/>
            </p:nvSpPr>
            <p:spPr bwMode="auto">
              <a:xfrm>
                <a:off x="2637" y="323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2" name="Freeform 5448"/>
              <p:cNvSpPr>
                <a:spLocks/>
              </p:cNvSpPr>
              <p:nvPr/>
            </p:nvSpPr>
            <p:spPr bwMode="auto">
              <a:xfrm>
                <a:off x="2687" y="320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3" name="Freeform 5449"/>
              <p:cNvSpPr>
                <a:spLocks/>
              </p:cNvSpPr>
              <p:nvPr/>
            </p:nvSpPr>
            <p:spPr bwMode="auto">
              <a:xfrm>
                <a:off x="2737" y="320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4" name="Freeform 5450"/>
              <p:cNvSpPr>
                <a:spLocks/>
              </p:cNvSpPr>
              <p:nvPr/>
            </p:nvSpPr>
            <p:spPr bwMode="auto">
              <a:xfrm>
                <a:off x="2787" y="318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5" name="Freeform 5451"/>
              <p:cNvSpPr>
                <a:spLocks/>
              </p:cNvSpPr>
              <p:nvPr/>
            </p:nvSpPr>
            <p:spPr bwMode="auto">
              <a:xfrm>
                <a:off x="2837" y="3165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6" name="Freeform 5452"/>
              <p:cNvSpPr>
                <a:spLocks/>
              </p:cNvSpPr>
              <p:nvPr/>
            </p:nvSpPr>
            <p:spPr bwMode="auto">
              <a:xfrm>
                <a:off x="2887" y="315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7" name="Freeform 5453"/>
              <p:cNvSpPr>
                <a:spLocks/>
              </p:cNvSpPr>
              <p:nvPr/>
            </p:nvSpPr>
            <p:spPr bwMode="auto">
              <a:xfrm>
                <a:off x="2937" y="311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8" name="Freeform 5454"/>
              <p:cNvSpPr>
                <a:spLocks/>
              </p:cNvSpPr>
              <p:nvPr/>
            </p:nvSpPr>
            <p:spPr bwMode="auto">
              <a:xfrm>
                <a:off x="2987" y="312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9" name="Freeform 5455"/>
              <p:cNvSpPr>
                <a:spLocks/>
              </p:cNvSpPr>
              <p:nvPr/>
            </p:nvSpPr>
            <p:spPr bwMode="auto">
              <a:xfrm>
                <a:off x="3037" y="3086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0" name="Freeform 5456"/>
              <p:cNvSpPr>
                <a:spLocks/>
              </p:cNvSpPr>
              <p:nvPr/>
            </p:nvSpPr>
            <p:spPr bwMode="auto">
              <a:xfrm>
                <a:off x="3087" y="306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1" name="Freeform 5457"/>
              <p:cNvSpPr>
                <a:spLocks/>
              </p:cNvSpPr>
              <p:nvPr/>
            </p:nvSpPr>
            <p:spPr bwMode="auto">
              <a:xfrm>
                <a:off x="3137" y="304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2" name="Freeform 5458"/>
              <p:cNvSpPr>
                <a:spLocks/>
              </p:cNvSpPr>
              <p:nvPr/>
            </p:nvSpPr>
            <p:spPr bwMode="auto">
              <a:xfrm>
                <a:off x="3187" y="3052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3" name="Freeform 5459"/>
              <p:cNvSpPr>
                <a:spLocks/>
              </p:cNvSpPr>
              <p:nvPr/>
            </p:nvSpPr>
            <p:spPr bwMode="auto">
              <a:xfrm>
                <a:off x="3237" y="302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4" name="Freeform 5460"/>
              <p:cNvSpPr>
                <a:spLocks/>
              </p:cNvSpPr>
              <p:nvPr/>
            </p:nvSpPr>
            <p:spPr bwMode="auto">
              <a:xfrm>
                <a:off x="3287" y="2999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5" name="Freeform 5461"/>
              <p:cNvSpPr>
                <a:spLocks/>
              </p:cNvSpPr>
              <p:nvPr/>
            </p:nvSpPr>
            <p:spPr bwMode="auto">
              <a:xfrm>
                <a:off x="3337" y="300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6" name="Freeform 5462"/>
              <p:cNvSpPr>
                <a:spLocks/>
              </p:cNvSpPr>
              <p:nvPr/>
            </p:nvSpPr>
            <p:spPr bwMode="auto">
              <a:xfrm>
                <a:off x="3387" y="298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7" name="Freeform 5463"/>
              <p:cNvSpPr>
                <a:spLocks/>
              </p:cNvSpPr>
              <p:nvPr/>
            </p:nvSpPr>
            <p:spPr bwMode="auto">
              <a:xfrm>
                <a:off x="3435" y="299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8" name="Freeform 5464"/>
              <p:cNvSpPr>
                <a:spLocks/>
              </p:cNvSpPr>
              <p:nvPr/>
            </p:nvSpPr>
            <p:spPr bwMode="auto">
              <a:xfrm>
                <a:off x="3485" y="297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9" name="Freeform 5465"/>
              <p:cNvSpPr>
                <a:spLocks/>
              </p:cNvSpPr>
              <p:nvPr/>
            </p:nvSpPr>
            <p:spPr bwMode="auto">
              <a:xfrm>
                <a:off x="3535" y="293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0" name="Freeform 5466"/>
              <p:cNvSpPr>
                <a:spLocks/>
              </p:cNvSpPr>
              <p:nvPr/>
            </p:nvSpPr>
            <p:spPr bwMode="auto">
              <a:xfrm>
                <a:off x="3585" y="2915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1" name="Freeform 5467"/>
              <p:cNvSpPr>
                <a:spLocks/>
              </p:cNvSpPr>
              <p:nvPr/>
            </p:nvSpPr>
            <p:spPr bwMode="auto">
              <a:xfrm>
                <a:off x="3635" y="289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2" name="Freeform 5468"/>
              <p:cNvSpPr>
                <a:spLocks/>
              </p:cNvSpPr>
              <p:nvPr/>
            </p:nvSpPr>
            <p:spPr bwMode="auto">
              <a:xfrm>
                <a:off x="3685" y="2898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3" name="Freeform 5469"/>
              <p:cNvSpPr>
                <a:spLocks/>
              </p:cNvSpPr>
              <p:nvPr/>
            </p:nvSpPr>
            <p:spPr bwMode="auto">
              <a:xfrm>
                <a:off x="3735" y="281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4" name="Freeform 5470"/>
              <p:cNvSpPr>
                <a:spLocks/>
              </p:cNvSpPr>
              <p:nvPr/>
            </p:nvSpPr>
            <p:spPr bwMode="auto">
              <a:xfrm>
                <a:off x="3785" y="297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5" name="Freeform 5471"/>
              <p:cNvSpPr>
                <a:spLocks/>
              </p:cNvSpPr>
              <p:nvPr/>
            </p:nvSpPr>
            <p:spPr bwMode="auto">
              <a:xfrm>
                <a:off x="3835" y="2832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6" name="Freeform 5472"/>
              <p:cNvSpPr>
                <a:spLocks/>
              </p:cNvSpPr>
              <p:nvPr/>
            </p:nvSpPr>
            <p:spPr bwMode="auto">
              <a:xfrm>
                <a:off x="3885" y="2876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7" name="Freeform 5473"/>
              <p:cNvSpPr>
                <a:spLocks/>
              </p:cNvSpPr>
              <p:nvPr/>
            </p:nvSpPr>
            <p:spPr bwMode="auto">
              <a:xfrm>
                <a:off x="3935" y="2863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8" name="Freeform 5474"/>
              <p:cNvSpPr>
                <a:spLocks/>
              </p:cNvSpPr>
              <p:nvPr/>
            </p:nvSpPr>
            <p:spPr bwMode="auto">
              <a:xfrm>
                <a:off x="3985" y="2841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9" name="Freeform 5475"/>
              <p:cNvSpPr>
                <a:spLocks/>
              </p:cNvSpPr>
              <p:nvPr/>
            </p:nvSpPr>
            <p:spPr bwMode="auto">
              <a:xfrm>
                <a:off x="4035" y="279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0" name="Freeform 5476"/>
              <p:cNvSpPr>
                <a:spLocks/>
              </p:cNvSpPr>
              <p:nvPr/>
            </p:nvSpPr>
            <p:spPr bwMode="auto">
              <a:xfrm>
                <a:off x="4085" y="283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1" name="Freeform 5477"/>
              <p:cNvSpPr>
                <a:spLocks/>
              </p:cNvSpPr>
              <p:nvPr/>
            </p:nvSpPr>
            <p:spPr bwMode="auto">
              <a:xfrm>
                <a:off x="4135" y="2660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" name="Freeform 5478"/>
              <p:cNvSpPr>
                <a:spLocks/>
              </p:cNvSpPr>
              <p:nvPr/>
            </p:nvSpPr>
            <p:spPr bwMode="auto">
              <a:xfrm>
                <a:off x="4185" y="283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" name="Freeform 5479"/>
              <p:cNvSpPr>
                <a:spLocks/>
              </p:cNvSpPr>
              <p:nvPr/>
            </p:nvSpPr>
            <p:spPr bwMode="auto">
              <a:xfrm>
                <a:off x="4235" y="230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4" name="Freeform 5480"/>
              <p:cNvSpPr>
                <a:spLocks/>
              </p:cNvSpPr>
              <p:nvPr/>
            </p:nvSpPr>
            <p:spPr bwMode="auto">
              <a:xfrm>
                <a:off x="4285" y="261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5" name="Freeform 5481"/>
              <p:cNvSpPr>
                <a:spLocks/>
              </p:cNvSpPr>
              <p:nvPr/>
            </p:nvSpPr>
            <p:spPr bwMode="auto">
              <a:xfrm>
                <a:off x="4385" y="2378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6" name="Freeform 5482"/>
              <p:cNvSpPr>
                <a:spLocks/>
              </p:cNvSpPr>
              <p:nvPr/>
            </p:nvSpPr>
            <p:spPr bwMode="auto">
              <a:xfrm>
                <a:off x="4435" y="2633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7" name="Freeform 5483"/>
              <p:cNvSpPr>
                <a:spLocks/>
              </p:cNvSpPr>
              <p:nvPr/>
            </p:nvSpPr>
            <p:spPr bwMode="auto">
              <a:xfrm>
                <a:off x="4483" y="2434"/>
                <a:ext cx="4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4"/>
                  </a:cxn>
                  <a:cxn ang="0">
                    <a:pos x="42" y="24"/>
                  </a:cxn>
                  <a:cxn ang="0">
                    <a:pos x="20" y="0"/>
                  </a:cxn>
                </a:cxnLst>
                <a:rect l="0" t="0" r="r" b="b"/>
                <a:pathLst>
                  <a:path w="42" h="24">
                    <a:moveTo>
                      <a:pt x="20" y="0"/>
                    </a:moveTo>
                    <a:lnTo>
                      <a:pt x="0" y="24"/>
                    </a:lnTo>
                    <a:lnTo>
                      <a:pt x="42" y="24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8" name="Freeform 5484"/>
              <p:cNvSpPr>
                <a:spLocks/>
              </p:cNvSpPr>
              <p:nvPr/>
            </p:nvSpPr>
            <p:spPr bwMode="auto">
              <a:xfrm>
                <a:off x="4633" y="2411"/>
                <a:ext cx="42" cy="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3"/>
                  </a:cxn>
                  <a:cxn ang="0">
                    <a:pos x="42" y="23"/>
                  </a:cxn>
                  <a:cxn ang="0">
                    <a:pos x="20" y="0"/>
                  </a:cxn>
                </a:cxnLst>
                <a:rect l="0" t="0" r="r" b="b"/>
                <a:pathLst>
                  <a:path w="42" h="23">
                    <a:moveTo>
                      <a:pt x="20" y="0"/>
                    </a:moveTo>
                    <a:lnTo>
                      <a:pt x="0" y="23"/>
                    </a:lnTo>
                    <a:lnTo>
                      <a:pt x="42" y="23"/>
                    </a:lnTo>
                    <a:lnTo>
                      <a:pt x="2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9" name="Freeform 5485"/>
              <p:cNvSpPr>
                <a:spLocks/>
              </p:cNvSpPr>
              <p:nvPr/>
            </p:nvSpPr>
            <p:spPr bwMode="auto">
              <a:xfrm>
                <a:off x="1331" y="2695"/>
                <a:ext cx="60" cy="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34"/>
                  </a:cxn>
                  <a:cxn ang="0">
                    <a:pos x="60" y="34"/>
                  </a:cxn>
                  <a:cxn ang="0">
                    <a:pos x="30" y="0"/>
                  </a:cxn>
                </a:cxnLst>
                <a:rect l="0" t="0" r="r" b="b"/>
                <a:pathLst>
                  <a:path w="60" h="34">
                    <a:moveTo>
                      <a:pt x="30" y="0"/>
                    </a:moveTo>
                    <a:lnTo>
                      <a:pt x="0" y="34"/>
                    </a:lnTo>
                    <a:lnTo>
                      <a:pt x="60" y="34"/>
                    </a:lnTo>
                    <a:lnTo>
                      <a:pt x="30" y="0"/>
                    </a:lnTo>
                  </a:path>
                </a:pathLst>
              </a:custGeom>
              <a:noFill/>
              <a:ln w="2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0" name="Freeform 5486"/>
              <p:cNvSpPr>
                <a:spLocks/>
              </p:cNvSpPr>
              <p:nvPr/>
            </p:nvSpPr>
            <p:spPr bwMode="auto">
              <a:xfrm>
                <a:off x="1461" y="2693"/>
                <a:ext cx="112" cy="46"/>
              </a:xfrm>
              <a:custGeom>
                <a:avLst/>
                <a:gdLst/>
                <a:ahLst/>
                <a:cxnLst>
                  <a:cxn ang="0">
                    <a:pos x="56" y="30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  <a:cxn ang="0">
                    <a:pos x="102" y="3"/>
                  </a:cxn>
                  <a:cxn ang="0">
                    <a:pos x="102" y="4"/>
                  </a:cxn>
                  <a:cxn ang="0">
                    <a:pos x="102" y="8"/>
                  </a:cxn>
                  <a:cxn ang="0">
                    <a:pos x="102" y="38"/>
                  </a:cxn>
                  <a:cxn ang="0">
                    <a:pos x="102" y="40"/>
                  </a:cxn>
                  <a:cxn ang="0">
                    <a:pos x="102" y="43"/>
                  </a:cxn>
                  <a:cxn ang="0">
                    <a:pos x="104" y="43"/>
                  </a:cxn>
                  <a:cxn ang="0">
                    <a:pos x="104" y="44"/>
                  </a:cxn>
                  <a:cxn ang="0">
                    <a:pos x="108" y="45"/>
                  </a:cxn>
                  <a:cxn ang="0">
                    <a:pos x="110" y="45"/>
                  </a:cxn>
                  <a:cxn ang="0">
                    <a:pos x="112" y="45"/>
                  </a:cxn>
                  <a:cxn ang="0">
                    <a:pos x="112" y="46"/>
                  </a:cxn>
                  <a:cxn ang="0">
                    <a:pos x="70" y="46"/>
                  </a:cxn>
                  <a:cxn ang="0">
                    <a:pos x="70" y="45"/>
                  </a:cxn>
                  <a:cxn ang="0">
                    <a:pos x="74" y="45"/>
                  </a:cxn>
                  <a:cxn ang="0">
                    <a:pos x="76" y="45"/>
                  </a:cxn>
                  <a:cxn ang="0">
                    <a:pos x="78" y="44"/>
                  </a:cxn>
                  <a:cxn ang="0">
                    <a:pos x="80" y="44"/>
                  </a:cxn>
                  <a:cxn ang="0">
                    <a:pos x="82" y="43"/>
                  </a:cxn>
                  <a:cxn ang="0">
                    <a:pos x="82" y="40"/>
                  </a:cxn>
                  <a:cxn ang="0">
                    <a:pos x="82" y="38"/>
                  </a:cxn>
                  <a:cxn ang="0">
                    <a:pos x="82" y="3"/>
                  </a:cxn>
                  <a:cxn ang="0">
                    <a:pos x="50" y="46"/>
                  </a:cxn>
                  <a:cxn ang="0">
                    <a:pos x="48" y="46"/>
                  </a:cxn>
                  <a:cxn ang="0">
                    <a:pos x="18" y="4"/>
                  </a:cxn>
                  <a:cxn ang="0">
                    <a:pos x="18" y="37"/>
                  </a:cxn>
                  <a:cxn ang="0">
                    <a:pos x="18" y="39"/>
                  </a:cxn>
                  <a:cxn ang="0">
                    <a:pos x="18" y="40"/>
                  </a:cxn>
                  <a:cxn ang="0">
                    <a:pos x="18" y="43"/>
                  </a:cxn>
                  <a:cxn ang="0">
                    <a:pos x="20" y="44"/>
                  </a:cxn>
                  <a:cxn ang="0">
                    <a:pos x="24" y="44"/>
                  </a:cxn>
                  <a:cxn ang="0">
                    <a:pos x="30" y="45"/>
                  </a:cxn>
                  <a:cxn ang="0">
                    <a:pos x="30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2" y="45"/>
                  </a:cxn>
                  <a:cxn ang="0">
                    <a:pos x="4" y="45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3"/>
                  </a:cxn>
                  <a:cxn ang="0">
                    <a:pos x="12" y="42"/>
                  </a:cxn>
                  <a:cxn ang="0">
                    <a:pos x="12" y="40"/>
                  </a:cxn>
                  <a:cxn ang="0">
                    <a:pos x="12" y="39"/>
                  </a:cxn>
                  <a:cxn ang="0">
                    <a:pos x="12" y="37"/>
                  </a:cxn>
                  <a:cxn ang="0">
                    <a:pos x="12" y="8"/>
                  </a:cxn>
                  <a:cxn ang="0">
                    <a:pos x="12" y="4"/>
                  </a:cxn>
                  <a:cxn ang="0">
                    <a:pos x="12" y="3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56" y="30"/>
                  </a:cxn>
                </a:cxnLst>
                <a:rect l="0" t="0" r="r" b="b"/>
                <a:pathLst>
                  <a:path w="112" h="46">
                    <a:moveTo>
                      <a:pt x="56" y="30"/>
                    </a:moveTo>
                    <a:lnTo>
                      <a:pt x="80" y="0"/>
                    </a:lnTo>
                    <a:lnTo>
                      <a:pt x="112" y="0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2" y="3"/>
                    </a:lnTo>
                    <a:lnTo>
                      <a:pt x="102" y="4"/>
                    </a:lnTo>
                    <a:lnTo>
                      <a:pt x="102" y="8"/>
                    </a:lnTo>
                    <a:lnTo>
                      <a:pt x="102" y="38"/>
                    </a:lnTo>
                    <a:lnTo>
                      <a:pt x="102" y="40"/>
                    </a:lnTo>
                    <a:lnTo>
                      <a:pt x="102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8" y="45"/>
                    </a:lnTo>
                    <a:lnTo>
                      <a:pt x="110" y="45"/>
                    </a:lnTo>
                    <a:lnTo>
                      <a:pt x="112" y="45"/>
                    </a:lnTo>
                    <a:lnTo>
                      <a:pt x="112" y="46"/>
                    </a:lnTo>
                    <a:lnTo>
                      <a:pt x="70" y="46"/>
                    </a:lnTo>
                    <a:lnTo>
                      <a:pt x="70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8" y="44"/>
                    </a:lnTo>
                    <a:lnTo>
                      <a:pt x="80" y="44"/>
                    </a:lnTo>
                    <a:lnTo>
                      <a:pt x="82" y="43"/>
                    </a:lnTo>
                    <a:lnTo>
                      <a:pt x="82" y="40"/>
                    </a:lnTo>
                    <a:lnTo>
                      <a:pt x="82" y="38"/>
                    </a:lnTo>
                    <a:lnTo>
                      <a:pt x="82" y="3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18" y="4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8" y="43"/>
                    </a:lnTo>
                    <a:lnTo>
                      <a:pt x="20" y="44"/>
                    </a:lnTo>
                    <a:lnTo>
                      <a:pt x="24" y="44"/>
                    </a:lnTo>
                    <a:lnTo>
                      <a:pt x="30" y="45"/>
                    </a:lnTo>
                    <a:lnTo>
                      <a:pt x="3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5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1" name="Freeform 5487"/>
              <p:cNvSpPr>
                <a:spLocks noEditPoints="1"/>
              </p:cNvSpPr>
              <p:nvPr/>
            </p:nvSpPr>
            <p:spPr bwMode="auto">
              <a:xfrm>
                <a:off x="1581" y="2708"/>
                <a:ext cx="54" cy="3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4" y="0"/>
                  </a:cxn>
                  <a:cxn ang="0">
                    <a:pos x="40" y="1"/>
                  </a:cxn>
                  <a:cxn ang="0">
                    <a:pos x="46" y="4"/>
                  </a:cxn>
                  <a:cxn ang="0">
                    <a:pos x="50" y="7"/>
                  </a:cxn>
                  <a:cxn ang="0">
                    <a:pos x="52" y="11"/>
                  </a:cxn>
                  <a:cxn ang="0">
                    <a:pos x="54" y="15"/>
                  </a:cxn>
                  <a:cxn ang="0">
                    <a:pos x="52" y="20"/>
                  </a:cxn>
                  <a:cxn ang="0">
                    <a:pos x="50" y="23"/>
                  </a:cxn>
                  <a:cxn ang="0">
                    <a:pos x="48" y="27"/>
                  </a:cxn>
                  <a:cxn ang="0">
                    <a:pos x="42" y="30"/>
                  </a:cxn>
                  <a:cxn ang="0">
                    <a:pos x="34" y="31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2" y="30"/>
                  </a:cxn>
                  <a:cxn ang="0">
                    <a:pos x="6" y="27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0" y="3"/>
                  </a:cxn>
                  <a:cxn ang="0">
                    <a:pos x="18" y="4"/>
                  </a:cxn>
                  <a:cxn ang="0">
                    <a:pos x="18" y="7"/>
                  </a:cxn>
                  <a:cxn ang="0">
                    <a:pos x="16" y="12"/>
                  </a:cxn>
                  <a:cxn ang="0">
                    <a:pos x="16" y="18"/>
                  </a:cxn>
                  <a:cxn ang="0">
                    <a:pos x="16" y="22"/>
                  </a:cxn>
                  <a:cxn ang="0">
                    <a:pos x="18" y="24"/>
                  </a:cxn>
                  <a:cxn ang="0">
                    <a:pos x="18" y="27"/>
                  </a:cxn>
                  <a:cxn ang="0">
                    <a:pos x="20" y="29"/>
                  </a:cxn>
                  <a:cxn ang="0">
                    <a:pos x="24" y="29"/>
                  </a:cxn>
                  <a:cxn ang="0">
                    <a:pos x="26" y="30"/>
                  </a:cxn>
                  <a:cxn ang="0">
                    <a:pos x="30" y="30"/>
                  </a:cxn>
                  <a:cxn ang="0">
                    <a:pos x="32" y="29"/>
                  </a:cxn>
                  <a:cxn ang="0">
                    <a:pos x="34" y="28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19"/>
                  </a:cxn>
                  <a:cxn ang="0">
                    <a:pos x="36" y="13"/>
                  </a:cxn>
                  <a:cxn ang="0">
                    <a:pos x="36" y="9"/>
                  </a:cxn>
                  <a:cxn ang="0">
                    <a:pos x="36" y="5"/>
                  </a:cxn>
                  <a:cxn ang="0">
                    <a:pos x="34" y="3"/>
                  </a:cxn>
                  <a:cxn ang="0">
                    <a:pos x="32" y="2"/>
                  </a:cxn>
                  <a:cxn ang="0">
                    <a:pos x="30" y="2"/>
                  </a:cxn>
                  <a:cxn ang="0">
                    <a:pos x="26" y="2"/>
                  </a:cxn>
                </a:cxnLst>
                <a:rect l="0" t="0" r="r" b="b"/>
                <a:pathLst>
                  <a:path w="54" h="32">
                    <a:moveTo>
                      <a:pt x="26" y="0"/>
                    </a:moveTo>
                    <a:lnTo>
                      <a:pt x="34" y="0"/>
                    </a:lnTo>
                    <a:lnTo>
                      <a:pt x="40" y="1"/>
                    </a:lnTo>
                    <a:lnTo>
                      <a:pt x="46" y="4"/>
                    </a:lnTo>
                    <a:lnTo>
                      <a:pt x="50" y="7"/>
                    </a:lnTo>
                    <a:lnTo>
                      <a:pt x="52" y="11"/>
                    </a:lnTo>
                    <a:lnTo>
                      <a:pt x="54" y="15"/>
                    </a:lnTo>
                    <a:lnTo>
                      <a:pt x="52" y="20"/>
                    </a:lnTo>
                    <a:lnTo>
                      <a:pt x="50" y="23"/>
                    </a:lnTo>
                    <a:lnTo>
                      <a:pt x="48" y="27"/>
                    </a:lnTo>
                    <a:lnTo>
                      <a:pt x="42" y="30"/>
                    </a:lnTo>
                    <a:lnTo>
                      <a:pt x="34" y="31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2" y="30"/>
                    </a:lnTo>
                    <a:lnTo>
                      <a:pt x="6" y="27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0"/>
                    </a:lnTo>
                    <a:close/>
                    <a:moveTo>
                      <a:pt x="26" y="2"/>
                    </a:moveTo>
                    <a:lnTo>
                      <a:pt x="24" y="2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6" y="12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8" y="27"/>
                    </a:lnTo>
                    <a:lnTo>
                      <a:pt x="20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6" y="13"/>
                    </a:lnTo>
                    <a:lnTo>
                      <a:pt x="36" y="9"/>
                    </a:lnTo>
                    <a:lnTo>
                      <a:pt x="36" y="5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2" name="Freeform 5488"/>
              <p:cNvSpPr>
                <a:spLocks noEditPoints="1"/>
              </p:cNvSpPr>
              <p:nvPr/>
            </p:nvSpPr>
            <p:spPr bwMode="auto">
              <a:xfrm>
                <a:off x="1643" y="2693"/>
                <a:ext cx="58" cy="4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37"/>
                  </a:cxn>
                  <a:cxn ang="0">
                    <a:pos x="54" y="40"/>
                  </a:cxn>
                  <a:cxn ang="0">
                    <a:pos x="54" y="42"/>
                  </a:cxn>
                  <a:cxn ang="0">
                    <a:pos x="54" y="42"/>
                  </a:cxn>
                  <a:cxn ang="0">
                    <a:pos x="56" y="43"/>
                  </a:cxn>
                  <a:cxn ang="0">
                    <a:pos x="56" y="43"/>
                  </a:cxn>
                  <a:cxn ang="0">
                    <a:pos x="58" y="43"/>
                  </a:cxn>
                  <a:cxn ang="0">
                    <a:pos x="58" y="45"/>
                  </a:cxn>
                  <a:cxn ang="0">
                    <a:pos x="36" y="47"/>
                  </a:cxn>
                  <a:cxn ang="0">
                    <a:pos x="36" y="42"/>
                  </a:cxn>
                  <a:cxn ang="0">
                    <a:pos x="32" y="44"/>
                  </a:cxn>
                  <a:cxn ang="0">
                    <a:pos x="30" y="46"/>
                  </a:cxn>
                  <a:cxn ang="0">
                    <a:pos x="26" y="46"/>
                  </a:cxn>
                  <a:cxn ang="0">
                    <a:pos x="22" y="47"/>
                  </a:cxn>
                  <a:cxn ang="0">
                    <a:pos x="14" y="46"/>
                  </a:cxn>
                  <a:cxn ang="0">
                    <a:pos x="10" y="45"/>
                  </a:cxn>
                  <a:cxn ang="0">
                    <a:pos x="4" y="42"/>
                  </a:cxn>
                  <a:cxn ang="0">
                    <a:pos x="2" y="38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6" y="19"/>
                  </a:cxn>
                  <a:cxn ang="0">
                    <a:pos x="12" y="16"/>
                  </a:cxn>
                  <a:cxn ang="0">
                    <a:pos x="16" y="15"/>
                  </a:cxn>
                  <a:cxn ang="0">
                    <a:pos x="22" y="15"/>
                  </a:cxn>
                  <a:cxn ang="0">
                    <a:pos x="26" y="15"/>
                  </a:cxn>
                  <a:cxn ang="0">
                    <a:pos x="30" y="15"/>
                  </a:cxn>
                  <a:cxn ang="0">
                    <a:pos x="34" y="17"/>
                  </a:cxn>
                  <a:cxn ang="0">
                    <a:pos x="36" y="18"/>
                  </a:cxn>
                  <a:cxn ang="0">
                    <a:pos x="36" y="7"/>
                  </a:cxn>
                  <a:cxn ang="0">
                    <a:pos x="36" y="4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30" y="0"/>
                  </a:cxn>
                  <a:cxn ang="0">
                    <a:pos x="54" y="0"/>
                  </a:cxn>
                  <a:cxn ang="0">
                    <a:pos x="36" y="22"/>
                  </a:cxn>
                  <a:cxn ang="0">
                    <a:pos x="34" y="19"/>
                  </a:cxn>
                  <a:cxn ang="0">
                    <a:pos x="30" y="17"/>
                  </a:cxn>
                  <a:cxn ang="0">
                    <a:pos x="26" y="17"/>
                  </a:cxn>
                  <a:cxn ang="0">
                    <a:pos x="24" y="17"/>
                  </a:cxn>
                  <a:cxn ang="0">
                    <a:pos x="22" y="17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6" y="25"/>
                  </a:cxn>
                  <a:cxn ang="0">
                    <a:pos x="16" y="29"/>
                  </a:cxn>
                  <a:cxn ang="0">
                    <a:pos x="16" y="35"/>
                  </a:cxn>
                  <a:cxn ang="0">
                    <a:pos x="18" y="38"/>
                  </a:cxn>
                  <a:cxn ang="0">
                    <a:pos x="20" y="4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30" y="43"/>
                  </a:cxn>
                  <a:cxn ang="0">
                    <a:pos x="34" y="42"/>
                  </a:cxn>
                  <a:cxn ang="0">
                    <a:pos x="36" y="38"/>
                  </a:cxn>
                  <a:cxn ang="0">
                    <a:pos x="36" y="22"/>
                  </a:cxn>
                </a:cxnLst>
                <a:rect l="0" t="0" r="r" b="b"/>
                <a:pathLst>
                  <a:path w="58" h="47">
                    <a:moveTo>
                      <a:pt x="54" y="0"/>
                    </a:moveTo>
                    <a:lnTo>
                      <a:pt x="54" y="37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36" y="47"/>
                    </a:lnTo>
                    <a:lnTo>
                      <a:pt x="36" y="42"/>
                    </a:lnTo>
                    <a:lnTo>
                      <a:pt x="32" y="44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2" y="47"/>
                    </a:lnTo>
                    <a:lnTo>
                      <a:pt x="14" y="46"/>
                    </a:lnTo>
                    <a:lnTo>
                      <a:pt x="10" y="45"/>
                    </a:lnTo>
                    <a:lnTo>
                      <a:pt x="4" y="42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6" y="19"/>
                    </a:lnTo>
                    <a:lnTo>
                      <a:pt x="12" y="16"/>
                    </a:lnTo>
                    <a:lnTo>
                      <a:pt x="16" y="15"/>
                    </a:lnTo>
                    <a:lnTo>
                      <a:pt x="22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36" y="18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54" y="0"/>
                    </a:lnTo>
                    <a:close/>
                    <a:moveTo>
                      <a:pt x="36" y="22"/>
                    </a:moveTo>
                    <a:lnTo>
                      <a:pt x="34" y="19"/>
                    </a:lnTo>
                    <a:lnTo>
                      <a:pt x="30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0" y="18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29"/>
                    </a:lnTo>
                    <a:lnTo>
                      <a:pt x="16" y="35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4" y="42"/>
                    </a:lnTo>
                    <a:lnTo>
                      <a:pt x="36" y="38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3" name="Freeform 5489"/>
              <p:cNvSpPr>
                <a:spLocks noEditPoints="1"/>
              </p:cNvSpPr>
              <p:nvPr/>
            </p:nvSpPr>
            <p:spPr bwMode="auto">
              <a:xfrm>
                <a:off x="1711" y="2708"/>
                <a:ext cx="48" cy="32"/>
              </a:xfrm>
              <a:custGeom>
                <a:avLst/>
                <a:gdLst/>
                <a:ahLst/>
                <a:cxnLst>
                  <a:cxn ang="0">
                    <a:pos x="48" y="14"/>
                  </a:cxn>
                  <a:cxn ang="0">
                    <a:pos x="16" y="14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2" y="23"/>
                  </a:cxn>
                  <a:cxn ang="0">
                    <a:pos x="28" y="25"/>
                  </a:cxn>
                  <a:cxn ang="0">
                    <a:pos x="34" y="25"/>
                  </a:cxn>
                  <a:cxn ang="0">
                    <a:pos x="38" y="25"/>
                  </a:cxn>
                  <a:cxn ang="0">
                    <a:pos x="40" y="24"/>
                  </a:cxn>
                  <a:cxn ang="0">
                    <a:pos x="44" y="23"/>
                  </a:cxn>
                  <a:cxn ang="0">
                    <a:pos x="46" y="21"/>
                  </a:cxn>
                  <a:cxn ang="0">
                    <a:pos x="48" y="22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1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6" y="6"/>
                  </a:cxn>
                  <a:cxn ang="0">
                    <a:pos x="48" y="10"/>
                  </a:cxn>
                  <a:cxn ang="0">
                    <a:pos x="48" y="14"/>
                  </a:cxn>
                  <a:cxn ang="0">
                    <a:pos x="34" y="12"/>
                  </a:cxn>
                  <a:cxn ang="0">
                    <a:pos x="34" y="7"/>
                  </a:cxn>
                  <a:cxn ang="0">
                    <a:pos x="32" y="5"/>
                  </a:cxn>
                  <a:cxn ang="0">
                    <a:pos x="30" y="3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8" y="6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34" y="12"/>
                  </a:cxn>
                </a:cxnLst>
                <a:rect l="0" t="0" r="r" b="b"/>
                <a:pathLst>
                  <a:path w="48" h="32">
                    <a:moveTo>
                      <a:pt x="48" y="14"/>
                    </a:moveTo>
                    <a:lnTo>
                      <a:pt x="16" y="14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2" y="23"/>
                    </a:lnTo>
                    <a:lnTo>
                      <a:pt x="28" y="25"/>
                    </a:lnTo>
                    <a:lnTo>
                      <a:pt x="34" y="25"/>
                    </a:lnTo>
                    <a:lnTo>
                      <a:pt x="38" y="25"/>
                    </a:lnTo>
                    <a:lnTo>
                      <a:pt x="40" y="24"/>
                    </a:lnTo>
                    <a:lnTo>
                      <a:pt x="44" y="23"/>
                    </a:lnTo>
                    <a:lnTo>
                      <a:pt x="46" y="21"/>
                    </a:lnTo>
                    <a:lnTo>
                      <a:pt x="48" y="22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1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6" y="6"/>
                    </a:lnTo>
                    <a:lnTo>
                      <a:pt x="48" y="10"/>
                    </a:lnTo>
                    <a:lnTo>
                      <a:pt x="48" y="14"/>
                    </a:lnTo>
                    <a:close/>
                    <a:moveTo>
                      <a:pt x="34" y="12"/>
                    </a:moveTo>
                    <a:lnTo>
                      <a:pt x="34" y="7"/>
                    </a:lnTo>
                    <a:lnTo>
                      <a:pt x="32" y="5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8" y="6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" name="Freeform 5490"/>
              <p:cNvSpPr>
                <a:spLocks/>
              </p:cNvSpPr>
              <p:nvPr/>
            </p:nvSpPr>
            <p:spPr bwMode="auto">
              <a:xfrm>
                <a:off x="1767" y="2693"/>
                <a:ext cx="28" cy="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39"/>
                  </a:cxn>
                  <a:cxn ang="0">
                    <a:pos x="22" y="42"/>
                  </a:cxn>
                  <a:cxn ang="0">
                    <a:pos x="24" y="44"/>
                  </a:cxn>
                  <a:cxn ang="0">
                    <a:pos x="26" y="44"/>
                  </a:cxn>
                  <a:cxn ang="0">
                    <a:pos x="28" y="45"/>
                  </a:cxn>
                  <a:cxn ang="0">
                    <a:pos x="28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6" y="42"/>
                  </a:cxn>
                  <a:cxn ang="0">
                    <a:pos x="6" y="39"/>
                  </a:cxn>
                  <a:cxn ang="0">
                    <a:pos x="6" y="7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28" h="46">
                    <a:moveTo>
                      <a:pt x="22" y="0"/>
                    </a:moveTo>
                    <a:lnTo>
                      <a:pt x="22" y="39"/>
                    </a:lnTo>
                    <a:lnTo>
                      <a:pt x="22" y="42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" name="Freeform 5491"/>
              <p:cNvSpPr>
                <a:spLocks/>
              </p:cNvSpPr>
              <p:nvPr/>
            </p:nvSpPr>
            <p:spPr bwMode="auto">
              <a:xfrm>
                <a:off x="1833" y="2692"/>
                <a:ext cx="36" cy="6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1"/>
                  </a:cxn>
                  <a:cxn ang="0">
                    <a:pos x="30" y="3"/>
                  </a:cxn>
                  <a:cxn ang="0">
                    <a:pos x="26" y="5"/>
                  </a:cxn>
                  <a:cxn ang="0">
                    <a:pos x="22" y="10"/>
                  </a:cxn>
                  <a:cxn ang="0">
                    <a:pos x="20" y="14"/>
                  </a:cxn>
                  <a:cxn ang="0">
                    <a:pos x="18" y="19"/>
                  </a:cxn>
                  <a:cxn ang="0">
                    <a:pos x="16" y="25"/>
                  </a:cxn>
                  <a:cxn ang="0">
                    <a:pos x="16" y="31"/>
                  </a:cxn>
                  <a:cxn ang="0">
                    <a:pos x="16" y="37"/>
                  </a:cxn>
                  <a:cxn ang="0">
                    <a:pos x="18" y="43"/>
                  </a:cxn>
                  <a:cxn ang="0">
                    <a:pos x="18" y="47"/>
                  </a:cxn>
                  <a:cxn ang="0">
                    <a:pos x="22" y="52"/>
                  </a:cxn>
                  <a:cxn ang="0">
                    <a:pos x="26" y="56"/>
                  </a:cxn>
                  <a:cxn ang="0">
                    <a:pos x="30" y="58"/>
                  </a:cxn>
                  <a:cxn ang="0">
                    <a:pos x="36" y="61"/>
                  </a:cxn>
                  <a:cxn ang="0">
                    <a:pos x="36" y="62"/>
                  </a:cxn>
                  <a:cxn ang="0">
                    <a:pos x="26" y="59"/>
                  </a:cxn>
                  <a:cxn ang="0">
                    <a:pos x="18" y="55"/>
                  </a:cxn>
                  <a:cxn ang="0">
                    <a:pos x="10" y="50"/>
                  </a:cxn>
                  <a:cxn ang="0">
                    <a:pos x="4" y="41"/>
                  </a:cxn>
                  <a:cxn ang="0">
                    <a:pos x="0" y="30"/>
                  </a:cxn>
                  <a:cxn ang="0">
                    <a:pos x="4" y="20"/>
                  </a:cxn>
                  <a:cxn ang="0">
                    <a:pos x="10" y="11"/>
                  </a:cxn>
                  <a:cxn ang="0">
                    <a:pos x="18" y="7"/>
                  </a:cxn>
                  <a:cxn ang="0">
                    <a:pos x="26" y="2"/>
                  </a:cxn>
                  <a:cxn ang="0">
                    <a:pos x="36" y="0"/>
                  </a:cxn>
                </a:cxnLst>
                <a:rect l="0" t="0" r="r" b="b"/>
                <a:pathLst>
                  <a:path w="36" h="62">
                    <a:moveTo>
                      <a:pt x="36" y="0"/>
                    </a:moveTo>
                    <a:lnTo>
                      <a:pt x="36" y="1"/>
                    </a:lnTo>
                    <a:lnTo>
                      <a:pt x="30" y="3"/>
                    </a:lnTo>
                    <a:lnTo>
                      <a:pt x="26" y="5"/>
                    </a:lnTo>
                    <a:lnTo>
                      <a:pt x="22" y="10"/>
                    </a:lnTo>
                    <a:lnTo>
                      <a:pt x="20" y="14"/>
                    </a:lnTo>
                    <a:lnTo>
                      <a:pt x="18" y="19"/>
                    </a:lnTo>
                    <a:lnTo>
                      <a:pt x="16" y="25"/>
                    </a:lnTo>
                    <a:lnTo>
                      <a:pt x="16" y="31"/>
                    </a:lnTo>
                    <a:lnTo>
                      <a:pt x="16" y="37"/>
                    </a:lnTo>
                    <a:lnTo>
                      <a:pt x="18" y="43"/>
                    </a:lnTo>
                    <a:lnTo>
                      <a:pt x="18" y="47"/>
                    </a:lnTo>
                    <a:lnTo>
                      <a:pt x="22" y="52"/>
                    </a:lnTo>
                    <a:lnTo>
                      <a:pt x="26" y="56"/>
                    </a:lnTo>
                    <a:lnTo>
                      <a:pt x="30" y="58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26" y="59"/>
                    </a:lnTo>
                    <a:lnTo>
                      <a:pt x="18" y="55"/>
                    </a:lnTo>
                    <a:lnTo>
                      <a:pt x="10" y="50"/>
                    </a:lnTo>
                    <a:lnTo>
                      <a:pt x="4" y="41"/>
                    </a:lnTo>
                    <a:lnTo>
                      <a:pt x="0" y="30"/>
                    </a:lnTo>
                    <a:lnTo>
                      <a:pt x="4" y="20"/>
                    </a:lnTo>
                    <a:lnTo>
                      <a:pt x="10" y="11"/>
                    </a:lnTo>
                    <a:lnTo>
                      <a:pt x="18" y="7"/>
                    </a:lnTo>
                    <a:lnTo>
                      <a:pt x="26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" name="Freeform 5492"/>
              <p:cNvSpPr>
                <a:spLocks noEditPoints="1"/>
              </p:cNvSpPr>
              <p:nvPr/>
            </p:nvSpPr>
            <p:spPr bwMode="auto">
              <a:xfrm>
                <a:off x="1873" y="2693"/>
                <a:ext cx="60" cy="4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37"/>
                  </a:cxn>
                  <a:cxn ang="0">
                    <a:pos x="54" y="40"/>
                  </a:cxn>
                  <a:cxn ang="0">
                    <a:pos x="56" y="42"/>
                  </a:cxn>
                  <a:cxn ang="0">
                    <a:pos x="56" y="42"/>
                  </a:cxn>
                  <a:cxn ang="0">
                    <a:pos x="56" y="43"/>
                  </a:cxn>
                  <a:cxn ang="0">
                    <a:pos x="58" y="43"/>
                  </a:cxn>
                  <a:cxn ang="0">
                    <a:pos x="60" y="43"/>
                  </a:cxn>
                  <a:cxn ang="0">
                    <a:pos x="60" y="45"/>
                  </a:cxn>
                  <a:cxn ang="0">
                    <a:pos x="38" y="47"/>
                  </a:cxn>
                  <a:cxn ang="0">
                    <a:pos x="38" y="42"/>
                  </a:cxn>
                  <a:cxn ang="0">
                    <a:pos x="34" y="44"/>
                  </a:cxn>
                  <a:cxn ang="0">
                    <a:pos x="30" y="46"/>
                  </a:cxn>
                  <a:cxn ang="0">
                    <a:pos x="26" y="46"/>
                  </a:cxn>
                  <a:cxn ang="0">
                    <a:pos x="22" y="47"/>
                  </a:cxn>
                  <a:cxn ang="0">
                    <a:pos x="16" y="46"/>
                  </a:cxn>
                  <a:cxn ang="0">
                    <a:pos x="10" y="45"/>
                  </a:cxn>
                  <a:cxn ang="0">
                    <a:pos x="6" y="42"/>
                  </a:cxn>
                  <a:cxn ang="0">
                    <a:pos x="2" y="38"/>
                  </a:cxn>
                  <a:cxn ang="0">
                    <a:pos x="2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4" y="22"/>
                  </a:cxn>
                  <a:cxn ang="0">
                    <a:pos x="8" y="19"/>
                  </a:cxn>
                  <a:cxn ang="0">
                    <a:pos x="12" y="16"/>
                  </a:cxn>
                  <a:cxn ang="0">
                    <a:pos x="18" y="15"/>
                  </a:cxn>
                  <a:cxn ang="0">
                    <a:pos x="24" y="15"/>
                  </a:cxn>
                  <a:cxn ang="0">
                    <a:pos x="28" y="15"/>
                  </a:cxn>
                  <a:cxn ang="0">
                    <a:pos x="32" y="15"/>
                  </a:cxn>
                  <a:cxn ang="0">
                    <a:pos x="34" y="17"/>
                  </a:cxn>
                  <a:cxn ang="0">
                    <a:pos x="38" y="18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8" y="3"/>
                  </a:cxn>
                  <a:cxn ang="0">
                    <a:pos x="36" y="2"/>
                  </a:cxn>
                  <a:cxn ang="0">
                    <a:pos x="36" y="1"/>
                  </a:cxn>
                  <a:cxn ang="0">
                    <a:pos x="34" y="1"/>
                  </a:cxn>
                  <a:cxn ang="0">
                    <a:pos x="30" y="1"/>
                  </a:cxn>
                  <a:cxn ang="0">
                    <a:pos x="30" y="0"/>
                  </a:cxn>
                  <a:cxn ang="0">
                    <a:pos x="54" y="0"/>
                  </a:cxn>
                  <a:cxn ang="0">
                    <a:pos x="38" y="22"/>
                  </a:cxn>
                  <a:cxn ang="0">
                    <a:pos x="34" y="19"/>
                  </a:cxn>
                  <a:cxn ang="0">
                    <a:pos x="30" y="17"/>
                  </a:cxn>
                  <a:cxn ang="0">
                    <a:pos x="26" y="17"/>
                  </a:cxn>
                  <a:cxn ang="0">
                    <a:pos x="24" y="17"/>
                  </a:cxn>
                  <a:cxn ang="0">
                    <a:pos x="22" y="17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8" y="25"/>
                  </a:cxn>
                  <a:cxn ang="0">
                    <a:pos x="18" y="29"/>
                  </a:cxn>
                  <a:cxn ang="0">
                    <a:pos x="18" y="35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28" y="43"/>
                  </a:cxn>
                  <a:cxn ang="0">
                    <a:pos x="32" y="43"/>
                  </a:cxn>
                  <a:cxn ang="0">
                    <a:pos x="34" y="42"/>
                  </a:cxn>
                  <a:cxn ang="0">
                    <a:pos x="38" y="38"/>
                  </a:cxn>
                  <a:cxn ang="0">
                    <a:pos x="38" y="22"/>
                  </a:cxn>
                </a:cxnLst>
                <a:rect l="0" t="0" r="r" b="b"/>
                <a:pathLst>
                  <a:path w="60" h="47">
                    <a:moveTo>
                      <a:pt x="54" y="0"/>
                    </a:moveTo>
                    <a:lnTo>
                      <a:pt x="54" y="37"/>
                    </a:lnTo>
                    <a:lnTo>
                      <a:pt x="54" y="40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0" y="45"/>
                    </a:lnTo>
                    <a:lnTo>
                      <a:pt x="38" y="47"/>
                    </a:lnTo>
                    <a:lnTo>
                      <a:pt x="38" y="42"/>
                    </a:lnTo>
                    <a:lnTo>
                      <a:pt x="34" y="44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2" y="47"/>
                    </a:lnTo>
                    <a:lnTo>
                      <a:pt x="16" y="46"/>
                    </a:lnTo>
                    <a:lnTo>
                      <a:pt x="10" y="45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8" y="19"/>
                    </a:lnTo>
                    <a:lnTo>
                      <a:pt x="12" y="16"/>
                    </a:lnTo>
                    <a:lnTo>
                      <a:pt x="18" y="15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32" y="15"/>
                    </a:lnTo>
                    <a:lnTo>
                      <a:pt x="34" y="17"/>
                    </a:lnTo>
                    <a:lnTo>
                      <a:pt x="38" y="18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54" y="0"/>
                    </a:lnTo>
                    <a:close/>
                    <a:moveTo>
                      <a:pt x="38" y="22"/>
                    </a:moveTo>
                    <a:lnTo>
                      <a:pt x="34" y="19"/>
                    </a:lnTo>
                    <a:lnTo>
                      <a:pt x="30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0" y="18"/>
                    </a:lnTo>
                    <a:lnTo>
                      <a:pt x="18" y="21"/>
                    </a:lnTo>
                    <a:lnTo>
                      <a:pt x="18" y="25"/>
                    </a:lnTo>
                    <a:lnTo>
                      <a:pt x="18" y="29"/>
                    </a:lnTo>
                    <a:lnTo>
                      <a:pt x="18" y="35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3"/>
                    </a:lnTo>
                    <a:lnTo>
                      <a:pt x="26" y="43"/>
                    </a:lnTo>
                    <a:lnTo>
                      <a:pt x="28" y="43"/>
                    </a:lnTo>
                    <a:lnTo>
                      <a:pt x="32" y="43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" name="Freeform 5493"/>
              <p:cNvSpPr>
                <a:spLocks noEditPoints="1"/>
              </p:cNvSpPr>
              <p:nvPr/>
            </p:nvSpPr>
            <p:spPr bwMode="auto">
              <a:xfrm>
                <a:off x="1943" y="2692"/>
                <a:ext cx="28" cy="4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2" y="3"/>
                  </a:cxn>
                  <a:cxn ang="0">
                    <a:pos x="22" y="4"/>
                  </a:cxn>
                  <a:cxn ang="0">
                    <a:pos x="22" y="7"/>
                  </a:cxn>
                  <a:cxn ang="0">
                    <a:pos x="20" y="8"/>
                  </a:cxn>
                  <a:cxn ang="0">
                    <a:pos x="18" y="9"/>
                  </a:cxn>
                  <a:cxn ang="0">
                    <a:pos x="14" y="9"/>
                  </a:cxn>
                  <a:cxn ang="0">
                    <a:pos x="10" y="9"/>
                  </a:cxn>
                  <a:cxn ang="0">
                    <a:pos x="8" y="8"/>
                  </a:cxn>
                  <a:cxn ang="0">
                    <a:pos x="6" y="7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2" y="16"/>
                  </a:cxn>
                  <a:cxn ang="0">
                    <a:pos x="22" y="40"/>
                  </a:cxn>
                  <a:cxn ang="0">
                    <a:pos x="22" y="43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28" y="46"/>
                  </a:cxn>
                  <a:cxn ang="0">
                    <a:pos x="28" y="47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2" y="45"/>
                  </a:cxn>
                  <a:cxn ang="0">
                    <a:pos x="4" y="45"/>
                  </a:cxn>
                  <a:cxn ang="0">
                    <a:pos x="6" y="43"/>
                  </a:cxn>
                  <a:cxn ang="0">
                    <a:pos x="6" y="40"/>
                  </a:cxn>
                  <a:cxn ang="0">
                    <a:pos x="6" y="23"/>
                  </a:cxn>
                  <a:cxn ang="0">
                    <a:pos x="6" y="20"/>
                  </a:cxn>
                  <a:cxn ang="0">
                    <a:pos x="4" y="19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22" y="16"/>
                  </a:cxn>
                </a:cxnLst>
                <a:rect l="0" t="0" r="r" b="b"/>
                <a:pathLst>
                  <a:path w="28" h="47">
                    <a:moveTo>
                      <a:pt x="14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  <a:moveTo>
                      <a:pt x="22" y="16"/>
                    </a:moveTo>
                    <a:lnTo>
                      <a:pt x="22" y="40"/>
                    </a:lnTo>
                    <a:lnTo>
                      <a:pt x="22" y="43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6" y="40"/>
                    </a:lnTo>
                    <a:lnTo>
                      <a:pt x="6" y="23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" name="Freeform 5494"/>
              <p:cNvSpPr>
                <a:spLocks/>
              </p:cNvSpPr>
              <p:nvPr/>
            </p:nvSpPr>
            <p:spPr bwMode="auto">
              <a:xfrm>
                <a:off x="1979" y="2708"/>
                <a:ext cx="48" cy="3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7"/>
                  </a:cxn>
                  <a:cxn ang="0">
                    <a:pos x="28" y="3"/>
                  </a:cxn>
                  <a:cxn ang="0">
                    <a:pos x="32" y="1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4" y="0"/>
                  </a:cxn>
                  <a:cxn ang="0">
                    <a:pos x="46" y="1"/>
                  </a:cxn>
                  <a:cxn ang="0">
                    <a:pos x="48" y="2"/>
                  </a:cxn>
                  <a:cxn ang="0">
                    <a:pos x="48" y="4"/>
                  </a:cxn>
                  <a:cxn ang="0">
                    <a:pos x="48" y="5"/>
                  </a:cxn>
                  <a:cxn ang="0">
                    <a:pos x="46" y="7"/>
                  </a:cxn>
                  <a:cxn ang="0">
                    <a:pos x="44" y="9"/>
                  </a:cxn>
                  <a:cxn ang="0">
                    <a:pos x="40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4" y="6"/>
                  </a:cxn>
                  <a:cxn ang="0">
                    <a:pos x="32" y="6"/>
                  </a:cxn>
                  <a:cxn ang="0">
                    <a:pos x="32" y="5"/>
                  </a:cxn>
                  <a:cxn ang="0">
                    <a:pos x="32" y="5"/>
                  </a:cxn>
                  <a:cxn ang="0">
                    <a:pos x="30" y="6"/>
                  </a:cxn>
                  <a:cxn ang="0">
                    <a:pos x="28" y="6"/>
                  </a:cxn>
                  <a:cxn ang="0">
                    <a:pos x="26" y="7"/>
                  </a:cxn>
                  <a:cxn ang="0">
                    <a:pos x="24" y="10"/>
                  </a:cxn>
                  <a:cxn ang="0">
                    <a:pos x="22" y="13"/>
                  </a:cxn>
                  <a:cxn ang="0">
                    <a:pos x="22" y="16"/>
                  </a:cxn>
                  <a:cxn ang="0">
                    <a:pos x="22" y="23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2" y="28"/>
                  </a:cxn>
                  <a:cxn ang="0">
                    <a:pos x="24" y="29"/>
                  </a:cxn>
                  <a:cxn ang="0">
                    <a:pos x="24" y="29"/>
                  </a:cxn>
                  <a:cxn ang="0">
                    <a:pos x="26" y="30"/>
                  </a:cxn>
                  <a:cxn ang="0">
                    <a:pos x="28" y="30"/>
                  </a:cxn>
                  <a:cxn ang="0">
                    <a:pos x="28" y="31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4" y="29"/>
                  </a:cxn>
                  <a:cxn ang="0">
                    <a:pos x="4" y="29"/>
                  </a:cxn>
                  <a:cxn ang="0">
                    <a:pos x="6" y="27"/>
                  </a:cxn>
                  <a:cxn ang="0">
                    <a:pos x="6" y="24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</a:cxnLst>
                <a:rect l="0" t="0" r="r" b="b"/>
                <a:pathLst>
                  <a:path w="48" h="31">
                    <a:moveTo>
                      <a:pt x="22" y="0"/>
                    </a:moveTo>
                    <a:lnTo>
                      <a:pt x="22" y="7"/>
                    </a:lnTo>
                    <a:lnTo>
                      <a:pt x="28" y="3"/>
                    </a:lnTo>
                    <a:lnTo>
                      <a:pt x="32" y="1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6" y="7"/>
                    </a:lnTo>
                    <a:lnTo>
                      <a:pt x="44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7"/>
                    </a:lnTo>
                    <a:lnTo>
                      <a:pt x="24" y="10"/>
                    </a:lnTo>
                    <a:lnTo>
                      <a:pt x="22" y="13"/>
                    </a:lnTo>
                    <a:lnTo>
                      <a:pt x="22" y="16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" name="Freeform 5495"/>
              <p:cNvSpPr>
                <a:spLocks noEditPoints="1"/>
              </p:cNvSpPr>
              <p:nvPr/>
            </p:nvSpPr>
            <p:spPr bwMode="auto">
              <a:xfrm>
                <a:off x="2033" y="2708"/>
                <a:ext cx="48" cy="32"/>
              </a:xfrm>
              <a:custGeom>
                <a:avLst/>
                <a:gdLst/>
                <a:ahLst/>
                <a:cxnLst>
                  <a:cxn ang="0">
                    <a:pos x="48" y="14"/>
                  </a:cxn>
                  <a:cxn ang="0">
                    <a:pos x="16" y="14"/>
                  </a:cxn>
                  <a:cxn ang="0">
                    <a:pos x="18" y="18"/>
                  </a:cxn>
                  <a:cxn ang="0">
                    <a:pos x="20" y="21"/>
                  </a:cxn>
                  <a:cxn ang="0">
                    <a:pos x="22" y="23"/>
                  </a:cxn>
                  <a:cxn ang="0">
                    <a:pos x="28" y="25"/>
                  </a:cxn>
                  <a:cxn ang="0">
                    <a:pos x="34" y="25"/>
                  </a:cxn>
                  <a:cxn ang="0">
                    <a:pos x="36" y="25"/>
                  </a:cxn>
                  <a:cxn ang="0">
                    <a:pos x="40" y="24"/>
                  </a:cxn>
                  <a:cxn ang="0">
                    <a:pos x="44" y="23"/>
                  </a:cxn>
                  <a:cxn ang="0">
                    <a:pos x="46" y="21"/>
                  </a:cxn>
                  <a:cxn ang="0">
                    <a:pos x="48" y="22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1"/>
                  </a:cxn>
                  <a:cxn ang="0">
                    <a:pos x="24" y="32"/>
                  </a:cxn>
                  <a:cxn ang="0">
                    <a:pos x="16" y="31"/>
                  </a:cxn>
                  <a:cxn ang="0">
                    <a:pos x="10" y="30"/>
                  </a:cxn>
                  <a:cxn ang="0">
                    <a:pos x="4" y="27"/>
                  </a:cxn>
                  <a:cxn ang="0">
                    <a:pos x="2" y="23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42" y="3"/>
                  </a:cxn>
                  <a:cxn ang="0">
                    <a:pos x="46" y="6"/>
                  </a:cxn>
                  <a:cxn ang="0">
                    <a:pos x="48" y="10"/>
                  </a:cxn>
                  <a:cxn ang="0">
                    <a:pos x="48" y="14"/>
                  </a:cxn>
                  <a:cxn ang="0">
                    <a:pos x="34" y="12"/>
                  </a:cxn>
                  <a:cxn ang="0">
                    <a:pos x="32" y="7"/>
                  </a:cxn>
                  <a:cxn ang="0">
                    <a:pos x="32" y="5"/>
                  </a:cxn>
                  <a:cxn ang="0">
                    <a:pos x="30" y="3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8" y="6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34" y="12"/>
                  </a:cxn>
                </a:cxnLst>
                <a:rect l="0" t="0" r="r" b="b"/>
                <a:pathLst>
                  <a:path w="48" h="32">
                    <a:moveTo>
                      <a:pt x="48" y="14"/>
                    </a:moveTo>
                    <a:lnTo>
                      <a:pt x="16" y="14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2" y="23"/>
                    </a:lnTo>
                    <a:lnTo>
                      <a:pt x="28" y="25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40" y="24"/>
                    </a:lnTo>
                    <a:lnTo>
                      <a:pt x="44" y="23"/>
                    </a:lnTo>
                    <a:lnTo>
                      <a:pt x="46" y="21"/>
                    </a:lnTo>
                    <a:lnTo>
                      <a:pt x="48" y="22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1"/>
                    </a:lnTo>
                    <a:lnTo>
                      <a:pt x="24" y="32"/>
                    </a:lnTo>
                    <a:lnTo>
                      <a:pt x="16" y="31"/>
                    </a:lnTo>
                    <a:lnTo>
                      <a:pt x="10" y="30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2" y="3"/>
                    </a:lnTo>
                    <a:lnTo>
                      <a:pt x="46" y="6"/>
                    </a:lnTo>
                    <a:lnTo>
                      <a:pt x="48" y="10"/>
                    </a:lnTo>
                    <a:lnTo>
                      <a:pt x="48" y="14"/>
                    </a:lnTo>
                    <a:close/>
                    <a:moveTo>
                      <a:pt x="34" y="12"/>
                    </a:moveTo>
                    <a:lnTo>
                      <a:pt x="32" y="7"/>
                    </a:lnTo>
                    <a:lnTo>
                      <a:pt x="32" y="5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8" y="6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" name="Freeform 5496"/>
              <p:cNvSpPr>
                <a:spLocks/>
              </p:cNvSpPr>
              <p:nvPr/>
            </p:nvSpPr>
            <p:spPr bwMode="auto">
              <a:xfrm>
                <a:off x="2089" y="2708"/>
                <a:ext cx="48" cy="32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8" y="23"/>
                  </a:cxn>
                  <a:cxn ang="0">
                    <a:pos x="44" y="27"/>
                  </a:cxn>
                  <a:cxn ang="0">
                    <a:pos x="38" y="30"/>
                  </a:cxn>
                  <a:cxn ang="0">
                    <a:pos x="32" y="31"/>
                  </a:cxn>
                  <a:cxn ang="0">
                    <a:pos x="24" y="32"/>
                  </a:cxn>
                  <a:cxn ang="0">
                    <a:pos x="18" y="31"/>
                  </a:cxn>
                  <a:cxn ang="0">
                    <a:pos x="12" y="30"/>
                  </a:cxn>
                  <a:cxn ang="0">
                    <a:pos x="6" y="28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1"/>
                  </a:cxn>
                  <a:cxn ang="0">
                    <a:pos x="42" y="2"/>
                  </a:cxn>
                  <a:cxn ang="0">
                    <a:pos x="46" y="4"/>
                  </a:cxn>
                  <a:cxn ang="0">
                    <a:pos x="46" y="7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2" y="11"/>
                  </a:cxn>
                  <a:cxn ang="0">
                    <a:pos x="38" y="12"/>
                  </a:cxn>
                  <a:cxn ang="0">
                    <a:pos x="36" y="11"/>
                  </a:cxn>
                  <a:cxn ang="0">
                    <a:pos x="32" y="10"/>
                  </a:cxn>
                  <a:cxn ang="0">
                    <a:pos x="30" y="9"/>
                  </a:cxn>
                  <a:cxn ang="0">
                    <a:pos x="30" y="5"/>
                  </a:cxn>
                  <a:cxn ang="0">
                    <a:pos x="28" y="3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8" y="5"/>
                  </a:cxn>
                  <a:cxn ang="0">
                    <a:pos x="16" y="7"/>
                  </a:cxn>
                  <a:cxn ang="0">
                    <a:pos x="16" y="11"/>
                  </a:cxn>
                  <a:cxn ang="0">
                    <a:pos x="16" y="15"/>
                  </a:cxn>
                  <a:cxn ang="0">
                    <a:pos x="18" y="19"/>
                  </a:cxn>
                  <a:cxn ang="0">
                    <a:pos x="22" y="22"/>
                  </a:cxn>
                  <a:cxn ang="0">
                    <a:pos x="26" y="24"/>
                  </a:cxn>
                  <a:cxn ang="0">
                    <a:pos x="30" y="25"/>
                  </a:cxn>
                  <a:cxn ang="0">
                    <a:pos x="34" y="25"/>
                  </a:cxn>
                  <a:cxn ang="0">
                    <a:pos x="36" y="25"/>
                  </a:cxn>
                  <a:cxn ang="0">
                    <a:pos x="40" y="25"/>
                  </a:cxn>
                  <a:cxn ang="0">
                    <a:pos x="42" y="24"/>
                  </a:cxn>
                  <a:cxn ang="0">
                    <a:pos x="46" y="22"/>
                  </a:cxn>
                </a:cxnLst>
                <a:rect l="0" t="0" r="r" b="b"/>
                <a:pathLst>
                  <a:path w="48" h="32">
                    <a:moveTo>
                      <a:pt x="46" y="22"/>
                    </a:moveTo>
                    <a:lnTo>
                      <a:pt x="48" y="23"/>
                    </a:lnTo>
                    <a:lnTo>
                      <a:pt x="44" y="27"/>
                    </a:lnTo>
                    <a:lnTo>
                      <a:pt x="38" y="30"/>
                    </a:lnTo>
                    <a:lnTo>
                      <a:pt x="32" y="31"/>
                    </a:lnTo>
                    <a:lnTo>
                      <a:pt x="24" y="32"/>
                    </a:lnTo>
                    <a:lnTo>
                      <a:pt x="18" y="31"/>
                    </a:lnTo>
                    <a:lnTo>
                      <a:pt x="12" y="30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2" y="2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38" y="12"/>
                    </a:lnTo>
                    <a:lnTo>
                      <a:pt x="36" y="11"/>
                    </a:lnTo>
                    <a:lnTo>
                      <a:pt x="32" y="10"/>
                    </a:lnTo>
                    <a:lnTo>
                      <a:pt x="30" y="9"/>
                    </a:lnTo>
                    <a:lnTo>
                      <a:pt x="30" y="5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6" y="15"/>
                    </a:lnTo>
                    <a:lnTo>
                      <a:pt x="18" y="19"/>
                    </a:lnTo>
                    <a:lnTo>
                      <a:pt x="22" y="22"/>
                    </a:lnTo>
                    <a:lnTo>
                      <a:pt x="26" y="24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40" y="25"/>
                    </a:lnTo>
                    <a:lnTo>
                      <a:pt x="42" y="24"/>
                    </a:lnTo>
                    <a:lnTo>
                      <a:pt x="4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" name="Freeform 5497"/>
              <p:cNvSpPr>
                <a:spLocks/>
              </p:cNvSpPr>
              <p:nvPr/>
            </p:nvSpPr>
            <p:spPr bwMode="auto">
              <a:xfrm>
                <a:off x="2143" y="2696"/>
                <a:ext cx="36" cy="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2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24" y="15"/>
                  </a:cxn>
                  <a:cxn ang="0">
                    <a:pos x="24" y="34"/>
                  </a:cxn>
                  <a:cxn ang="0">
                    <a:pos x="24" y="36"/>
                  </a:cxn>
                  <a:cxn ang="0">
                    <a:pos x="24" y="37"/>
                  </a:cxn>
                  <a:cxn ang="0">
                    <a:pos x="24" y="39"/>
                  </a:cxn>
                  <a:cxn ang="0">
                    <a:pos x="26" y="39"/>
                  </a:cxn>
                  <a:cxn ang="0">
                    <a:pos x="26" y="40"/>
                  </a:cxn>
                  <a:cxn ang="0">
                    <a:pos x="28" y="40"/>
                  </a:cxn>
                  <a:cxn ang="0">
                    <a:pos x="30" y="39"/>
                  </a:cxn>
                  <a:cxn ang="0">
                    <a:pos x="34" y="36"/>
                  </a:cxn>
                  <a:cxn ang="0">
                    <a:pos x="36" y="37"/>
                  </a:cxn>
                  <a:cxn ang="0">
                    <a:pos x="32" y="41"/>
                  </a:cxn>
                  <a:cxn ang="0">
                    <a:pos x="26" y="43"/>
                  </a:cxn>
                  <a:cxn ang="0">
                    <a:pos x="20" y="44"/>
                  </a:cxn>
                  <a:cxn ang="0">
                    <a:pos x="16" y="43"/>
                  </a:cxn>
                  <a:cxn ang="0">
                    <a:pos x="12" y="42"/>
                  </a:cxn>
                  <a:cxn ang="0">
                    <a:pos x="10" y="41"/>
                  </a:cxn>
                  <a:cxn ang="0">
                    <a:pos x="8" y="39"/>
                  </a:cxn>
                  <a:cxn ang="0">
                    <a:pos x="8" y="36"/>
                  </a:cxn>
                  <a:cxn ang="0">
                    <a:pos x="8" y="32"/>
                  </a:cxn>
                  <a:cxn ang="0">
                    <a:pos x="8" y="15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6" y="12"/>
                  </a:cxn>
                  <a:cxn ang="0">
                    <a:pos x="12" y="8"/>
                  </a:cxn>
                  <a:cxn ang="0">
                    <a:pos x="18" y="4"/>
                  </a:cxn>
                  <a:cxn ang="0">
                    <a:pos x="22" y="0"/>
                  </a:cxn>
                  <a:cxn ang="0">
                    <a:pos x="24" y="0"/>
                  </a:cxn>
                </a:cxnLst>
                <a:rect l="0" t="0" r="r" b="b"/>
                <a:pathLst>
                  <a:path w="36" h="44">
                    <a:moveTo>
                      <a:pt x="24" y="0"/>
                    </a:moveTo>
                    <a:lnTo>
                      <a:pt x="24" y="12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24" y="15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39"/>
                    </a:lnTo>
                    <a:lnTo>
                      <a:pt x="34" y="36"/>
                    </a:lnTo>
                    <a:lnTo>
                      <a:pt x="36" y="37"/>
                    </a:lnTo>
                    <a:lnTo>
                      <a:pt x="32" y="41"/>
                    </a:lnTo>
                    <a:lnTo>
                      <a:pt x="26" y="43"/>
                    </a:lnTo>
                    <a:lnTo>
                      <a:pt x="20" y="44"/>
                    </a:lnTo>
                    <a:lnTo>
                      <a:pt x="16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8" y="36"/>
                    </a:lnTo>
                    <a:lnTo>
                      <a:pt x="8" y="32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6" y="12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" name="Freeform 5498"/>
              <p:cNvSpPr>
                <a:spLocks/>
              </p:cNvSpPr>
              <p:nvPr/>
            </p:nvSpPr>
            <p:spPr bwMode="auto">
              <a:xfrm>
                <a:off x="2183" y="2692"/>
                <a:ext cx="34" cy="6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61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12" y="52"/>
                  </a:cxn>
                  <a:cxn ang="0">
                    <a:pos x="16" y="47"/>
                  </a:cxn>
                  <a:cxn ang="0">
                    <a:pos x="18" y="43"/>
                  </a:cxn>
                  <a:cxn ang="0">
                    <a:pos x="18" y="37"/>
                  </a:cxn>
                  <a:cxn ang="0">
                    <a:pos x="18" y="30"/>
                  </a:cxn>
                  <a:cxn ang="0">
                    <a:pos x="18" y="25"/>
                  </a:cxn>
                  <a:cxn ang="0">
                    <a:pos x="18" y="19"/>
                  </a:cxn>
                  <a:cxn ang="0">
                    <a:pos x="16" y="14"/>
                  </a:cxn>
                  <a:cxn ang="0">
                    <a:pos x="12" y="1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6" y="7"/>
                  </a:cxn>
                  <a:cxn ang="0">
                    <a:pos x="24" y="11"/>
                  </a:cxn>
                  <a:cxn ang="0">
                    <a:pos x="32" y="20"/>
                  </a:cxn>
                  <a:cxn ang="0">
                    <a:pos x="34" y="31"/>
                  </a:cxn>
                  <a:cxn ang="0">
                    <a:pos x="32" y="41"/>
                  </a:cxn>
                  <a:cxn ang="0">
                    <a:pos x="24" y="50"/>
                  </a:cxn>
                  <a:cxn ang="0">
                    <a:pos x="16" y="55"/>
                  </a:cxn>
                  <a:cxn ang="0">
                    <a:pos x="8" y="59"/>
                  </a:cxn>
                  <a:cxn ang="0">
                    <a:pos x="0" y="62"/>
                  </a:cxn>
                </a:cxnLst>
                <a:rect l="0" t="0" r="r" b="b"/>
                <a:pathLst>
                  <a:path w="34" h="62">
                    <a:moveTo>
                      <a:pt x="0" y="62"/>
                    </a:moveTo>
                    <a:lnTo>
                      <a:pt x="0" y="61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12" y="52"/>
                    </a:lnTo>
                    <a:lnTo>
                      <a:pt x="16" y="47"/>
                    </a:lnTo>
                    <a:lnTo>
                      <a:pt x="18" y="43"/>
                    </a:lnTo>
                    <a:lnTo>
                      <a:pt x="18" y="37"/>
                    </a:lnTo>
                    <a:lnTo>
                      <a:pt x="18" y="30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6" y="14"/>
                    </a:lnTo>
                    <a:lnTo>
                      <a:pt x="12" y="10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6" y="7"/>
                    </a:lnTo>
                    <a:lnTo>
                      <a:pt x="24" y="11"/>
                    </a:lnTo>
                    <a:lnTo>
                      <a:pt x="32" y="20"/>
                    </a:lnTo>
                    <a:lnTo>
                      <a:pt x="34" y="31"/>
                    </a:lnTo>
                    <a:lnTo>
                      <a:pt x="32" y="41"/>
                    </a:lnTo>
                    <a:lnTo>
                      <a:pt x="24" y="50"/>
                    </a:lnTo>
                    <a:lnTo>
                      <a:pt x="16" y="55"/>
                    </a:lnTo>
                    <a:lnTo>
                      <a:pt x="8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" name="Line 5499"/>
              <p:cNvSpPr>
                <a:spLocks noChangeShapeType="1"/>
              </p:cNvSpPr>
              <p:nvPr/>
            </p:nvSpPr>
            <p:spPr bwMode="auto">
              <a:xfrm flipV="1">
                <a:off x="1261" y="3610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" name="Line 5500"/>
              <p:cNvSpPr>
                <a:spLocks noChangeShapeType="1"/>
              </p:cNvSpPr>
              <p:nvPr/>
            </p:nvSpPr>
            <p:spPr bwMode="auto">
              <a:xfrm flipV="1">
                <a:off x="1261" y="3574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" name="Freeform 5501"/>
              <p:cNvSpPr>
                <a:spLocks/>
              </p:cNvSpPr>
              <p:nvPr/>
            </p:nvSpPr>
            <p:spPr bwMode="auto">
              <a:xfrm>
                <a:off x="1241" y="3585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" name="Line 5502"/>
              <p:cNvSpPr>
                <a:spLocks noChangeShapeType="1"/>
              </p:cNvSpPr>
              <p:nvPr/>
            </p:nvSpPr>
            <p:spPr bwMode="auto">
              <a:xfrm flipV="1">
                <a:off x="1311" y="3608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" name="Line 5503"/>
              <p:cNvSpPr>
                <a:spLocks noChangeShapeType="1"/>
              </p:cNvSpPr>
              <p:nvPr/>
            </p:nvSpPr>
            <p:spPr bwMode="auto">
              <a:xfrm flipV="1">
                <a:off x="1311" y="3572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" name="Freeform 5504"/>
              <p:cNvSpPr>
                <a:spLocks/>
              </p:cNvSpPr>
              <p:nvPr/>
            </p:nvSpPr>
            <p:spPr bwMode="auto">
              <a:xfrm>
                <a:off x="1291" y="3583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" name="Line 5505"/>
              <p:cNvSpPr>
                <a:spLocks noChangeShapeType="1"/>
              </p:cNvSpPr>
              <p:nvPr/>
            </p:nvSpPr>
            <p:spPr bwMode="auto">
              <a:xfrm flipV="1">
                <a:off x="1361" y="3597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" name="Line 5506"/>
              <p:cNvSpPr>
                <a:spLocks noChangeShapeType="1"/>
              </p:cNvSpPr>
              <p:nvPr/>
            </p:nvSpPr>
            <p:spPr bwMode="auto">
              <a:xfrm flipV="1">
                <a:off x="1361" y="3561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" name="Freeform 5507"/>
              <p:cNvSpPr>
                <a:spLocks/>
              </p:cNvSpPr>
              <p:nvPr/>
            </p:nvSpPr>
            <p:spPr bwMode="auto">
              <a:xfrm>
                <a:off x="1341" y="3573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" name="Line 5508"/>
              <p:cNvSpPr>
                <a:spLocks noChangeShapeType="1"/>
              </p:cNvSpPr>
              <p:nvPr/>
            </p:nvSpPr>
            <p:spPr bwMode="auto">
              <a:xfrm flipV="1">
                <a:off x="1409" y="3584"/>
                <a:ext cx="1" cy="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" name="Line 5509"/>
              <p:cNvSpPr>
                <a:spLocks noChangeShapeType="1"/>
              </p:cNvSpPr>
              <p:nvPr/>
            </p:nvSpPr>
            <p:spPr bwMode="auto">
              <a:xfrm flipV="1">
                <a:off x="1409" y="3549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" name="Freeform 5510"/>
              <p:cNvSpPr>
                <a:spLocks/>
              </p:cNvSpPr>
              <p:nvPr/>
            </p:nvSpPr>
            <p:spPr bwMode="auto">
              <a:xfrm>
                <a:off x="1389" y="3560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" name="Line 5511"/>
              <p:cNvSpPr>
                <a:spLocks noChangeShapeType="1"/>
              </p:cNvSpPr>
              <p:nvPr/>
            </p:nvSpPr>
            <p:spPr bwMode="auto">
              <a:xfrm flipV="1">
                <a:off x="1459" y="3583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" name="Line 5512"/>
              <p:cNvSpPr>
                <a:spLocks noChangeShapeType="1"/>
              </p:cNvSpPr>
              <p:nvPr/>
            </p:nvSpPr>
            <p:spPr bwMode="auto">
              <a:xfrm flipV="1">
                <a:off x="1459" y="3547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" name="Freeform 5513"/>
              <p:cNvSpPr>
                <a:spLocks/>
              </p:cNvSpPr>
              <p:nvPr/>
            </p:nvSpPr>
            <p:spPr bwMode="auto">
              <a:xfrm>
                <a:off x="1439" y="3558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" name="Line 5514"/>
              <p:cNvSpPr>
                <a:spLocks noChangeShapeType="1"/>
              </p:cNvSpPr>
              <p:nvPr/>
            </p:nvSpPr>
            <p:spPr bwMode="auto">
              <a:xfrm flipV="1">
                <a:off x="1509" y="3556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" name="Line 5515"/>
              <p:cNvSpPr>
                <a:spLocks noChangeShapeType="1"/>
              </p:cNvSpPr>
              <p:nvPr/>
            </p:nvSpPr>
            <p:spPr bwMode="auto">
              <a:xfrm flipV="1">
                <a:off x="1509" y="3522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" name="Freeform 5516"/>
              <p:cNvSpPr>
                <a:spLocks/>
              </p:cNvSpPr>
              <p:nvPr/>
            </p:nvSpPr>
            <p:spPr bwMode="auto">
              <a:xfrm>
                <a:off x="1489" y="3532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" name="Line 5517"/>
              <p:cNvSpPr>
                <a:spLocks noChangeShapeType="1"/>
              </p:cNvSpPr>
              <p:nvPr/>
            </p:nvSpPr>
            <p:spPr bwMode="auto">
              <a:xfrm flipV="1">
                <a:off x="1559" y="3552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" name="Line 5518"/>
              <p:cNvSpPr>
                <a:spLocks noChangeShapeType="1"/>
              </p:cNvSpPr>
              <p:nvPr/>
            </p:nvSpPr>
            <p:spPr bwMode="auto">
              <a:xfrm flipV="1">
                <a:off x="1559" y="3518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" name="Freeform 5519"/>
              <p:cNvSpPr>
                <a:spLocks/>
              </p:cNvSpPr>
              <p:nvPr/>
            </p:nvSpPr>
            <p:spPr bwMode="auto">
              <a:xfrm>
                <a:off x="1539" y="3528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" name="Line 5520"/>
              <p:cNvSpPr>
                <a:spLocks noChangeShapeType="1"/>
              </p:cNvSpPr>
              <p:nvPr/>
            </p:nvSpPr>
            <p:spPr bwMode="auto">
              <a:xfrm flipV="1">
                <a:off x="1609" y="3549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" name="Line 5521"/>
              <p:cNvSpPr>
                <a:spLocks noChangeShapeType="1"/>
              </p:cNvSpPr>
              <p:nvPr/>
            </p:nvSpPr>
            <p:spPr bwMode="auto">
              <a:xfrm flipV="1">
                <a:off x="1609" y="3515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" name="Freeform 5522"/>
              <p:cNvSpPr>
                <a:spLocks/>
              </p:cNvSpPr>
              <p:nvPr/>
            </p:nvSpPr>
            <p:spPr bwMode="auto">
              <a:xfrm>
                <a:off x="1589" y="352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" name="Line 5523"/>
              <p:cNvSpPr>
                <a:spLocks noChangeShapeType="1"/>
              </p:cNvSpPr>
              <p:nvPr/>
            </p:nvSpPr>
            <p:spPr bwMode="auto">
              <a:xfrm flipV="1">
                <a:off x="1659" y="3528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" name="Line 5524"/>
              <p:cNvSpPr>
                <a:spLocks noChangeShapeType="1"/>
              </p:cNvSpPr>
              <p:nvPr/>
            </p:nvSpPr>
            <p:spPr bwMode="auto">
              <a:xfrm flipV="1">
                <a:off x="1659" y="3494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" name="Freeform 5525"/>
              <p:cNvSpPr>
                <a:spLocks/>
              </p:cNvSpPr>
              <p:nvPr/>
            </p:nvSpPr>
            <p:spPr bwMode="auto">
              <a:xfrm>
                <a:off x="1639" y="3504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" name="Line 5526"/>
              <p:cNvSpPr>
                <a:spLocks noChangeShapeType="1"/>
              </p:cNvSpPr>
              <p:nvPr/>
            </p:nvSpPr>
            <p:spPr bwMode="auto">
              <a:xfrm flipV="1">
                <a:off x="1709" y="3512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" name="Line 5527"/>
              <p:cNvSpPr>
                <a:spLocks noChangeShapeType="1"/>
              </p:cNvSpPr>
              <p:nvPr/>
            </p:nvSpPr>
            <p:spPr bwMode="auto">
              <a:xfrm flipV="1">
                <a:off x="1709" y="3480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" name="Freeform 5528"/>
              <p:cNvSpPr>
                <a:spLocks/>
              </p:cNvSpPr>
              <p:nvPr/>
            </p:nvSpPr>
            <p:spPr bwMode="auto">
              <a:xfrm>
                <a:off x="1689" y="3487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" name="Line 5529"/>
              <p:cNvSpPr>
                <a:spLocks noChangeShapeType="1"/>
              </p:cNvSpPr>
              <p:nvPr/>
            </p:nvSpPr>
            <p:spPr bwMode="auto">
              <a:xfrm flipV="1">
                <a:off x="1759" y="3507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" name="Line 5530"/>
              <p:cNvSpPr>
                <a:spLocks noChangeShapeType="1"/>
              </p:cNvSpPr>
              <p:nvPr/>
            </p:nvSpPr>
            <p:spPr bwMode="auto">
              <a:xfrm flipV="1">
                <a:off x="1759" y="3475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" name="Freeform 5531"/>
              <p:cNvSpPr>
                <a:spLocks/>
              </p:cNvSpPr>
              <p:nvPr/>
            </p:nvSpPr>
            <p:spPr bwMode="auto">
              <a:xfrm>
                <a:off x="1739" y="3483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" name="Line 5532"/>
              <p:cNvSpPr>
                <a:spLocks noChangeShapeType="1"/>
              </p:cNvSpPr>
              <p:nvPr/>
            </p:nvSpPr>
            <p:spPr bwMode="auto">
              <a:xfrm flipV="1">
                <a:off x="1809" y="3496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" name="Line 5533"/>
              <p:cNvSpPr>
                <a:spLocks noChangeShapeType="1"/>
              </p:cNvSpPr>
              <p:nvPr/>
            </p:nvSpPr>
            <p:spPr bwMode="auto">
              <a:xfrm flipV="1">
                <a:off x="1809" y="3465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" name="Freeform 5534"/>
              <p:cNvSpPr>
                <a:spLocks/>
              </p:cNvSpPr>
              <p:nvPr/>
            </p:nvSpPr>
            <p:spPr bwMode="auto">
              <a:xfrm>
                <a:off x="1789" y="3473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" name="Line 5535"/>
              <p:cNvSpPr>
                <a:spLocks noChangeShapeType="1"/>
              </p:cNvSpPr>
              <p:nvPr/>
            </p:nvSpPr>
            <p:spPr bwMode="auto">
              <a:xfrm flipV="1">
                <a:off x="1859" y="3482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" name="Line 5536"/>
              <p:cNvSpPr>
                <a:spLocks noChangeShapeType="1"/>
              </p:cNvSpPr>
              <p:nvPr/>
            </p:nvSpPr>
            <p:spPr bwMode="auto">
              <a:xfrm flipV="1">
                <a:off x="1859" y="3450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" name="Freeform 5537"/>
              <p:cNvSpPr>
                <a:spLocks/>
              </p:cNvSpPr>
              <p:nvPr/>
            </p:nvSpPr>
            <p:spPr bwMode="auto">
              <a:xfrm>
                <a:off x="1839" y="3457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" name="Line 5538"/>
              <p:cNvSpPr>
                <a:spLocks noChangeShapeType="1"/>
              </p:cNvSpPr>
              <p:nvPr/>
            </p:nvSpPr>
            <p:spPr bwMode="auto">
              <a:xfrm flipV="1">
                <a:off x="1909" y="3473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" name="Line 5539"/>
              <p:cNvSpPr>
                <a:spLocks noChangeShapeType="1"/>
              </p:cNvSpPr>
              <p:nvPr/>
            </p:nvSpPr>
            <p:spPr bwMode="auto">
              <a:xfrm flipV="1">
                <a:off x="1909" y="3440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" name="Freeform 5540"/>
              <p:cNvSpPr>
                <a:spLocks/>
              </p:cNvSpPr>
              <p:nvPr/>
            </p:nvSpPr>
            <p:spPr bwMode="auto">
              <a:xfrm>
                <a:off x="1889" y="3449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" name="Line 5541"/>
              <p:cNvSpPr>
                <a:spLocks noChangeShapeType="1"/>
              </p:cNvSpPr>
              <p:nvPr/>
            </p:nvSpPr>
            <p:spPr bwMode="auto">
              <a:xfrm flipV="1">
                <a:off x="1959" y="3465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" name="Line 5542"/>
              <p:cNvSpPr>
                <a:spLocks noChangeShapeType="1"/>
              </p:cNvSpPr>
              <p:nvPr/>
            </p:nvSpPr>
            <p:spPr bwMode="auto">
              <a:xfrm flipV="1">
                <a:off x="1959" y="3432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" name="Freeform 5543"/>
              <p:cNvSpPr>
                <a:spLocks/>
              </p:cNvSpPr>
              <p:nvPr/>
            </p:nvSpPr>
            <p:spPr bwMode="auto">
              <a:xfrm>
                <a:off x="1939" y="3441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" name="Line 5544"/>
              <p:cNvSpPr>
                <a:spLocks noChangeShapeType="1"/>
              </p:cNvSpPr>
              <p:nvPr/>
            </p:nvSpPr>
            <p:spPr bwMode="auto">
              <a:xfrm flipV="1">
                <a:off x="2009" y="3444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" name="Line 5545"/>
              <p:cNvSpPr>
                <a:spLocks noChangeShapeType="1"/>
              </p:cNvSpPr>
              <p:nvPr/>
            </p:nvSpPr>
            <p:spPr bwMode="auto">
              <a:xfrm flipV="1">
                <a:off x="2009" y="3412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" name="Freeform 5546"/>
              <p:cNvSpPr>
                <a:spLocks/>
              </p:cNvSpPr>
              <p:nvPr/>
            </p:nvSpPr>
            <p:spPr bwMode="auto">
              <a:xfrm>
                <a:off x="1989" y="342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" name="Line 5547"/>
              <p:cNvSpPr>
                <a:spLocks noChangeShapeType="1"/>
              </p:cNvSpPr>
              <p:nvPr/>
            </p:nvSpPr>
            <p:spPr bwMode="auto">
              <a:xfrm flipV="1">
                <a:off x="2059" y="3440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" name="Line 5548"/>
              <p:cNvSpPr>
                <a:spLocks noChangeShapeType="1"/>
              </p:cNvSpPr>
              <p:nvPr/>
            </p:nvSpPr>
            <p:spPr bwMode="auto">
              <a:xfrm flipV="1">
                <a:off x="2059" y="3408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" name="Freeform 5549"/>
              <p:cNvSpPr>
                <a:spLocks/>
              </p:cNvSpPr>
              <p:nvPr/>
            </p:nvSpPr>
            <p:spPr bwMode="auto">
              <a:xfrm>
                <a:off x="2039" y="3416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" name="Line 5550"/>
              <p:cNvSpPr>
                <a:spLocks noChangeShapeType="1"/>
              </p:cNvSpPr>
              <p:nvPr/>
            </p:nvSpPr>
            <p:spPr bwMode="auto">
              <a:xfrm flipV="1">
                <a:off x="2109" y="3431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" name="Line 5551"/>
              <p:cNvSpPr>
                <a:spLocks noChangeShapeType="1"/>
              </p:cNvSpPr>
              <p:nvPr/>
            </p:nvSpPr>
            <p:spPr bwMode="auto">
              <a:xfrm flipV="1">
                <a:off x="2109" y="3399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" name="Freeform 5552"/>
              <p:cNvSpPr>
                <a:spLocks/>
              </p:cNvSpPr>
              <p:nvPr/>
            </p:nvSpPr>
            <p:spPr bwMode="auto">
              <a:xfrm>
                <a:off x="2089" y="3407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" name="Line 5553"/>
              <p:cNvSpPr>
                <a:spLocks noChangeShapeType="1"/>
              </p:cNvSpPr>
              <p:nvPr/>
            </p:nvSpPr>
            <p:spPr bwMode="auto">
              <a:xfrm flipV="1">
                <a:off x="2159" y="3403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" name="Line 5554"/>
              <p:cNvSpPr>
                <a:spLocks noChangeShapeType="1"/>
              </p:cNvSpPr>
              <p:nvPr/>
            </p:nvSpPr>
            <p:spPr bwMode="auto">
              <a:xfrm flipV="1">
                <a:off x="2159" y="3372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" name="Freeform 5555"/>
              <p:cNvSpPr>
                <a:spLocks/>
              </p:cNvSpPr>
              <p:nvPr/>
            </p:nvSpPr>
            <p:spPr bwMode="auto">
              <a:xfrm>
                <a:off x="2139" y="3379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" name="Line 5556"/>
              <p:cNvSpPr>
                <a:spLocks noChangeShapeType="1"/>
              </p:cNvSpPr>
              <p:nvPr/>
            </p:nvSpPr>
            <p:spPr bwMode="auto">
              <a:xfrm flipV="1">
                <a:off x="2209" y="3398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" name="Line 5557"/>
              <p:cNvSpPr>
                <a:spLocks noChangeShapeType="1"/>
              </p:cNvSpPr>
              <p:nvPr/>
            </p:nvSpPr>
            <p:spPr bwMode="auto">
              <a:xfrm flipV="1">
                <a:off x="2209" y="3369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" name="Freeform 5558"/>
              <p:cNvSpPr>
                <a:spLocks/>
              </p:cNvSpPr>
              <p:nvPr/>
            </p:nvSpPr>
            <p:spPr bwMode="auto">
              <a:xfrm>
                <a:off x="2189" y="337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" name="Line 5559"/>
              <p:cNvSpPr>
                <a:spLocks noChangeShapeType="1"/>
              </p:cNvSpPr>
              <p:nvPr/>
            </p:nvSpPr>
            <p:spPr bwMode="auto">
              <a:xfrm flipV="1">
                <a:off x="2259" y="3381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" name="Line 5560"/>
              <p:cNvSpPr>
                <a:spLocks noChangeShapeType="1"/>
              </p:cNvSpPr>
              <p:nvPr/>
            </p:nvSpPr>
            <p:spPr bwMode="auto">
              <a:xfrm flipV="1">
                <a:off x="2259" y="3352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" name="Freeform 5561"/>
              <p:cNvSpPr>
                <a:spLocks/>
              </p:cNvSpPr>
              <p:nvPr/>
            </p:nvSpPr>
            <p:spPr bwMode="auto">
              <a:xfrm>
                <a:off x="2239" y="3357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" name="Line 5562"/>
              <p:cNvSpPr>
                <a:spLocks noChangeShapeType="1"/>
              </p:cNvSpPr>
              <p:nvPr/>
            </p:nvSpPr>
            <p:spPr bwMode="auto">
              <a:xfrm flipV="1">
                <a:off x="2309" y="3357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" name="Line 5563"/>
              <p:cNvSpPr>
                <a:spLocks noChangeShapeType="1"/>
              </p:cNvSpPr>
              <p:nvPr/>
            </p:nvSpPr>
            <p:spPr bwMode="auto">
              <a:xfrm flipV="1">
                <a:off x="2309" y="3327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" name="Freeform 5564"/>
              <p:cNvSpPr>
                <a:spLocks/>
              </p:cNvSpPr>
              <p:nvPr/>
            </p:nvSpPr>
            <p:spPr bwMode="auto">
              <a:xfrm>
                <a:off x="2289" y="3332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" name="Line 5565"/>
              <p:cNvSpPr>
                <a:spLocks noChangeShapeType="1"/>
              </p:cNvSpPr>
              <p:nvPr/>
            </p:nvSpPr>
            <p:spPr bwMode="auto">
              <a:xfrm flipV="1">
                <a:off x="2359" y="3357"/>
                <a:ext cx="1" cy="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" name="Line 5566"/>
              <p:cNvSpPr>
                <a:spLocks noChangeShapeType="1"/>
              </p:cNvSpPr>
              <p:nvPr/>
            </p:nvSpPr>
            <p:spPr bwMode="auto">
              <a:xfrm flipV="1">
                <a:off x="2359" y="3330"/>
                <a:ext cx="1" cy="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" name="Freeform 5567"/>
              <p:cNvSpPr>
                <a:spLocks/>
              </p:cNvSpPr>
              <p:nvPr/>
            </p:nvSpPr>
            <p:spPr bwMode="auto">
              <a:xfrm>
                <a:off x="2339" y="3332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" name="Line 5568"/>
              <p:cNvSpPr>
                <a:spLocks noChangeShapeType="1"/>
              </p:cNvSpPr>
              <p:nvPr/>
            </p:nvSpPr>
            <p:spPr bwMode="auto">
              <a:xfrm flipV="1">
                <a:off x="2409" y="3333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" name="Line 5569"/>
              <p:cNvSpPr>
                <a:spLocks noChangeShapeType="1"/>
              </p:cNvSpPr>
              <p:nvPr/>
            </p:nvSpPr>
            <p:spPr bwMode="auto">
              <a:xfrm flipV="1">
                <a:off x="2409" y="3305"/>
                <a:ext cx="1" cy="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" name="Freeform 5570"/>
              <p:cNvSpPr>
                <a:spLocks/>
              </p:cNvSpPr>
              <p:nvPr/>
            </p:nvSpPr>
            <p:spPr bwMode="auto">
              <a:xfrm>
                <a:off x="2389" y="3308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" name="Line 5571"/>
              <p:cNvSpPr>
                <a:spLocks noChangeShapeType="1"/>
              </p:cNvSpPr>
              <p:nvPr/>
            </p:nvSpPr>
            <p:spPr bwMode="auto">
              <a:xfrm flipV="1">
                <a:off x="2457" y="3329"/>
                <a:ext cx="1" cy="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" name="Line 5572"/>
              <p:cNvSpPr>
                <a:spLocks noChangeShapeType="1"/>
              </p:cNvSpPr>
              <p:nvPr/>
            </p:nvSpPr>
            <p:spPr bwMode="auto">
              <a:xfrm flipV="1">
                <a:off x="2457" y="3300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" name="Freeform 5573"/>
              <p:cNvSpPr>
                <a:spLocks/>
              </p:cNvSpPr>
              <p:nvPr/>
            </p:nvSpPr>
            <p:spPr bwMode="auto">
              <a:xfrm>
                <a:off x="2437" y="3304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" name="Line 5574"/>
              <p:cNvSpPr>
                <a:spLocks noChangeShapeType="1"/>
              </p:cNvSpPr>
              <p:nvPr/>
            </p:nvSpPr>
            <p:spPr bwMode="auto">
              <a:xfrm flipV="1">
                <a:off x="2507" y="3320"/>
                <a:ext cx="1" cy="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" name="Line 5575"/>
              <p:cNvSpPr>
                <a:spLocks noChangeShapeType="1"/>
              </p:cNvSpPr>
              <p:nvPr/>
            </p:nvSpPr>
            <p:spPr bwMode="auto">
              <a:xfrm flipV="1">
                <a:off x="2507" y="3290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" name="Freeform 5576"/>
              <p:cNvSpPr>
                <a:spLocks/>
              </p:cNvSpPr>
              <p:nvPr/>
            </p:nvSpPr>
            <p:spPr bwMode="auto">
              <a:xfrm>
                <a:off x="2487" y="329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" name="Line 5577"/>
              <p:cNvSpPr>
                <a:spLocks noChangeShapeType="1"/>
              </p:cNvSpPr>
              <p:nvPr/>
            </p:nvSpPr>
            <p:spPr bwMode="auto">
              <a:xfrm flipV="1">
                <a:off x="2557" y="3299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" name="Line 5578"/>
              <p:cNvSpPr>
                <a:spLocks noChangeShapeType="1"/>
              </p:cNvSpPr>
              <p:nvPr/>
            </p:nvSpPr>
            <p:spPr bwMode="auto">
              <a:xfrm flipV="1">
                <a:off x="2557" y="3269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" name="Freeform 5579"/>
              <p:cNvSpPr>
                <a:spLocks/>
              </p:cNvSpPr>
              <p:nvPr/>
            </p:nvSpPr>
            <p:spPr bwMode="auto">
              <a:xfrm>
                <a:off x="2537" y="327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" name="Line 5580"/>
              <p:cNvSpPr>
                <a:spLocks noChangeShapeType="1"/>
              </p:cNvSpPr>
              <p:nvPr/>
            </p:nvSpPr>
            <p:spPr bwMode="auto">
              <a:xfrm flipV="1">
                <a:off x="2607" y="3289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" name="Line 5581"/>
              <p:cNvSpPr>
                <a:spLocks noChangeShapeType="1"/>
              </p:cNvSpPr>
              <p:nvPr/>
            </p:nvSpPr>
            <p:spPr bwMode="auto">
              <a:xfrm flipV="1">
                <a:off x="2607" y="3260"/>
                <a:ext cx="1" cy="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" name="Freeform 5582"/>
              <p:cNvSpPr>
                <a:spLocks/>
              </p:cNvSpPr>
              <p:nvPr/>
            </p:nvSpPr>
            <p:spPr bwMode="auto">
              <a:xfrm>
                <a:off x="2587" y="326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" name="Line 5583"/>
              <p:cNvSpPr>
                <a:spLocks noChangeShapeType="1"/>
              </p:cNvSpPr>
              <p:nvPr/>
            </p:nvSpPr>
            <p:spPr bwMode="auto">
              <a:xfrm flipV="1">
                <a:off x="2657" y="3272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" name="Line 5584"/>
              <p:cNvSpPr>
                <a:spLocks noChangeShapeType="1"/>
              </p:cNvSpPr>
              <p:nvPr/>
            </p:nvSpPr>
            <p:spPr bwMode="auto">
              <a:xfrm flipV="1">
                <a:off x="2657" y="3241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" name="Freeform 5585"/>
              <p:cNvSpPr>
                <a:spLocks/>
              </p:cNvSpPr>
              <p:nvPr/>
            </p:nvSpPr>
            <p:spPr bwMode="auto">
              <a:xfrm>
                <a:off x="2637" y="3248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" name="Line 5586"/>
              <p:cNvSpPr>
                <a:spLocks noChangeShapeType="1"/>
              </p:cNvSpPr>
              <p:nvPr/>
            </p:nvSpPr>
            <p:spPr bwMode="auto">
              <a:xfrm flipV="1">
                <a:off x="2707" y="3260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" name="Line 5587"/>
              <p:cNvSpPr>
                <a:spLocks noChangeShapeType="1"/>
              </p:cNvSpPr>
              <p:nvPr/>
            </p:nvSpPr>
            <p:spPr bwMode="auto">
              <a:xfrm flipV="1">
                <a:off x="2707" y="3228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" name="Freeform 5588"/>
              <p:cNvSpPr>
                <a:spLocks/>
              </p:cNvSpPr>
              <p:nvPr/>
            </p:nvSpPr>
            <p:spPr bwMode="auto">
              <a:xfrm>
                <a:off x="2687" y="3235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" name="Line 5589"/>
              <p:cNvSpPr>
                <a:spLocks noChangeShapeType="1"/>
              </p:cNvSpPr>
              <p:nvPr/>
            </p:nvSpPr>
            <p:spPr bwMode="auto">
              <a:xfrm flipV="1">
                <a:off x="2757" y="3244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" name="Line 5590"/>
              <p:cNvSpPr>
                <a:spLocks noChangeShapeType="1"/>
              </p:cNvSpPr>
              <p:nvPr/>
            </p:nvSpPr>
            <p:spPr bwMode="auto">
              <a:xfrm flipV="1">
                <a:off x="2757" y="3214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" name="Freeform 5591"/>
              <p:cNvSpPr>
                <a:spLocks/>
              </p:cNvSpPr>
              <p:nvPr/>
            </p:nvSpPr>
            <p:spPr bwMode="auto">
              <a:xfrm>
                <a:off x="2737" y="3221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" name="Line 5592"/>
              <p:cNvSpPr>
                <a:spLocks noChangeShapeType="1"/>
              </p:cNvSpPr>
              <p:nvPr/>
            </p:nvSpPr>
            <p:spPr bwMode="auto">
              <a:xfrm flipV="1">
                <a:off x="2807" y="3217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" name="Line 5593"/>
              <p:cNvSpPr>
                <a:spLocks noChangeShapeType="1"/>
              </p:cNvSpPr>
              <p:nvPr/>
            </p:nvSpPr>
            <p:spPr bwMode="auto">
              <a:xfrm flipV="1">
                <a:off x="2807" y="3186"/>
                <a:ext cx="1" cy="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" name="Freeform 5594"/>
              <p:cNvSpPr>
                <a:spLocks/>
              </p:cNvSpPr>
              <p:nvPr/>
            </p:nvSpPr>
            <p:spPr bwMode="auto">
              <a:xfrm>
                <a:off x="2787" y="3194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" name="Line 5595"/>
              <p:cNvSpPr>
                <a:spLocks noChangeShapeType="1"/>
              </p:cNvSpPr>
              <p:nvPr/>
            </p:nvSpPr>
            <p:spPr bwMode="auto">
              <a:xfrm flipV="1">
                <a:off x="2857" y="3223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" name="Line 5596"/>
              <p:cNvSpPr>
                <a:spLocks noChangeShapeType="1"/>
              </p:cNvSpPr>
              <p:nvPr/>
            </p:nvSpPr>
            <p:spPr bwMode="auto">
              <a:xfrm flipV="1">
                <a:off x="2857" y="3192"/>
                <a:ext cx="1" cy="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" name="Freeform 5597"/>
              <p:cNvSpPr>
                <a:spLocks/>
              </p:cNvSpPr>
              <p:nvPr/>
            </p:nvSpPr>
            <p:spPr bwMode="auto">
              <a:xfrm>
                <a:off x="2837" y="3199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" name="Line 5598"/>
              <p:cNvSpPr>
                <a:spLocks noChangeShapeType="1"/>
              </p:cNvSpPr>
              <p:nvPr/>
            </p:nvSpPr>
            <p:spPr bwMode="auto">
              <a:xfrm flipV="1">
                <a:off x="2907" y="3196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" name="Line 5599"/>
              <p:cNvSpPr>
                <a:spLocks noChangeShapeType="1"/>
              </p:cNvSpPr>
              <p:nvPr/>
            </p:nvSpPr>
            <p:spPr bwMode="auto">
              <a:xfrm flipV="1">
                <a:off x="2907" y="3163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" name="Freeform 5600"/>
              <p:cNvSpPr>
                <a:spLocks/>
              </p:cNvSpPr>
              <p:nvPr/>
            </p:nvSpPr>
            <p:spPr bwMode="auto">
              <a:xfrm>
                <a:off x="2887" y="3171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" name="Line 5601"/>
              <p:cNvSpPr>
                <a:spLocks noChangeShapeType="1"/>
              </p:cNvSpPr>
              <p:nvPr/>
            </p:nvSpPr>
            <p:spPr bwMode="auto">
              <a:xfrm flipV="1">
                <a:off x="2957" y="3172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" name="Line 5602"/>
              <p:cNvSpPr>
                <a:spLocks noChangeShapeType="1"/>
              </p:cNvSpPr>
              <p:nvPr/>
            </p:nvSpPr>
            <p:spPr bwMode="auto">
              <a:xfrm flipV="1">
                <a:off x="2957" y="3138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" name="Freeform 5603"/>
              <p:cNvSpPr>
                <a:spLocks/>
              </p:cNvSpPr>
              <p:nvPr/>
            </p:nvSpPr>
            <p:spPr bwMode="auto">
              <a:xfrm>
                <a:off x="2937" y="3147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" name="Line 5604"/>
              <p:cNvSpPr>
                <a:spLocks noChangeShapeType="1"/>
              </p:cNvSpPr>
              <p:nvPr/>
            </p:nvSpPr>
            <p:spPr bwMode="auto">
              <a:xfrm flipV="1">
                <a:off x="3007" y="3174"/>
                <a:ext cx="1" cy="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" name="Line 5605"/>
              <p:cNvSpPr>
                <a:spLocks noChangeShapeType="1"/>
              </p:cNvSpPr>
              <p:nvPr/>
            </p:nvSpPr>
            <p:spPr bwMode="auto">
              <a:xfrm flipV="1">
                <a:off x="3007" y="3141"/>
                <a:ext cx="1" cy="1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" name="Freeform 5606"/>
              <p:cNvSpPr>
                <a:spLocks/>
              </p:cNvSpPr>
              <p:nvPr/>
            </p:nvSpPr>
            <p:spPr bwMode="auto">
              <a:xfrm>
                <a:off x="2987" y="3150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" name="Line 5607"/>
              <p:cNvSpPr>
                <a:spLocks noChangeShapeType="1"/>
              </p:cNvSpPr>
              <p:nvPr/>
            </p:nvSpPr>
            <p:spPr bwMode="auto">
              <a:xfrm flipV="1">
                <a:off x="3057" y="3133"/>
                <a:ext cx="1" cy="1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" name="Line 5608"/>
              <p:cNvSpPr>
                <a:spLocks noChangeShapeType="1"/>
              </p:cNvSpPr>
              <p:nvPr/>
            </p:nvSpPr>
            <p:spPr bwMode="auto">
              <a:xfrm flipV="1">
                <a:off x="3057" y="3095"/>
                <a:ext cx="1" cy="1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" name="Freeform 5609"/>
              <p:cNvSpPr>
                <a:spLocks/>
              </p:cNvSpPr>
              <p:nvPr/>
            </p:nvSpPr>
            <p:spPr bwMode="auto">
              <a:xfrm>
                <a:off x="3037" y="3108"/>
                <a:ext cx="42" cy="24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2"/>
                  </a:cxn>
                </a:cxnLst>
                <a:rect l="0" t="0" r="r" b="b"/>
                <a:pathLst>
                  <a:path w="42" h="24">
                    <a:moveTo>
                      <a:pt x="42" y="12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" name="Line 5610"/>
              <p:cNvSpPr>
                <a:spLocks noChangeShapeType="1"/>
              </p:cNvSpPr>
              <p:nvPr/>
            </p:nvSpPr>
            <p:spPr bwMode="auto">
              <a:xfrm flipV="1">
                <a:off x="3107" y="3145"/>
                <a:ext cx="1" cy="1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" name="Line 5611"/>
              <p:cNvSpPr>
                <a:spLocks noChangeShapeType="1"/>
              </p:cNvSpPr>
              <p:nvPr/>
            </p:nvSpPr>
            <p:spPr bwMode="auto">
              <a:xfrm flipV="1">
                <a:off x="3107" y="3109"/>
                <a:ext cx="1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" name="Freeform 5612"/>
              <p:cNvSpPr>
                <a:spLocks/>
              </p:cNvSpPr>
              <p:nvPr/>
            </p:nvSpPr>
            <p:spPr bwMode="auto">
              <a:xfrm>
                <a:off x="3087" y="3120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" name="Line 5613"/>
              <p:cNvSpPr>
                <a:spLocks noChangeShapeType="1"/>
              </p:cNvSpPr>
              <p:nvPr/>
            </p:nvSpPr>
            <p:spPr bwMode="auto">
              <a:xfrm flipV="1">
                <a:off x="3157" y="3128"/>
                <a:ext cx="1" cy="1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" name="Line 5614"/>
              <p:cNvSpPr>
                <a:spLocks noChangeShapeType="1"/>
              </p:cNvSpPr>
              <p:nvPr/>
            </p:nvSpPr>
            <p:spPr bwMode="auto">
              <a:xfrm flipV="1">
                <a:off x="3157" y="3091"/>
                <a:ext cx="1" cy="14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" name="Freeform 5615"/>
              <p:cNvSpPr>
                <a:spLocks/>
              </p:cNvSpPr>
              <p:nvPr/>
            </p:nvSpPr>
            <p:spPr bwMode="auto">
              <a:xfrm>
                <a:off x="3137" y="3105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" name="Line 5616"/>
              <p:cNvSpPr>
                <a:spLocks noChangeShapeType="1"/>
              </p:cNvSpPr>
              <p:nvPr/>
            </p:nvSpPr>
            <p:spPr bwMode="auto">
              <a:xfrm flipV="1">
                <a:off x="3207" y="3102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" name="Line 5617"/>
              <p:cNvSpPr>
                <a:spLocks noChangeShapeType="1"/>
              </p:cNvSpPr>
              <p:nvPr/>
            </p:nvSpPr>
            <p:spPr bwMode="auto">
              <a:xfrm flipV="1">
                <a:off x="3207" y="3062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" name="Freeform 5618"/>
              <p:cNvSpPr>
                <a:spLocks/>
              </p:cNvSpPr>
              <p:nvPr/>
            </p:nvSpPr>
            <p:spPr bwMode="auto">
              <a:xfrm>
                <a:off x="3187" y="3078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" name="Line 5619"/>
              <p:cNvSpPr>
                <a:spLocks noChangeShapeType="1"/>
              </p:cNvSpPr>
              <p:nvPr/>
            </p:nvSpPr>
            <p:spPr bwMode="auto">
              <a:xfrm flipV="1">
                <a:off x="3257" y="3109"/>
                <a:ext cx="1" cy="1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" name="Line 5620"/>
              <p:cNvSpPr>
                <a:spLocks noChangeShapeType="1"/>
              </p:cNvSpPr>
              <p:nvPr/>
            </p:nvSpPr>
            <p:spPr bwMode="auto">
              <a:xfrm flipV="1">
                <a:off x="3257" y="3070"/>
                <a:ext cx="1" cy="1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" name="Freeform 5621"/>
              <p:cNvSpPr>
                <a:spLocks/>
              </p:cNvSpPr>
              <p:nvPr/>
            </p:nvSpPr>
            <p:spPr bwMode="auto">
              <a:xfrm>
                <a:off x="3237" y="3084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20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" name="Line 5622"/>
              <p:cNvSpPr>
                <a:spLocks noChangeShapeType="1"/>
              </p:cNvSpPr>
              <p:nvPr/>
            </p:nvSpPr>
            <p:spPr bwMode="auto">
              <a:xfrm flipV="1">
                <a:off x="3307" y="3048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" name="Line 5623"/>
              <p:cNvSpPr>
                <a:spLocks noChangeShapeType="1"/>
              </p:cNvSpPr>
              <p:nvPr/>
            </p:nvSpPr>
            <p:spPr bwMode="auto">
              <a:xfrm flipV="1">
                <a:off x="3307" y="3006"/>
                <a:ext cx="1" cy="1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" name="Freeform 5624"/>
              <p:cNvSpPr>
                <a:spLocks/>
              </p:cNvSpPr>
              <p:nvPr/>
            </p:nvSpPr>
            <p:spPr bwMode="auto">
              <a:xfrm>
                <a:off x="3287" y="3024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" name="Line 5625"/>
              <p:cNvSpPr>
                <a:spLocks noChangeShapeType="1"/>
              </p:cNvSpPr>
              <p:nvPr/>
            </p:nvSpPr>
            <p:spPr bwMode="auto">
              <a:xfrm flipV="1">
                <a:off x="3357" y="3057"/>
                <a:ext cx="1" cy="2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" name="Line 5626"/>
              <p:cNvSpPr>
                <a:spLocks noChangeShapeType="1"/>
              </p:cNvSpPr>
              <p:nvPr/>
            </p:nvSpPr>
            <p:spPr bwMode="auto">
              <a:xfrm flipV="1">
                <a:off x="3357" y="3014"/>
                <a:ext cx="1" cy="1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" name="Freeform 5627"/>
              <p:cNvSpPr>
                <a:spLocks/>
              </p:cNvSpPr>
              <p:nvPr/>
            </p:nvSpPr>
            <p:spPr bwMode="auto">
              <a:xfrm>
                <a:off x="3337" y="3033"/>
                <a:ext cx="42" cy="23"/>
              </a:xfrm>
              <a:custGeom>
                <a:avLst/>
                <a:gdLst/>
                <a:ahLst/>
                <a:cxnLst>
                  <a:cxn ang="0">
                    <a:pos x="42" y="12"/>
                  </a:cxn>
                  <a:cxn ang="0">
                    <a:pos x="40" y="9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4" y="23"/>
                  </a:cxn>
                  <a:cxn ang="0">
                    <a:pos x="20" y="23"/>
                  </a:cxn>
                  <a:cxn ang="0">
                    <a:pos x="26" y="23"/>
                  </a:cxn>
                  <a:cxn ang="0">
                    <a:pos x="32" y="21"/>
                  </a:cxn>
                  <a:cxn ang="0">
                    <a:pos x="36" y="19"/>
                  </a:cxn>
                  <a:cxn ang="0">
                    <a:pos x="40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23">
                    <a:moveTo>
                      <a:pt x="42" y="12"/>
                    </a:moveTo>
                    <a:lnTo>
                      <a:pt x="40" y="9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4" y="23"/>
                    </a:lnTo>
                    <a:lnTo>
                      <a:pt x="20" y="23"/>
                    </a:lnTo>
                    <a:lnTo>
                      <a:pt x="26" y="23"/>
                    </a:lnTo>
                    <a:lnTo>
                      <a:pt x="32" y="21"/>
                    </a:lnTo>
                    <a:lnTo>
                      <a:pt x="36" y="19"/>
                    </a:lnTo>
                    <a:lnTo>
                      <a:pt x="40" y="15"/>
                    </a:lnTo>
                    <a:lnTo>
                      <a:pt x="42" y="12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" name="Line 5628"/>
              <p:cNvSpPr>
                <a:spLocks noChangeShapeType="1"/>
              </p:cNvSpPr>
              <p:nvPr/>
            </p:nvSpPr>
            <p:spPr bwMode="auto">
              <a:xfrm flipV="1">
                <a:off x="3407" y="3054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" name="Line 5629"/>
              <p:cNvSpPr>
                <a:spLocks noChangeShapeType="1"/>
              </p:cNvSpPr>
              <p:nvPr/>
            </p:nvSpPr>
            <p:spPr bwMode="auto">
              <a:xfrm flipV="1">
                <a:off x="3407" y="3011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" name="Freeform 5630"/>
              <p:cNvSpPr>
                <a:spLocks/>
              </p:cNvSpPr>
              <p:nvPr/>
            </p:nvSpPr>
            <p:spPr bwMode="auto">
              <a:xfrm>
                <a:off x="3387" y="3029"/>
                <a:ext cx="42" cy="24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0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8" y="22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6" y="19"/>
                  </a:cxn>
                  <a:cxn ang="0">
                    <a:pos x="40" y="16"/>
                  </a:cxn>
                  <a:cxn ang="0">
                    <a:pos x="42" y="13"/>
                  </a:cxn>
                </a:cxnLst>
                <a:rect l="0" t="0" r="r" b="b"/>
                <a:pathLst>
                  <a:path w="42" h="24">
                    <a:moveTo>
                      <a:pt x="42" y="13"/>
                    </a:moveTo>
                    <a:lnTo>
                      <a:pt x="40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8" y="22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2" y="22"/>
                    </a:lnTo>
                    <a:lnTo>
                      <a:pt x="36" y="19"/>
                    </a:lnTo>
                    <a:lnTo>
                      <a:pt x="40" y="16"/>
                    </a:lnTo>
                    <a:lnTo>
                      <a:pt x="42" y="13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" name="Line 5631"/>
              <p:cNvSpPr>
                <a:spLocks noChangeShapeType="1"/>
              </p:cNvSpPr>
              <p:nvPr/>
            </p:nvSpPr>
            <p:spPr bwMode="auto">
              <a:xfrm flipV="1">
                <a:off x="3455" y="3012"/>
                <a:ext cx="1" cy="2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57" name="Line 5633"/>
            <p:cNvSpPr>
              <a:spLocks noChangeShapeType="1"/>
            </p:cNvSpPr>
            <p:nvPr/>
          </p:nvSpPr>
          <p:spPr bwMode="auto">
            <a:xfrm flipV="1">
              <a:off x="3455" y="2969"/>
              <a:ext cx="1" cy="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" name="Freeform 5634"/>
            <p:cNvSpPr>
              <a:spLocks/>
            </p:cNvSpPr>
            <p:nvPr/>
          </p:nvSpPr>
          <p:spPr bwMode="auto">
            <a:xfrm>
              <a:off x="3435" y="2988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5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5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9" name="Line 5635"/>
            <p:cNvSpPr>
              <a:spLocks noChangeShapeType="1"/>
            </p:cNvSpPr>
            <p:nvPr/>
          </p:nvSpPr>
          <p:spPr bwMode="auto">
            <a:xfrm flipV="1">
              <a:off x="3505" y="3017"/>
              <a:ext cx="1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0" name="Line 5636"/>
            <p:cNvSpPr>
              <a:spLocks noChangeShapeType="1"/>
            </p:cNvSpPr>
            <p:nvPr/>
          </p:nvSpPr>
          <p:spPr bwMode="auto">
            <a:xfrm flipV="1">
              <a:off x="3505" y="2975"/>
              <a:ext cx="1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1" name="Freeform 5637"/>
            <p:cNvSpPr>
              <a:spLocks/>
            </p:cNvSpPr>
            <p:nvPr/>
          </p:nvSpPr>
          <p:spPr bwMode="auto">
            <a:xfrm>
              <a:off x="3485" y="2992"/>
              <a:ext cx="42" cy="24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2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3"/>
                </a:cxn>
              </a:cxnLst>
              <a:rect l="0" t="0" r="r" b="b"/>
              <a:pathLst>
                <a:path w="42" h="24">
                  <a:moveTo>
                    <a:pt x="42" y="13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2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2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3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2" name="Line 5638"/>
            <p:cNvSpPr>
              <a:spLocks noChangeShapeType="1"/>
            </p:cNvSpPr>
            <p:nvPr/>
          </p:nvSpPr>
          <p:spPr bwMode="auto">
            <a:xfrm flipV="1">
              <a:off x="3555" y="2996"/>
              <a:ext cx="1" cy="2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" name="Line 5639"/>
            <p:cNvSpPr>
              <a:spLocks noChangeShapeType="1"/>
            </p:cNvSpPr>
            <p:nvPr/>
          </p:nvSpPr>
          <p:spPr bwMode="auto">
            <a:xfrm flipV="1">
              <a:off x="3555" y="2953"/>
              <a:ext cx="1" cy="1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" name="Freeform 5640"/>
            <p:cNvSpPr>
              <a:spLocks/>
            </p:cNvSpPr>
            <p:nvPr/>
          </p:nvSpPr>
          <p:spPr bwMode="auto">
            <a:xfrm>
              <a:off x="3535" y="2972"/>
              <a:ext cx="42" cy="24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2"/>
                </a:cxn>
              </a:cxnLst>
              <a:rect l="0" t="0" r="r" b="b"/>
              <a:pathLst>
                <a:path w="42" h="24">
                  <a:moveTo>
                    <a:pt x="42" y="12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" name="Line 5641"/>
            <p:cNvSpPr>
              <a:spLocks noChangeShapeType="1"/>
            </p:cNvSpPr>
            <p:nvPr/>
          </p:nvSpPr>
          <p:spPr bwMode="auto">
            <a:xfrm flipV="1">
              <a:off x="3605" y="2961"/>
              <a:ext cx="1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" name="Line 5642"/>
            <p:cNvSpPr>
              <a:spLocks noChangeShapeType="1"/>
            </p:cNvSpPr>
            <p:nvPr/>
          </p:nvSpPr>
          <p:spPr bwMode="auto">
            <a:xfrm flipV="1">
              <a:off x="3605" y="2918"/>
              <a:ext cx="1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" name="Freeform 5643"/>
            <p:cNvSpPr>
              <a:spLocks/>
            </p:cNvSpPr>
            <p:nvPr/>
          </p:nvSpPr>
          <p:spPr bwMode="auto">
            <a:xfrm>
              <a:off x="3585" y="2936"/>
              <a:ext cx="42" cy="24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2"/>
                </a:cxn>
              </a:cxnLst>
              <a:rect l="0" t="0" r="r" b="b"/>
              <a:pathLst>
                <a:path w="42" h="24">
                  <a:moveTo>
                    <a:pt x="42" y="12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" name="Line 5644"/>
            <p:cNvSpPr>
              <a:spLocks noChangeShapeType="1"/>
            </p:cNvSpPr>
            <p:nvPr/>
          </p:nvSpPr>
          <p:spPr bwMode="auto">
            <a:xfrm flipV="1">
              <a:off x="3655" y="2955"/>
              <a:ext cx="1" cy="1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9" name="Line 5645"/>
            <p:cNvSpPr>
              <a:spLocks noChangeShapeType="1"/>
            </p:cNvSpPr>
            <p:nvPr/>
          </p:nvSpPr>
          <p:spPr bwMode="auto">
            <a:xfrm flipV="1">
              <a:off x="3655" y="2915"/>
              <a:ext cx="1" cy="1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0" name="Freeform 5646"/>
            <p:cNvSpPr>
              <a:spLocks/>
            </p:cNvSpPr>
            <p:nvPr/>
          </p:nvSpPr>
          <p:spPr bwMode="auto">
            <a:xfrm>
              <a:off x="3635" y="2930"/>
              <a:ext cx="42" cy="24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2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3"/>
                </a:cxn>
              </a:cxnLst>
              <a:rect l="0" t="0" r="r" b="b"/>
              <a:pathLst>
                <a:path w="42" h="24">
                  <a:moveTo>
                    <a:pt x="42" y="13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2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2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3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1" name="Line 5647"/>
            <p:cNvSpPr>
              <a:spLocks noChangeShapeType="1"/>
            </p:cNvSpPr>
            <p:nvPr/>
          </p:nvSpPr>
          <p:spPr bwMode="auto">
            <a:xfrm flipV="1">
              <a:off x="3705" y="2933"/>
              <a:ext cx="1" cy="1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2" name="Line 5648"/>
            <p:cNvSpPr>
              <a:spLocks noChangeShapeType="1"/>
            </p:cNvSpPr>
            <p:nvPr/>
          </p:nvSpPr>
          <p:spPr bwMode="auto">
            <a:xfrm flipV="1">
              <a:off x="3705" y="2892"/>
              <a:ext cx="1" cy="1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3" name="Freeform 5649"/>
            <p:cNvSpPr>
              <a:spLocks/>
            </p:cNvSpPr>
            <p:nvPr/>
          </p:nvSpPr>
          <p:spPr bwMode="auto">
            <a:xfrm>
              <a:off x="3685" y="2908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4" name="Line 5650"/>
            <p:cNvSpPr>
              <a:spLocks noChangeShapeType="1"/>
            </p:cNvSpPr>
            <p:nvPr/>
          </p:nvSpPr>
          <p:spPr bwMode="auto">
            <a:xfrm flipV="1">
              <a:off x="3755" y="2920"/>
              <a:ext cx="1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5" name="Line 5651"/>
            <p:cNvSpPr>
              <a:spLocks noChangeShapeType="1"/>
            </p:cNvSpPr>
            <p:nvPr/>
          </p:nvSpPr>
          <p:spPr bwMode="auto">
            <a:xfrm flipV="1">
              <a:off x="3755" y="2883"/>
              <a:ext cx="1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6" name="Freeform 5652"/>
            <p:cNvSpPr>
              <a:spLocks/>
            </p:cNvSpPr>
            <p:nvPr/>
          </p:nvSpPr>
          <p:spPr bwMode="auto">
            <a:xfrm>
              <a:off x="3735" y="2895"/>
              <a:ext cx="42" cy="24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2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6" y="20"/>
                </a:cxn>
                <a:cxn ang="0">
                  <a:pos x="40" y="16"/>
                </a:cxn>
                <a:cxn ang="0">
                  <a:pos x="42" y="13"/>
                </a:cxn>
              </a:cxnLst>
              <a:rect l="0" t="0" r="r" b="b"/>
              <a:pathLst>
                <a:path w="42" h="24">
                  <a:moveTo>
                    <a:pt x="42" y="13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2" y="13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7" name="Line 5653"/>
            <p:cNvSpPr>
              <a:spLocks noChangeShapeType="1"/>
            </p:cNvSpPr>
            <p:nvPr/>
          </p:nvSpPr>
          <p:spPr bwMode="auto">
            <a:xfrm flipV="1">
              <a:off x="3805" y="2883"/>
              <a:ext cx="1" cy="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8" name="Line 5654"/>
            <p:cNvSpPr>
              <a:spLocks noChangeShapeType="1"/>
            </p:cNvSpPr>
            <p:nvPr/>
          </p:nvSpPr>
          <p:spPr bwMode="auto">
            <a:xfrm flipV="1">
              <a:off x="3805" y="2846"/>
              <a:ext cx="1" cy="1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9" name="Freeform 5655"/>
            <p:cNvSpPr>
              <a:spLocks/>
            </p:cNvSpPr>
            <p:nvPr/>
          </p:nvSpPr>
          <p:spPr bwMode="auto">
            <a:xfrm>
              <a:off x="3785" y="2859"/>
              <a:ext cx="42" cy="24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2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6" y="20"/>
                </a:cxn>
                <a:cxn ang="0">
                  <a:pos x="40" y="16"/>
                </a:cxn>
                <a:cxn ang="0">
                  <a:pos x="42" y="13"/>
                </a:cxn>
              </a:cxnLst>
              <a:rect l="0" t="0" r="r" b="b"/>
              <a:pathLst>
                <a:path w="42" h="24">
                  <a:moveTo>
                    <a:pt x="42" y="13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2" y="13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0" name="Line 5656"/>
            <p:cNvSpPr>
              <a:spLocks noChangeShapeType="1"/>
            </p:cNvSpPr>
            <p:nvPr/>
          </p:nvSpPr>
          <p:spPr bwMode="auto">
            <a:xfrm flipV="1">
              <a:off x="3855" y="2867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1" name="Line 5657"/>
            <p:cNvSpPr>
              <a:spLocks noChangeShapeType="1"/>
            </p:cNvSpPr>
            <p:nvPr/>
          </p:nvSpPr>
          <p:spPr bwMode="auto">
            <a:xfrm flipV="1">
              <a:off x="3855" y="2831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2" name="Freeform 5658"/>
            <p:cNvSpPr>
              <a:spLocks/>
            </p:cNvSpPr>
            <p:nvPr/>
          </p:nvSpPr>
          <p:spPr bwMode="auto">
            <a:xfrm>
              <a:off x="3835" y="2843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5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5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3" name="Line 5659"/>
            <p:cNvSpPr>
              <a:spLocks noChangeShapeType="1"/>
            </p:cNvSpPr>
            <p:nvPr/>
          </p:nvSpPr>
          <p:spPr bwMode="auto">
            <a:xfrm flipV="1">
              <a:off x="3905" y="2841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4" name="Line 5660"/>
            <p:cNvSpPr>
              <a:spLocks noChangeShapeType="1"/>
            </p:cNvSpPr>
            <p:nvPr/>
          </p:nvSpPr>
          <p:spPr bwMode="auto">
            <a:xfrm flipV="1">
              <a:off x="3905" y="2808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5" name="Freeform 5661"/>
            <p:cNvSpPr>
              <a:spLocks/>
            </p:cNvSpPr>
            <p:nvPr/>
          </p:nvSpPr>
          <p:spPr bwMode="auto">
            <a:xfrm>
              <a:off x="3885" y="2817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5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5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6" name="Line 5662"/>
            <p:cNvSpPr>
              <a:spLocks noChangeShapeType="1"/>
            </p:cNvSpPr>
            <p:nvPr/>
          </p:nvSpPr>
          <p:spPr bwMode="auto">
            <a:xfrm flipV="1">
              <a:off x="3955" y="2821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7" name="Line 5663"/>
            <p:cNvSpPr>
              <a:spLocks noChangeShapeType="1"/>
            </p:cNvSpPr>
            <p:nvPr/>
          </p:nvSpPr>
          <p:spPr bwMode="auto">
            <a:xfrm flipV="1">
              <a:off x="3955" y="2789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8" name="Freeform 5664"/>
            <p:cNvSpPr>
              <a:spLocks/>
            </p:cNvSpPr>
            <p:nvPr/>
          </p:nvSpPr>
          <p:spPr bwMode="auto">
            <a:xfrm>
              <a:off x="3935" y="2798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5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5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9" name="Line 5665"/>
            <p:cNvSpPr>
              <a:spLocks noChangeShapeType="1"/>
            </p:cNvSpPr>
            <p:nvPr/>
          </p:nvSpPr>
          <p:spPr bwMode="auto">
            <a:xfrm flipV="1">
              <a:off x="4005" y="2825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0" name="Line 5666"/>
            <p:cNvSpPr>
              <a:spLocks noChangeShapeType="1"/>
            </p:cNvSpPr>
            <p:nvPr/>
          </p:nvSpPr>
          <p:spPr bwMode="auto">
            <a:xfrm flipV="1">
              <a:off x="4005" y="2794"/>
              <a:ext cx="1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1" name="Freeform 5667"/>
            <p:cNvSpPr>
              <a:spLocks/>
            </p:cNvSpPr>
            <p:nvPr/>
          </p:nvSpPr>
          <p:spPr bwMode="auto">
            <a:xfrm>
              <a:off x="3985" y="2800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2" name="Line 5668"/>
            <p:cNvSpPr>
              <a:spLocks noChangeShapeType="1"/>
            </p:cNvSpPr>
            <p:nvPr/>
          </p:nvSpPr>
          <p:spPr bwMode="auto">
            <a:xfrm flipV="1">
              <a:off x="4055" y="2784"/>
              <a:ext cx="1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3" name="Line 5669"/>
            <p:cNvSpPr>
              <a:spLocks noChangeShapeType="1"/>
            </p:cNvSpPr>
            <p:nvPr/>
          </p:nvSpPr>
          <p:spPr bwMode="auto">
            <a:xfrm flipV="1">
              <a:off x="4055" y="2754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4" name="Freeform 5670"/>
            <p:cNvSpPr>
              <a:spLocks/>
            </p:cNvSpPr>
            <p:nvPr/>
          </p:nvSpPr>
          <p:spPr bwMode="auto">
            <a:xfrm>
              <a:off x="4035" y="2760"/>
              <a:ext cx="42" cy="24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2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6" y="20"/>
                </a:cxn>
                <a:cxn ang="0">
                  <a:pos x="40" y="16"/>
                </a:cxn>
                <a:cxn ang="0">
                  <a:pos x="42" y="13"/>
                </a:cxn>
              </a:cxnLst>
              <a:rect l="0" t="0" r="r" b="b"/>
              <a:pathLst>
                <a:path w="42" h="24">
                  <a:moveTo>
                    <a:pt x="42" y="13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2" y="13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5" name="Line 5671"/>
            <p:cNvSpPr>
              <a:spLocks noChangeShapeType="1"/>
            </p:cNvSpPr>
            <p:nvPr/>
          </p:nvSpPr>
          <p:spPr bwMode="auto">
            <a:xfrm flipV="1">
              <a:off x="4105" y="2760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6" name="Line 5672"/>
            <p:cNvSpPr>
              <a:spLocks noChangeShapeType="1"/>
            </p:cNvSpPr>
            <p:nvPr/>
          </p:nvSpPr>
          <p:spPr bwMode="auto">
            <a:xfrm flipV="1">
              <a:off x="4105" y="2729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7" name="Freeform 5673"/>
            <p:cNvSpPr>
              <a:spLocks/>
            </p:cNvSpPr>
            <p:nvPr/>
          </p:nvSpPr>
          <p:spPr bwMode="auto">
            <a:xfrm>
              <a:off x="4085" y="2737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8" name="Line 5674"/>
            <p:cNvSpPr>
              <a:spLocks noChangeShapeType="1"/>
            </p:cNvSpPr>
            <p:nvPr/>
          </p:nvSpPr>
          <p:spPr bwMode="auto">
            <a:xfrm flipV="1">
              <a:off x="4155" y="2727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9" name="Line 5675"/>
            <p:cNvSpPr>
              <a:spLocks noChangeShapeType="1"/>
            </p:cNvSpPr>
            <p:nvPr/>
          </p:nvSpPr>
          <p:spPr bwMode="auto">
            <a:xfrm flipV="1">
              <a:off x="4155" y="2695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0" name="Freeform 5676"/>
            <p:cNvSpPr>
              <a:spLocks/>
            </p:cNvSpPr>
            <p:nvPr/>
          </p:nvSpPr>
          <p:spPr bwMode="auto">
            <a:xfrm>
              <a:off x="4135" y="2703"/>
              <a:ext cx="42" cy="24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2"/>
                </a:cxn>
              </a:cxnLst>
              <a:rect l="0" t="0" r="r" b="b"/>
              <a:pathLst>
                <a:path w="42" h="24">
                  <a:moveTo>
                    <a:pt x="42" y="12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1" name="Line 5677"/>
            <p:cNvSpPr>
              <a:spLocks noChangeShapeType="1"/>
            </p:cNvSpPr>
            <p:nvPr/>
          </p:nvSpPr>
          <p:spPr bwMode="auto">
            <a:xfrm flipV="1">
              <a:off x="4205" y="2728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2" name="Line 5678"/>
            <p:cNvSpPr>
              <a:spLocks noChangeShapeType="1"/>
            </p:cNvSpPr>
            <p:nvPr/>
          </p:nvSpPr>
          <p:spPr bwMode="auto">
            <a:xfrm flipV="1">
              <a:off x="4205" y="2696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3" name="Freeform 5679"/>
            <p:cNvSpPr>
              <a:spLocks/>
            </p:cNvSpPr>
            <p:nvPr/>
          </p:nvSpPr>
          <p:spPr bwMode="auto">
            <a:xfrm>
              <a:off x="4185" y="2704"/>
              <a:ext cx="42" cy="24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2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3"/>
                </a:cxn>
              </a:cxnLst>
              <a:rect l="0" t="0" r="r" b="b"/>
              <a:pathLst>
                <a:path w="42" h="24">
                  <a:moveTo>
                    <a:pt x="42" y="13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2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2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3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4" name="Line 5680"/>
            <p:cNvSpPr>
              <a:spLocks noChangeShapeType="1"/>
            </p:cNvSpPr>
            <p:nvPr/>
          </p:nvSpPr>
          <p:spPr bwMode="auto">
            <a:xfrm flipV="1">
              <a:off x="4255" y="2709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5" name="Line 5681"/>
            <p:cNvSpPr>
              <a:spLocks noChangeShapeType="1"/>
            </p:cNvSpPr>
            <p:nvPr/>
          </p:nvSpPr>
          <p:spPr bwMode="auto">
            <a:xfrm flipV="1">
              <a:off x="4255" y="2679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6" name="Freeform 5682"/>
            <p:cNvSpPr>
              <a:spLocks/>
            </p:cNvSpPr>
            <p:nvPr/>
          </p:nvSpPr>
          <p:spPr bwMode="auto">
            <a:xfrm>
              <a:off x="4235" y="2684"/>
              <a:ext cx="42" cy="24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2"/>
                </a:cxn>
              </a:cxnLst>
              <a:rect l="0" t="0" r="r" b="b"/>
              <a:pathLst>
                <a:path w="42" h="24">
                  <a:moveTo>
                    <a:pt x="42" y="12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7" name="Line 5683"/>
            <p:cNvSpPr>
              <a:spLocks noChangeShapeType="1"/>
            </p:cNvSpPr>
            <p:nvPr/>
          </p:nvSpPr>
          <p:spPr bwMode="auto">
            <a:xfrm flipV="1">
              <a:off x="4305" y="2697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8" name="Line 5684"/>
            <p:cNvSpPr>
              <a:spLocks noChangeShapeType="1"/>
            </p:cNvSpPr>
            <p:nvPr/>
          </p:nvSpPr>
          <p:spPr bwMode="auto">
            <a:xfrm flipV="1">
              <a:off x="4305" y="2665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9" name="Freeform 5685"/>
            <p:cNvSpPr>
              <a:spLocks/>
            </p:cNvSpPr>
            <p:nvPr/>
          </p:nvSpPr>
          <p:spPr bwMode="auto">
            <a:xfrm>
              <a:off x="4285" y="2674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0" name="Line 5686"/>
            <p:cNvSpPr>
              <a:spLocks noChangeShapeType="1"/>
            </p:cNvSpPr>
            <p:nvPr/>
          </p:nvSpPr>
          <p:spPr bwMode="auto">
            <a:xfrm flipV="1">
              <a:off x="4355" y="2656"/>
              <a:ext cx="1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1" name="Line 5687"/>
            <p:cNvSpPr>
              <a:spLocks noChangeShapeType="1"/>
            </p:cNvSpPr>
            <p:nvPr/>
          </p:nvSpPr>
          <p:spPr bwMode="auto">
            <a:xfrm flipV="1">
              <a:off x="4355" y="2624"/>
              <a:ext cx="1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2" name="Freeform 5688"/>
            <p:cNvSpPr>
              <a:spLocks/>
            </p:cNvSpPr>
            <p:nvPr/>
          </p:nvSpPr>
          <p:spPr bwMode="auto">
            <a:xfrm>
              <a:off x="4335" y="2631"/>
              <a:ext cx="42" cy="24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2"/>
                </a:cxn>
              </a:cxnLst>
              <a:rect l="0" t="0" r="r" b="b"/>
              <a:pathLst>
                <a:path w="42" h="24">
                  <a:moveTo>
                    <a:pt x="42" y="12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3" name="Line 5689"/>
            <p:cNvSpPr>
              <a:spLocks noChangeShapeType="1"/>
            </p:cNvSpPr>
            <p:nvPr/>
          </p:nvSpPr>
          <p:spPr bwMode="auto">
            <a:xfrm flipV="1">
              <a:off x="4405" y="2616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4" name="Line 5690"/>
            <p:cNvSpPr>
              <a:spLocks noChangeShapeType="1"/>
            </p:cNvSpPr>
            <p:nvPr/>
          </p:nvSpPr>
          <p:spPr bwMode="auto">
            <a:xfrm flipV="1">
              <a:off x="4405" y="2584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5" name="Freeform 5691"/>
            <p:cNvSpPr>
              <a:spLocks/>
            </p:cNvSpPr>
            <p:nvPr/>
          </p:nvSpPr>
          <p:spPr bwMode="auto">
            <a:xfrm>
              <a:off x="4385" y="2592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5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5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6" name="Line 5692"/>
            <p:cNvSpPr>
              <a:spLocks noChangeShapeType="1"/>
            </p:cNvSpPr>
            <p:nvPr/>
          </p:nvSpPr>
          <p:spPr bwMode="auto">
            <a:xfrm flipV="1">
              <a:off x="4455" y="2622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7" name="Line 5693"/>
            <p:cNvSpPr>
              <a:spLocks noChangeShapeType="1"/>
            </p:cNvSpPr>
            <p:nvPr/>
          </p:nvSpPr>
          <p:spPr bwMode="auto">
            <a:xfrm flipV="1">
              <a:off x="4455" y="2589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8" name="Freeform 5694"/>
            <p:cNvSpPr>
              <a:spLocks/>
            </p:cNvSpPr>
            <p:nvPr/>
          </p:nvSpPr>
          <p:spPr bwMode="auto">
            <a:xfrm>
              <a:off x="4435" y="2597"/>
              <a:ext cx="42" cy="24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8" y="22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6" y="19"/>
                </a:cxn>
                <a:cxn ang="0">
                  <a:pos x="40" y="16"/>
                </a:cxn>
                <a:cxn ang="0">
                  <a:pos x="42" y="13"/>
                </a:cxn>
              </a:cxnLst>
              <a:rect l="0" t="0" r="r" b="b"/>
              <a:pathLst>
                <a:path w="42" h="24">
                  <a:moveTo>
                    <a:pt x="42" y="13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8" y="22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2"/>
                  </a:lnTo>
                  <a:lnTo>
                    <a:pt x="36" y="19"/>
                  </a:lnTo>
                  <a:lnTo>
                    <a:pt x="40" y="16"/>
                  </a:lnTo>
                  <a:lnTo>
                    <a:pt x="42" y="13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9" name="Line 5695"/>
            <p:cNvSpPr>
              <a:spLocks noChangeShapeType="1"/>
            </p:cNvSpPr>
            <p:nvPr/>
          </p:nvSpPr>
          <p:spPr bwMode="auto">
            <a:xfrm flipV="1">
              <a:off x="4503" y="2541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0" name="Line 5696"/>
            <p:cNvSpPr>
              <a:spLocks noChangeShapeType="1"/>
            </p:cNvSpPr>
            <p:nvPr/>
          </p:nvSpPr>
          <p:spPr bwMode="auto">
            <a:xfrm flipV="1">
              <a:off x="4503" y="2508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1" name="Freeform 5697"/>
            <p:cNvSpPr>
              <a:spLocks/>
            </p:cNvSpPr>
            <p:nvPr/>
          </p:nvSpPr>
          <p:spPr bwMode="auto">
            <a:xfrm>
              <a:off x="4483" y="2517"/>
              <a:ext cx="42" cy="24"/>
            </a:xfrm>
            <a:custGeom>
              <a:avLst/>
              <a:gdLst/>
              <a:ahLst/>
              <a:cxnLst>
                <a:cxn ang="0">
                  <a:pos x="42" y="13"/>
                </a:cxn>
                <a:cxn ang="0">
                  <a:pos x="40" y="9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2"/>
                </a:cxn>
                <a:cxn ang="0">
                  <a:pos x="14" y="24"/>
                </a:cxn>
                <a:cxn ang="0">
                  <a:pos x="20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6" y="20"/>
                </a:cxn>
                <a:cxn ang="0">
                  <a:pos x="40" y="16"/>
                </a:cxn>
                <a:cxn ang="0">
                  <a:pos x="42" y="13"/>
                </a:cxn>
              </a:cxnLst>
              <a:rect l="0" t="0" r="r" b="b"/>
              <a:pathLst>
                <a:path w="42" h="24">
                  <a:moveTo>
                    <a:pt x="42" y="13"/>
                  </a:moveTo>
                  <a:lnTo>
                    <a:pt x="40" y="9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0" y="16"/>
                  </a:lnTo>
                  <a:lnTo>
                    <a:pt x="42" y="13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2" name="Line 5698"/>
            <p:cNvSpPr>
              <a:spLocks noChangeShapeType="1"/>
            </p:cNvSpPr>
            <p:nvPr/>
          </p:nvSpPr>
          <p:spPr bwMode="auto">
            <a:xfrm flipV="1">
              <a:off x="4553" y="2569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3" name="Line 5699"/>
            <p:cNvSpPr>
              <a:spLocks noChangeShapeType="1"/>
            </p:cNvSpPr>
            <p:nvPr/>
          </p:nvSpPr>
          <p:spPr bwMode="auto">
            <a:xfrm flipV="1">
              <a:off x="4553" y="2537"/>
              <a:ext cx="1" cy="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4" name="Freeform 5700"/>
            <p:cNvSpPr>
              <a:spLocks/>
            </p:cNvSpPr>
            <p:nvPr/>
          </p:nvSpPr>
          <p:spPr bwMode="auto">
            <a:xfrm>
              <a:off x="4533" y="2546"/>
              <a:ext cx="42" cy="23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40" y="9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3"/>
                </a:cxn>
                <a:cxn ang="0">
                  <a:pos x="20" y="23"/>
                </a:cxn>
                <a:cxn ang="0">
                  <a:pos x="26" y="23"/>
                </a:cxn>
                <a:cxn ang="0">
                  <a:pos x="32" y="21"/>
                </a:cxn>
                <a:cxn ang="0">
                  <a:pos x="36" y="19"/>
                </a:cxn>
                <a:cxn ang="0">
                  <a:pos x="40" y="15"/>
                </a:cxn>
                <a:cxn ang="0">
                  <a:pos x="42" y="12"/>
                </a:cxn>
              </a:cxnLst>
              <a:rect l="0" t="0" r="r" b="b"/>
              <a:pathLst>
                <a:path w="42" h="23">
                  <a:moveTo>
                    <a:pt x="42" y="12"/>
                  </a:moveTo>
                  <a:lnTo>
                    <a:pt x="40" y="9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0" y="15"/>
                  </a:lnTo>
                  <a:lnTo>
                    <a:pt x="42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5" name="Freeform 5701"/>
            <p:cNvSpPr>
              <a:spLocks/>
            </p:cNvSpPr>
            <p:nvPr/>
          </p:nvSpPr>
          <p:spPr bwMode="auto">
            <a:xfrm>
              <a:off x="1331" y="2478"/>
              <a:ext cx="60" cy="34"/>
            </a:xfrm>
            <a:custGeom>
              <a:avLst/>
              <a:gdLst/>
              <a:ahLst/>
              <a:cxnLst>
                <a:cxn ang="0">
                  <a:pos x="60" y="17"/>
                </a:cxn>
                <a:cxn ang="0">
                  <a:pos x="58" y="11"/>
                </a:cxn>
                <a:cxn ang="0">
                  <a:pos x="54" y="7"/>
                </a:cxn>
                <a:cxn ang="0">
                  <a:pos x="48" y="3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0" y="1"/>
                </a:cxn>
                <a:cxn ang="0">
                  <a:pos x="12" y="3"/>
                </a:cxn>
                <a:cxn ang="0">
                  <a:pos x="6" y="7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2" y="30"/>
                </a:cxn>
                <a:cxn ang="0">
                  <a:pos x="20" y="33"/>
                </a:cxn>
                <a:cxn ang="0">
                  <a:pos x="30" y="34"/>
                </a:cxn>
                <a:cxn ang="0">
                  <a:pos x="40" y="33"/>
                </a:cxn>
                <a:cxn ang="0">
                  <a:pos x="48" y="30"/>
                </a:cxn>
                <a:cxn ang="0">
                  <a:pos x="54" y="27"/>
                </a:cxn>
                <a:cxn ang="0">
                  <a:pos x="58" y="23"/>
                </a:cxn>
                <a:cxn ang="0">
                  <a:pos x="60" y="17"/>
                </a:cxn>
              </a:cxnLst>
              <a:rect l="0" t="0" r="r" b="b"/>
              <a:pathLst>
                <a:path w="60" h="34">
                  <a:moveTo>
                    <a:pt x="60" y="17"/>
                  </a:moveTo>
                  <a:lnTo>
                    <a:pt x="58" y="11"/>
                  </a:lnTo>
                  <a:lnTo>
                    <a:pt x="54" y="7"/>
                  </a:lnTo>
                  <a:lnTo>
                    <a:pt x="48" y="3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0" y="1"/>
                  </a:lnTo>
                  <a:lnTo>
                    <a:pt x="12" y="3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2" y="30"/>
                  </a:lnTo>
                  <a:lnTo>
                    <a:pt x="20" y="33"/>
                  </a:lnTo>
                  <a:lnTo>
                    <a:pt x="30" y="34"/>
                  </a:lnTo>
                  <a:lnTo>
                    <a:pt x="40" y="33"/>
                  </a:lnTo>
                  <a:lnTo>
                    <a:pt x="48" y="30"/>
                  </a:lnTo>
                  <a:lnTo>
                    <a:pt x="54" y="27"/>
                  </a:lnTo>
                  <a:lnTo>
                    <a:pt x="58" y="23"/>
                  </a:lnTo>
                  <a:lnTo>
                    <a:pt x="60" y="1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6" name="Freeform 5702"/>
            <p:cNvSpPr>
              <a:spLocks/>
            </p:cNvSpPr>
            <p:nvPr/>
          </p:nvSpPr>
          <p:spPr bwMode="auto">
            <a:xfrm>
              <a:off x="1461" y="2476"/>
              <a:ext cx="76" cy="46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32" y="21"/>
                </a:cxn>
                <a:cxn ang="0">
                  <a:pos x="34" y="21"/>
                </a:cxn>
                <a:cxn ang="0">
                  <a:pos x="38" y="21"/>
                </a:cxn>
                <a:cxn ang="0">
                  <a:pos x="42" y="20"/>
                </a:cxn>
                <a:cxn ang="0">
                  <a:pos x="44" y="19"/>
                </a:cxn>
                <a:cxn ang="0">
                  <a:pos x="46" y="16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35"/>
                </a:cxn>
                <a:cxn ang="0">
                  <a:pos x="48" y="35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4" y="26"/>
                </a:cxn>
                <a:cxn ang="0">
                  <a:pos x="40" y="25"/>
                </a:cxn>
                <a:cxn ang="0">
                  <a:pos x="36" y="23"/>
                </a:cxn>
                <a:cxn ang="0">
                  <a:pos x="32" y="23"/>
                </a:cxn>
                <a:cxn ang="0">
                  <a:pos x="32" y="37"/>
                </a:cxn>
                <a:cxn ang="0">
                  <a:pos x="32" y="40"/>
                </a:cxn>
                <a:cxn ang="0">
                  <a:pos x="32" y="41"/>
                </a:cxn>
                <a:cxn ang="0">
                  <a:pos x="34" y="43"/>
                </a:cxn>
                <a:cxn ang="0">
                  <a:pos x="34" y="44"/>
                </a:cxn>
                <a:cxn ang="0">
                  <a:pos x="36" y="44"/>
                </a:cxn>
                <a:cxn ang="0">
                  <a:pos x="40" y="44"/>
                </a:cxn>
                <a:cxn ang="0">
                  <a:pos x="44" y="44"/>
                </a:cxn>
                <a:cxn ang="0">
                  <a:pos x="52" y="44"/>
                </a:cxn>
                <a:cxn ang="0">
                  <a:pos x="58" y="43"/>
                </a:cxn>
                <a:cxn ang="0">
                  <a:pos x="64" y="40"/>
                </a:cxn>
                <a:cxn ang="0">
                  <a:pos x="68" y="38"/>
                </a:cxn>
                <a:cxn ang="0">
                  <a:pos x="70" y="35"/>
                </a:cxn>
                <a:cxn ang="0">
                  <a:pos x="74" y="31"/>
                </a:cxn>
                <a:cxn ang="0">
                  <a:pos x="76" y="31"/>
                </a:cxn>
                <a:cxn ang="0">
                  <a:pos x="72" y="46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4" y="45"/>
                </a:cxn>
                <a:cxn ang="0">
                  <a:pos x="6" y="45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12" y="43"/>
                </a:cxn>
                <a:cxn ang="0">
                  <a:pos x="12" y="40"/>
                </a:cxn>
                <a:cxn ang="0">
                  <a:pos x="12" y="38"/>
                </a:cxn>
                <a:cxn ang="0">
                  <a:pos x="12" y="8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70" y="13"/>
                </a:cxn>
                <a:cxn ang="0">
                  <a:pos x="66" y="13"/>
                </a:cxn>
                <a:cxn ang="0">
                  <a:pos x="64" y="9"/>
                </a:cxn>
                <a:cxn ang="0">
                  <a:pos x="62" y="7"/>
                </a:cxn>
                <a:cxn ang="0">
                  <a:pos x="58" y="4"/>
                </a:cxn>
                <a:cxn ang="0">
                  <a:pos x="52" y="3"/>
                </a:cxn>
                <a:cxn ang="0">
                  <a:pos x="48" y="2"/>
                </a:cxn>
                <a:cxn ang="0">
                  <a:pos x="40" y="2"/>
                </a:cxn>
                <a:cxn ang="0">
                  <a:pos x="32" y="2"/>
                </a:cxn>
              </a:cxnLst>
              <a:rect l="0" t="0" r="r" b="b"/>
              <a:pathLst>
                <a:path w="76" h="46">
                  <a:moveTo>
                    <a:pt x="32" y="2"/>
                  </a:moveTo>
                  <a:lnTo>
                    <a:pt x="32" y="21"/>
                  </a:lnTo>
                  <a:lnTo>
                    <a:pt x="34" y="21"/>
                  </a:lnTo>
                  <a:lnTo>
                    <a:pt x="38" y="21"/>
                  </a:lnTo>
                  <a:lnTo>
                    <a:pt x="42" y="20"/>
                  </a:lnTo>
                  <a:lnTo>
                    <a:pt x="44" y="19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0" y="25"/>
                  </a:lnTo>
                  <a:lnTo>
                    <a:pt x="36" y="23"/>
                  </a:lnTo>
                  <a:lnTo>
                    <a:pt x="32" y="23"/>
                  </a:lnTo>
                  <a:lnTo>
                    <a:pt x="32" y="37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52" y="44"/>
                  </a:lnTo>
                  <a:lnTo>
                    <a:pt x="58" y="43"/>
                  </a:lnTo>
                  <a:lnTo>
                    <a:pt x="64" y="40"/>
                  </a:lnTo>
                  <a:lnTo>
                    <a:pt x="68" y="38"/>
                  </a:lnTo>
                  <a:lnTo>
                    <a:pt x="70" y="35"/>
                  </a:lnTo>
                  <a:lnTo>
                    <a:pt x="74" y="31"/>
                  </a:lnTo>
                  <a:lnTo>
                    <a:pt x="76" y="31"/>
                  </a:lnTo>
                  <a:lnTo>
                    <a:pt x="72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3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3"/>
                  </a:lnTo>
                  <a:lnTo>
                    <a:pt x="66" y="13"/>
                  </a:lnTo>
                  <a:lnTo>
                    <a:pt x="64" y="9"/>
                  </a:lnTo>
                  <a:lnTo>
                    <a:pt x="62" y="7"/>
                  </a:lnTo>
                  <a:lnTo>
                    <a:pt x="58" y="4"/>
                  </a:lnTo>
                  <a:lnTo>
                    <a:pt x="52" y="3"/>
                  </a:lnTo>
                  <a:lnTo>
                    <a:pt x="48" y="2"/>
                  </a:lnTo>
                  <a:lnTo>
                    <a:pt x="40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7" name="Freeform 5703"/>
            <p:cNvSpPr>
              <a:spLocks/>
            </p:cNvSpPr>
            <p:nvPr/>
          </p:nvSpPr>
          <p:spPr bwMode="auto">
            <a:xfrm>
              <a:off x="1545" y="2490"/>
              <a:ext cx="58" cy="32"/>
            </a:xfrm>
            <a:custGeom>
              <a:avLst/>
              <a:gdLst/>
              <a:ahLst/>
              <a:cxnLst>
                <a:cxn ang="0">
                  <a:pos x="44" y="23"/>
                </a:cxn>
                <a:cxn ang="0">
                  <a:pos x="50" y="29"/>
                </a:cxn>
                <a:cxn ang="0">
                  <a:pos x="54" y="30"/>
                </a:cxn>
                <a:cxn ang="0">
                  <a:pos x="58" y="32"/>
                </a:cxn>
                <a:cxn ang="0">
                  <a:pos x="26" y="31"/>
                </a:cxn>
                <a:cxn ang="0">
                  <a:pos x="30" y="30"/>
                </a:cxn>
                <a:cxn ang="0">
                  <a:pos x="30" y="29"/>
                </a:cxn>
                <a:cxn ang="0">
                  <a:pos x="28" y="26"/>
                </a:cxn>
                <a:cxn ang="0">
                  <a:pos x="20" y="24"/>
                </a:cxn>
                <a:cxn ang="0">
                  <a:pos x="16" y="27"/>
                </a:cxn>
                <a:cxn ang="0">
                  <a:pos x="16" y="29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22" y="31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29"/>
                </a:cxn>
                <a:cxn ang="0">
                  <a:pos x="18" y="23"/>
                </a:cxn>
                <a:cxn ang="0">
                  <a:pos x="12" y="9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0" y="3"/>
                </a:cxn>
                <a:cxn ang="0">
                  <a:pos x="26" y="3"/>
                </a:cxn>
                <a:cxn ang="0">
                  <a:pos x="26" y="4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34" y="9"/>
                </a:cxn>
                <a:cxn ang="0">
                  <a:pos x="40" y="5"/>
                </a:cxn>
                <a:cxn ang="0">
                  <a:pos x="40" y="4"/>
                </a:cxn>
                <a:cxn ang="0">
                  <a:pos x="36" y="3"/>
                </a:cxn>
                <a:cxn ang="0">
                  <a:pos x="34" y="0"/>
                </a:cxn>
                <a:cxn ang="0">
                  <a:pos x="54" y="3"/>
                </a:cxn>
                <a:cxn ang="0">
                  <a:pos x="48" y="4"/>
                </a:cxn>
                <a:cxn ang="0">
                  <a:pos x="40" y="8"/>
                </a:cxn>
              </a:cxnLst>
              <a:rect l="0" t="0" r="r" b="b"/>
              <a:pathLst>
                <a:path w="58" h="32">
                  <a:moveTo>
                    <a:pt x="34" y="13"/>
                  </a:moveTo>
                  <a:lnTo>
                    <a:pt x="44" y="23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4" y="21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4" y="26"/>
                  </a:lnTo>
                  <a:lnTo>
                    <a:pt x="18" y="23"/>
                  </a:lnTo>
                  <a:lnTo>
                    <a:pt x="22" y="20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6" y="5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6"/>
                  </a:lnTo>
                  <a:lnTo>
                    <a:pt x="32" y="11"/>
                  </a:lnTo>
                  <a:lnTo>
                    <a:pt x="34" y="9"/>
                  </a:lnTo>
                  <a:lnTo>
                    <a:pt x="38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48" y="4"/>
                  </a:lnTo>
                  <a:lnTo>
                    <a:pt x="44" y="5"/>
                  </a:lnTo>
                  <a:lnTo>
                    <a:pt x="40" y="8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8" name="Freeform 5704"/>
            <p:cNvSpPr>
              <a:spLocks noEditPoints="1"/>
            </p:cNvSpPr>
            <p:nvPr/>
          </p:nvSpPr>
          <p:spPr bwMode="auto">
            <a:xfrm>
              <a:off x="1611" y="2490"/>
              <a:ext cx="58" cy="48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2" y="40"/>
                </a:cxn>
                <a:cxn ang="0">
                  <a:pos x="22" y="42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45"/>
                </a:cxn>
                <a:cxn ang="0">
                  <a:pos x="26" y="45"/>
                </a:cxn>
                <a:cxn ang="0">
                  <a:pos x="28" y="45"/>
                </a:cxn>
                <a:cxn ang="0">
                  <a:pos x="28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2" y="45"/>
                </a:cxn>
                <a:cxn ang="0">
                  <a:pos x="4" y="44"/>
                </a:cxn>
                <a:cxn ang="0">
                  <a:pos x="4" y="43"/>
                </a:cxn>
                <a:cxn ang="0">
                  <a:pos x="4" y="40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5"/>
                </a:cxn>
                <a:cxn ang="0">
                  <a:pos x="24" y="3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52" y="5"/>
                </a:cxn>
                <a:cxn ang="0">
                  <a:pos x="56" y="8"/>
                </a:cxn>
                <a:cxn ang="0">
                  <a:pos x="58" y="12"/>
                </a:cxn>
                <a:cxn ang="0">
                  <a:pos x="58" y="16"/>
                </a:cxn>
                <a:cxn ang="0">
                  <a:pos x="58" y="21"/>
                </a:cxn>
                <a:cxn ang="0">
                  <a:pos x="56" y="25"/>
                </a:cxn>
                <a:cxn ang="0">
                  <a:pos x="52" y="29"/>
                </a:cxn>
                <a:cxn ang="0">
                  <a:pos x="48" y="31"/>
                </a:cxn>
                <a:cxn ang="0">
                  <a:pos x="42" y="32"/>
                </a:cxn>
                <a:cxn ang="0">
                  <a:pos x="36" y="33"/>
                </a:cxn>
                <a:cxn ang="0">
                  <a:pos x="32" y="32"/>
                </a:cxn>
                <a:cxn ang="0">
                  <a:pos x="28" y="32"/>
                </a:cxn>
                <a:cxn ang="0">
                  <a:pos x="24" y="31"/>
                </a:cxn>
                <a:cxn ang="0">
                  <a:pos x="22" y="29"/>
                </a:cxn>
                <a:cxn ang="0">
                  <a:pos x="22" y="26"/>
                </a:cxn>
                <a:cxn ang="0">
                  <a:pos x="24" y="29"/>
                </a:cxn>
                <a:cxn ang="0">
                  <a:pos x="28" y="30"/>
                </a:cxn>
                <a:cxn ang="0">
                  <a:pos x="32" y="31"/>
                </a:cxn>
                <a:cxn ang="0">
                  <a:pos x="36" y="30"/>
                </a:cxn>
                <a:cxn ang="0">
                  <a:pos x="38" y="29"/>
                </a:cxn>
                <a:cxn ang="0">
                  <a:pos x="40" y="26"/>
                </a:cxn>
                <a:cxn ang="0">
                  <a:pos x="42" y="22"/>
                </a:cxn>
                <a:cxn ang="0">
                  <a:pos x="42" y="17"/>
                </a:cxn>
                <a:cxn ang="0">
                  <a:pos x="42" y="12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6" y="4"/>
                </a:cxn>
                <a:cxn ang="0">
                  <a:pos x="32" y="4"/>
                </a:cxn>
                <a:cxn ang="0">
                  <a:pos x="28" y="4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26"/>
                </a:cxn>
              </a:cxnLst>
              <a:rect l="0" t="0" r="r" b="b"/>
              <a:pathLst>
                <a:path w="58" h="48">
                  <a:moveTo>
                    <a:pt x="22" y="29"/>
                  </a:moveTo>
                  <a:lnTo>
                    <a:pt x="22" y="40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8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2" y="5"/>
                  </a:lnTo>
                  <a:lnTo>
                    <a:pt x="56" y="8"/>
                  </a:lnTo>
                  <a:lnTo>
                    <a:pt x="58" y="12"/>
                  </a:lnTo>
                  <a:lnTo>
                    <a:pt x="58" y="16"/>
                  </a:lnTo>
                  <a:lnTo>
                    <a:pt x="58" y="21"/>
                  </a:lnTo>
                  <a:lnTo>
                    <a:pt x="56" y="25"/>
                  </a:lnTo>
                  <a:lnTo>
                    <a:pt x="52" y="29"/>
                  </a:lnTo>
                  <a:lnTo>
                    <a:pt x="48" y="31"/>
                  </a:lnTo>
                  <a:lnTo>
                    <a:pt x="42" y="32"/>
                  </a:lnTo>
                  <a:lnTo>
                    <a:pt x="36" y="33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4" y="31"/>
                  </a:lnTo>
                  <a:lnTo>
                    <a:pt x="22" y="29"/>
                  </a:lnTo>
                  <a:close/>
                  <a:moveTo>
                    <a:pt x="22" y="26"/>
                  </a:moveTo>
                  <a:lnTo>
                    <a:pt x="24" y="29"/>
                  </a:lnTo>
                  <a:lnTo>
                    <a:pt x="28" y="30"/>
                  </a:lnTo>
                  <a:lnTo>
                    <a:pt x="32" y="31"/>
                  </a:lnTo>
                  <a:lnTo>
                    <a:pt x="36" y="30"/>
                  </a:lnTo>
                  <a:lnTo>
                    <a:pt x="38" y="29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2" y="17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9" name="Freeform 5705"/>
            <p:cNvSpPr>
              <a:spLocks noEditPoints="1"/>
            </p:cNvSpPr>
            <p:nvPr/>
          </p:nvSpPr>
          <p:spPr bwMode="auto">
            <a:xfrm>
              <a:off x="1677" y="2490"/>
              <a:ext cx="50" cy="33"/>
            </a:xfrm>
            <a:custGeom>
              <a:avLst/>
              <a:gdLst/>
              <a:ahLst/>
              <a:cxnLst>
                <a:cxn ang="0">
                  <a:pos x="50" y="15"/>
                </a:cxn>
                <a:cxn ang="0">
                  <a:pos x="18" y="15"/>
                </a:cxn>
                <a:cxn ang="0">
                  <a:pos x="18" y="18"/>
                </a:cxn>
                <a:cxn ang="0">
                  <a:pos x="20" y="22"/>
                </a:cxn>
                <a:cxn ang="0">
                  <a:pos x="24" y="24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8" y="26"/>
                </a:cxn>
                <a:cxn ang="0">
                  <a:pos x="40" y="25"/>
                </a:cxn>
                <a:cxn ang="0">
                  <a:pos x="44" y="24"/>
                </a:cxn>
                <a:cxn ang="0">
                  <a:pos x="48" y="22"/>
                </a:cxn>
                <a:cxn ang="0">
                  <a:pos x="50" y="23"/>
                </a:cxn>
                <a:cxn ang="0">
                  <a:pos x="44" y="27"/>
                </a:cxn>
                <a:cxn ang="0">
                  <a:pos x="38" y="31"/>
                </a:cxn>
                <a:cxn ang="0">
                  <a:pos x="32" y="32"/>
                </a:cxn>
                <a:cxn ang="0">
                  <a:pos x="26" y="33"/>
                </a:cxn>
                <a:cxn ang="0">
                  <a:pos x="18" y="32"/>
                </a:cxn>
                <a:cxn ang="0">
                  <a:pos x="10" y="31"/>
                </a:cxn>
                <a:cxn ang="0">
                  <a:pos x="6" y="27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8" y="5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6" y="7"/>
                </a:cxn>
                <a:cxn ang="0">
                  <a:pos x="48" y="11"/>
                </a:cxn>
                <a:cxn ang="0">
                  <a:pos x="50" y="15"/>
                </a:cxn>
                <a:cxn ang="0">
                  <a:pos x="34" y="13"/>
                </a:cxn>
                <a:cxn ang="0">
                  <a:pos x="34" y="8"/>
                </a:cxn>
                <a:cxn ang="0">
                  <a:pos x="32" y="6"/>
                </a:cxn>
                <a:cxn ang="0">
                  <a:pos x="32" y="4"/>
                </a:cxn>
                <a:cxn ang="0">
                  <a:pos x="30" y="3"/>
                </a:cxn>
                <a:cxn ang="0">
                  <a:pos x="28" y="3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8" y="12"/>
                </a:cxn>
                <a:cxn ang="0">
                  <a:pos x="18" y="13"/>
                </a:cxn>
                <a:cxn ang="0">
                  <a:pos x="34" y="13"/>
                </a:cxn>
              </a:cxnLst>
              <a:rect l="0" t="0" r="r" b="b"/>
              <a:pathLst>
                <a:path w="50" h="33">
                  <a:moveTo>
                    <a:pt x="50" y="15"/>
                  </a:moveTo>
                  <a:lnTo>
                    <a:pt x="18" y="15"/>
                  </a:lnTo>
                  <a:lnTo>
                    <a:pt x="18" y="18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0" y="25"/>
                  </a:lnTo>
                  <a:lnTo>
                    <a:pt x="44" y="24"/>
                  </a:lnTo>
                  <a:lnTo>
                    <a:pt x="48" y="22"/>
                  </a:lnTo>
                  <a:lnTo>
                    <a:pt x="50" y="23"/>
                  </a:lnTo>
                  <a:lnTo>
                    <a:pt x="44" y="27"/>
                  </a:lnTo>
                  <a:lnTo>
                    <a:pt x="38" y="31"/>
                  </a:lnTo>
                  <a:lnTo>
                    <a:pt x="32" y="32"/>
                  </a:lnTo>
                  <a:lnTo>
                    <a:pt x="26" y="33"/>
                  </a:lnTo>
                  <a:lnTo>
                    <a:pt x="18" y="32"/>
                  </a:lnTo>
                  <a:lnTo>
                    <a:pt x="10" y="31"/>
                  </a:lnTo>
                  <a:lnTo>
                    <a:pt x="6" y="27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5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6" y="7"/>
                  </a:lnTo>
                  <a:lnTo>
                    <a:pt x="48" y="11"/>
                  </a:lnTo>
                  <a:lnTo>
                    <a:pt x="50" y="15"/>
                  </a:lnTo>
                  <a:close/>
                  <a:moveTo>
                    <a:pt x="34" y="13"/>
                  </a:moveTo>
                  <a:lnTo>
                    <a:pt x="34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0" name="Freeform 5706"/>
            <p:cNvSpPr>
              <a:spLocks/>
            </p:cNvSpPr>
            <p:nvPr/>
          </p:nvSpPr>
          <p:spPr bwMode="auto">
            <a:xfrm>
              <a:off x="1735" y="2490"/>
              <a:ext cx="48" cy="3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8"/>
                </a:cxn>
                <a:cxn ang="0">
                  <a:pos x="28" y="4"/>
                </a:cxn>
                <a:cxn ang="0">
                  <a:pos x="32" y="2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6" y="2"/>
                </a:cxn>
                <a:cxn ang="0">
                  <a:pos x="48" y="3"/>
                </a:cxn>
                <a:cxn ang="0">
                  <a:pos x="48" y="5"/>
                </a:cxn>
                <a:cxn ang="0">
                  <a:pos x="48" y="6"/>
                </a:cxn>
                <a:cxn ang="0">
                  <a:pos x="46" y="8"/>
                </a:cxn>
                <a:cxn ang="0">
                  <a:pos x="44" y="9"/>
                </a:cxn>
                <a:cxn ang="0">
                  <a:pos x="40" y="9"/>
                </a:cxn>
                <a:cxn ang="0">
                  <a:pos x="38" y="9"/>
                </a:cxn>
                <a:cxn ang="0">
                  <a:pos x="36" y="8"/>
                </a:cxn>
                <a:cxn ang="0">
                  <a:pos x="34" y="7"/>
                </a:cxn>
                <a:cxn ang="0">
                  <a:pos x="32" y="7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7"/>
                </a:cxn>
                <a:cxn ang="0">
                  <a:pos x="28" y="7"/>
                </a:cxn>
                <a:cxn ang="0">
                  <a:pos x="26" y="8"/>
                </a:cxn>
                <a:cxn ang="0">
                  <a:pos x="24" y="11"/>
                </a:cxn>
                <a:cxn ang="0">
                  <a:pos x="22" y="14"/>
                </a:cxn>
                <a:cxn ang="0">
                  <a:pos x="22" y="17"/>
                </a:cxn>
                <a:cxn ang="0">
                  <a:pos x="22" y="24"/>
                </a:cxn>
                <a:cxn ang="0">
                  <a:pos x="22" y="26"/>
                </a:cxn>
                <a:cxn ang="0">
                  <a:pos x="22" y="27"/>
                </a:cxn>
                <a:cxn ang="0">
                  <a:pos x="22" y="29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6" y="31"/>
                </a:cxn>
                <a:cxn ang="0">
                  <a:pos x="28" y="31"/>
                </a:cxn>
                <a:cxn ang="0">
                  <a:pos x="28" y="32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2" y="30"/>
                </a:cxn>
                <a:cxn ang="0">
                  <a:pos x="4" y="30"/>
                </a:cxn>
                <a:cxn ang="0">
                  <a:pos x="6" y="27"/>
                </a:cxn>
                <a:cxn ang="0">
                  <a:pos x="6" y="25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48" h="32">
                  <a:moveTo>
                    <a:pt x="22" y="0"/>
                  </a:moveTo>
                  <a:lnTo>
                    <a:pt x="22" y="8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6" y="8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6" y="8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11"/>
                  </a:lnTo>
                  <a:lnTo>
                    <a:pt x="22" y="14"/>
                  </a:lnTo>
                  <a:lnTo>
                    <a:pt x="22" y="17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1" name="Freeform 5707"/>
            <p:cNvSpPr>
              <a:spLocks noEditPoints="1"/>
            </p:cNvSpPr>
            <p:nvPr/>
          </p:nvSpPr>
          <p:spPr bwMode="auto">
            <a:xfrm>
              <a:off x="1789" y="2475"/>
              <a:ext cx="28" cy="4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22" y="4"/>
                </a:cxn>
                <a:cxn ang="0">
                  <a:pos x="22" y="6"/>
                </a:cxn>
                <a:cxn ang="0">
                  <a:pos x="20" y="8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10" y="9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22" y="15"/>
                </a:cxn>
                <a:cxn ang="0">
                  <a:pos x="22" y="40"/>
                </a:cxn>
                <a:cxn ang="0">
                  <a:pos x="22" y="42"/>
                </a:cxn>
                <a:cxn ang="0">
                  <a:pos x="24" y="45"/>
                </a:cxn>
                <a:cxn ang="0">
                  <a:pos x="26" y="45"/>
                </a:cxn>
                <a:cxn ang="0">
                  <a:pos x="28" y="46"/>
                </a:cxn>
                <a:cxn ang="0">
                  <a:pos x="28" y="47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6" y="23"/>
                </a:cxn>
                <a:cxn ang="0">
                  <a:pos x="6" y="20"/>
                </a:cxn>
                <a:cxn ang="0">
                  <a:pos x="4" y="19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22" y="15"/>
                </a:cxn>
              </a:cxnLst>
              <a:rect l="0" t="0" r="r" b="b"/>
              <a:pathLst>
                <a:path w="28" h="47">
                  <a:moveTo>
                    <a:pt x="14" y="0"/>
                  </a:moveTo>
                  <a:lnTo>
                    <a:pt x="18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4" y="9"/>
                  </a:lnTo>
                  <a:lnTo>
                    <a:pt x="10" y="9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4" y="0"/>
                  </a:lnTo>
                  <a:close/>
                  <a:moveTo>
                    <a:pt x="22" y="15"/>
                  </a:moveTo>
                  <a:lnTo>
                    <a:pt x="22" y="40"/>
                  </a:lnTo>
                  <a:lnTo>
                    <a:pt x="22" y="42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8" y="46"/>
                  </a:lnTo>
                  <a:lnTo>
                    <a:pt x="28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2" name="Freeform 5708"/>
            <p:cNvSpPr>
              <a:spLocks/>
            </p:cNvSpPr>
            <p:nvPr/>
          </p:nvSpPr>
          <p:spPr bwMode="auto">
            <a:xfrm>
              <a:off x="1825" y="2490"/>
              <a:ext cx="92" cy="32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30" y="2"/>
                </a:cxn>
                <a:cxn ang="0">
                  <a:pos x="38" y="0"/>
                </a:cxn>
                <a:cxn ang="0">
                  <a:pos x="48" y="2"/>
                </a:cxn>
                <a:cxn ang="0">
                  <a:pos x="52" y="6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80" y="2"/>
                </a:cxn>
                <a:cxn ang="0">
                  <a:pos x="84" y="5"/>
                </a:cxn>
                <a:cxn ang="0">
                  <a:pos x="86" y="12"/>
                </a:cxn>
                <a:cxn ang="0">
                  <a:pos x="86" y="27"/>
                </a:cxn>
                <a:cxn ang="0">
                  <a:pos x="88" y="30"/>
                </a:cxn>
                <a:cxn ang="0">
                  <a:pos x="92" y="32"/>
                </a:cxn>
                <a:cxn ang="0">
                  <a:pos x="64" y="31"/>
                </a:cxn>
                <a:cxn ang="0">
                  <a:pos x="68" y="29"/>
                </a:cxn>
                <a:cxn ang="0">
                  <a:pos x="70" y="25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5"/>
                </a:cxn>
                <a:cxn ang="0">
                  <a:pos x="62" y="5"/>
                </a:cxn>
                <a:cxn ang="0">
                  <a:pos x="56" y="7"/>
                </a:cxn>
                <a:cxn ang="0">
                  <a:pos x="54" y="25"/>
                </a:cxn>
                <a:cxn ang="0">
                  <a:pos x="54" y="29"/>
                </a:cxn>
                <a:cxn ang="0">
                  <a:pos x="58" y="31"/>
                </a:cxn>
                <a:cxn ang="0">
                  <a:pos x="32" y="32"/>
                </a:cxn>
                <a:cxn ang="0">
                  <a:pos x="34" y="31"/>
                </a:cxn>
                <a:cxn ang="0">
                  <a:pos x="36" y="30"/>
                </a:cxn>
                <a:cxn ang="0">
                  <a:pos x="36" y="27"/>
                </a:cxn>
                <a:cxn ang="0">
                  <a:pos x="38" y="12"/>
                </a:cxn>
                <a:cxn ang="0">
                  <a:pos x="36" y="6"/>
                </a:cxn>
                <a:cxn ang="0">
                  <a:pos x="34" y="5"/>
                </a:cxn>
                <a:cxn ang="0">
                  <a:pos x="32" y="4"/>
                </a:cxn>
                <a:cxn ang="0">
                  <a:pos x="28" y="5"/>
                </a:cxn>
                <a:cxn ang="0">
                  <a:pos x="22" y="8"/>
                </a:cxn>
                <a:cxn ang="0">
                  <a:pos x="22" y="27"/>
                </a:cxn>
                <a:cxn ang="0">
                  <a:pos x="24" y="30"/>
                </a:cxn>
                <a:cxn ang="0">
                  <a:pos x="26" y="32"/>
                </a:cxn>
                <a:cxn ang="0">
                  <a:pos x="0" y="31"/>
                </a:cxn>
                <a:cxn ang="0">
                  <a:pos x="4" y="30"/>
                </a:cxn>
                <a:cxn ang="0">
                  <a:pos x="4" y="25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92" h="32">
                  <a:moveTo>
                    <a:pt x="22" y="0"/>
                  </a:moveTo>
                  <a:lnTo>
                    <a:pt x="22" y="5"/>
                  </a:lnTo>
                  <a:lnTo>
                    <a:pt x="26" y="3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3"/>
                  </a:lnTo>
                  <a:lnTo>
                    <a:pt x="52" y="6"/>
                  </a:lnTo>
                  <a:lnTo>
                    <a:pt x="58" y="3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2" y="3"/>
                  </a:lnTo>
                  <a:lnTo>
                    <a:pt x="84" y="5"/>
                  </a:lnTo>
                  <a:lnTo>
                    <a:pt x="86" y="8"/>
                  </a:lnTo>
                  <a:lnTo>
                    <a:pt x="86" y="12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2" y="31"/>
                  </a:lnTo>
                  <a:lnTo>
                    <a:pt x="92" y="32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66" y="30"/>
                  </a:lnTo>
                  <a:lnTo>
                    <a:pt x="68" y="29"/>
                  </a:lnTo>
                  <a:lnTo>
                    <a:pt x="70" y="27"/>
                  </a:lnTo>
                  <a:lnTo>
                    <a:pt x="70" y="25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6" y="30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8" y="2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3" name="Freeform 5709"/>
            <p:cNvSpPr>
              <a:spLocks noEditPoints="1"/>
            </p:cNvSpPr>
            <p:nvPr/>
          </p:nvSpPr>
          <p:spPr bwMode="auto">
            <a:xfrm>
              <a:off x="1925" y="2490"/>
              <a:ext cx="50" cy="33"/>
            </a:xfrm>
            <a:custGeom>
              <a:avLst/>
              <a:gdLst/>
              <a:ahLst/>
              <a:cxnLst>
                <a:cxn ang="0">
                  <a:pos x="50" y="15"/>
                </a:cxn>
                <a:cxn ang="0">
                  <a:pos x="18" y="15"/>
                </a:cxn>
                <a:cxn ang="0">
                  <a:pos x="18" y="18"/>
                </a:cxn>
                <a:cxn ang="0">
                  <a:pos x="20" y="22"/>
                </a:cxn>
                <a:cxn ang="0">
                  <a:pos x="24" y="24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8" y="26"/>
                </a:cxn>
                <a:cxn ang="0">
                  <a:pos x="40" y="25"/>
                </a:cxn>
                <a:cxn ang="0">
                  <a:pos x="44" y="24"/>
                </a:cxn>
                <a:cxn ang="0">
                  <a:pos x="48" y="22"/>
                </a:cxn>
                <a:cxn ang="0">
                  <a:pos x="50" y="23"/>
                </a:cxn>
                <a:cxn ang="0">
                  <a:pos x="44" y="27"/>
                </a:cxn>
                <a:cxn ang="0">
                  <a:pos x="38" y="31"/>
                </a:cxn>
                <a:cxn ang="0">
                  <a:pos x="32" y="32"/>
                </a:cxn>
                <a:cxn ang="0">
                  <a:pos x="26" y="33"/>
                </a:cxn>
                <a:cxn ang="0">
                  <a:pos x="18" y="32"/>
                </a:cxn>
                <a:cxn ang="0">
                  <a:pos x="10" y="31"/>
                </a:cxn>
                <a:cxn ang="0">
                  <a:pos x="6" y="27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8" y="5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6" y="7"/>
                </a:cxn>
                <a:cxn ang="0">
                  <a:pos x="48" y="11"/>
                </a:cxn>
                <a:cxn ang="0">
                  <a:pos x="50" y="15"/>
                </a:cxn>
                <a:cxn ang="0">
                  <a:pos x="34" y="13"/>
                </a:cxn>
                <a:cxn ang="0">
                  <a:pos x="34" y="8"/>
                </a:cxn>
                <a:cxn ang="0">
                  <a:pos x="32" y="6"/>
                </a:cxn>
                <a:cxn ang="0">
                  <a:pos x="32" y="4"/>
                </a:cxn>
                <a:cxn ang="0">
                  <a:pos x="30" y="3"/>
                </a:cxn>
                <a:cxn ang="0">
                  <a:pos x="28" y="3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8" y="12"/>
                </a:cxn>
                <a:cxn ang="0">
                  <a:pos x="18" y="13"/>
                </a:cxn>
                <a:cxn ang="0">
                  <a:pos x="34" y="13"/>
                </a:cxn>
              </a:cxnLst>
              <a:rect l="0" t="0" r="r" b="b"/>
              <a:pathLst>
                <a:path w="50" h="33">
                  <a:moveTo>
                    <a:pt x="50" y="15"/>
                  </a:moveTo>
                  <a:lnTo>
                    <a:pt x="18" y="15"/>
                  </a:lnTo>
                  <a:lnTo>
                    <a:pt x="18" y="18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0" y="25"/>
                  </a:lnTo>
                  <a:lnTo>
                    <a:pt x="44" y="24"/>
                  </a:lnTo>
                  <a:lnTo>
                    <a:pt x="48" y="22"/>
                  </a:lnTo>
                  <a:lnTo>
                    <a:pt x="50" y="23"/>
                  </a:lnTo>
                  <a:lnTo>
                    <a:pt x="44" y="27"/>
                  </a:lnTo>
                  <a:lnTo>
                    <a:pt x="38" y="31"/>
                  </a:lnTo>
                  <a:lnTo>
                    <a:pt x="32" y="32"/>
                  </a:lnTo>
                  <a:lnTo>
                    <a:pt x="26" y="33"/>
                  </a:lnTo>
                  <a:lnTo>
                    <a:pt x="18" y="32"/>
                  </a:lnTo>
                  <a:lnTo>
                    <a:pt x="10" y="31"/>
                  </a:lnTo>
                  <a:lnTo>
                    <a:pt x="6" y="27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5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6" y="7"/>
                  </a:lnTo>
                  <a:lnTo>
                    <a:pt x="48" y="11"/>
                  </a:lnTo>
                  <a:lnTo>
                    <a:pt x="50" y="15"/>
                  </a:lnTo>
                  <a:close/>
                  <a:moveTo>
                    <a:pt x="34" y="13"/>
                  </a:moveTo>
                  <a:lnTo>
                    <a:pt x="34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4" name="Freeform 5710"/>
            <p:cNvSpPr>
              <a:spLocks/>
            </p:cNvSpPr>
            <p:nvPr/>
          </p:nvSpPr>
          <p:spPr bwMode="auto">
            <a:xfrm>
              <a:off x="1983" y="2490"/>
              <a:ext cx="58" cy="3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5"/>
                </a:cxn>
                <a:cxn ang="0">
                  <a:pos x="26" y="3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6" y="2"/>
                </a:cxn>
                <a:cxn ang="0">
                  <a:pos x="50" y="4"/>
                </a:cxn>
                <a:cxn ang="0">
                  <a:pos x="52" y="6"/>
                </a:cxn>
                <a:cxn ang="0">
                  <a:pos x="52" y="8"/>
                </a:cxn>
                <a:cxn ang="0">
                  <a:pos x="52" y="13"/>
                </a:cxn>
                <a:cxn ang="0">
                  <a:pos x="52" y="25"/>
                </a:cxn>
                <a:cxn ang="0">
                  <a:pos x="52" y="27"/>
                </a:cxn>
                <a:cxn ang="0">
                  <a:pos x="54" y="30"/>
                </a:cxn>
                <a:cxn ang="0">
                  <a:pos x="54" y="30"/>
                </a:cxn>
                <a:cxn ang="0">
                  <a:pos x="58" y="31"/>
                </a:cxn>
                <a:cxn ang="0">
                  <a:pos x="58" y="32"/>
                </a:cxn>
                <a:cxn ang="0">
                  <a:pos x="30" y="32"/>
                </a:cxn>
                <a:cxn ang="0">
                  <a:pos x="30" y="31"/>
                </a:cxn>
                <a:cxn ang="0">
                  <a:pos x="32" y="30"/>
                </a:cxn>
                <a:cxn ang="0">
                  <a:pos x="34" y="29"/>
                </a:cxn>
                <a:cxn ang="0">
                  <a:pos x="36" y="27"/>
                </a:cxn>
                <a:cxn ang="0">
                  <a:pos x="36" y="25"/>
                </a:cxn>
                <a:cxn ang="0">
                  <a:pos x="36" y="11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0" y="4"/>
                </a:cxn>
                <a:cxn ang="0">
                  <a:pos x="28" y="5"/>
                </a:cxn>
                <a:cxn ang="0">
                  <a:pos x="24" y="6"/>
                </a:cxn>
                <a:cxn ang="0">
                  <a:pos x="22" y="9"/>
                </a:cxn>
                <a:cxn ang="0">
                  <a:pos x="22" y="25"/>
                </a:cxn>
                <a:cxn ang="0">
                  <a:pos x="22" y="27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31"/>
                </a:cxn>
                <a:cxn ang="0">
                  <a:pos x="26" y="32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2" y="30"/>
                </a:cxn>
                <a:cxn ang="0">
                  <a:pos x="4" y="30"/>
                </a:cxn>
                <a:cxn ang="0">
                  <a:pos x="4" y="27"/>
                </a:cxn>
                <a:cxn ang="0">
                  <a:pos x="4" y="25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58" h="32">
                  <a:moveTo>
                    <a:pt x="22" y="0"/>
                  </a:moveTo>
                  <a:lnTo>
                    <a:pt x="22" y="5"/>
                  </a:lnTo>
                  <a:lnTo>
                    <a:pt x="26" y="3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13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32" y="30"/>
                  </a:lnTo>
                  <a:lnTo>
                    <a:pt x="34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11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4"/>
                  </a:lnTo>
                  <a:lnTo>
                    <a:pt x="28" y="5"/>
                  </a:lnTo>
                  <a:lnTo>
                    <a:pt x="24" y="6"/>
                  </a:lnTo>
                  <a:lnTo>
                    <a:pt x="22" y="9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5" name="Freeform 5711"/>
            <p:cNvSpPr>
              <a:spLocks/>
            </p:cNvSpPr>
            <p:nvPr/>
          </p:nvSpPr>
          <p:spPr bwMode="auto">
            <a:xfrm>
              <a:off x="2049" y="2479"/>
              <a:ext cx="36" cy="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1"/>
                </a:cxn>
                <a:cxn ang="0">
                  <a:pos x="36" y="11"/>
                </a:cxn>
                <a:cxn ang="0">
                  <a:pos x="36" y="15"/>
                </a:cxn>
                <a:cxn ang="0">
                  <a:pos x="24" y="15"/>
                </a:cxn>
                <a:cxn ang="0">
                  <a:pos x="24" y="34"/>
                </a:cxn>
                <a:cxn ang="0">
                  <a:pos x="24" y="36"/>
                </a:cxn>
                <a:cxn ang="0">
                  <a:pos x="24" y="37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6" y="40"/>
                </a:cxn>
                <a:cxn ang="0">
                  <a:pos x="28" y="40"/>
                </a:cxn>
                <a:cxn ang="0">
                  <a:pos x="30" y="38"/>
                </a:cxn>
                <a:cxn ang="0">
                  <a:pos x="34" y="36"/>
                </a:cxn>
                <a:cxn ang="0">
                  <a:pos x="36" y="37"/>
                </a:cxn>
                <a:cxn ang="0">
                  <a:pos x="32" y="41"/>
                </a:cxn>
                <a:cxn ang="0">
                  <a:pos x="26" y="43"/>
                </a:cxn>
                <a:cxn ang="0">
                  <a:pos x="20" y="44"/>
                </a:cxn>
                <a:cxn ang="0">
                  <a:pos x="16" y="43"/>
                </a:cxn>
                <a:cxn ang="0">
                  <a:pos x="12" y="42"/>
                </a:cxn>
                <a:cxn ang="0">
                  <a:pos x="8" y="41"/>
                </a:cxn>
                <a:cxn ang="0">
                  <a:pos x="8" y="38"/>
                </a:cxn>
                <a:cxn ang="0">
                  <a:pos x="6" y="36"/>
                </a:cxn>
                <a:cxn ang="0">
                  <a:pos x="6" y="32"/>
                </a:cxn>
                <a:cxn ang="0">
                  <a:pos x="6" y="15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6" y="11"/>
                </a:cxn>
                <a:cxn ang="0">
                  <a:pos x="12" y="8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4" y="0"/>
                </a:cxn>
              </a:cxnLst>
              <a:rect l="0" t="0" r="r" b="b"/>
              <a:pathLst>
                <a:path w="36" h="44">
                  <a:moveTo>
                    <a:pt x="24" y="0"/>
                  </a:moveTo>
                  <a:lnTo>
                    <a:pt x="24" y="11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24" y="15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4" y="36"/>
                  </a:lnTo>
                  <a:lnTo>
                    <a:pt x="36" y="37"/>
                  </a:lnTo>
                  <a:lnTo>
                    <a:pt x="32" y="41"/>
                  </a:lnTo>
                  <a:lnTo>
                    <a:pt x="26" y="43"/>
                  </a:lnTo>
                  <a:lnTo>
                    <a:pt x="20" y="44"/>
                  </a:lnTo>
                  <a:lnTo>
                    <a:pt x="16" y="43"/>
                  </a:lnTo>
                  <a:lnTo>
                    <a:pt x="12" y="42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36" name="ZoneTexte 6735"/>
          <p:cNvSpPr txBox="1"/>
          <p:nvPr/>
        </p:nvSpPr>
        <p:spPr>
          <a:xfrm>
            <a:off x="914400" y="1493135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&lt;</a:t>
            </a:r>
            <a:r>
              <a:rPr lang="el-G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L&gt;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37" name="ZoneTexte 6736"/>
          <p:cNvSpPr txBox="1"/>
          <p:nvPr/>
        </p:nvSpPr>
        <p:spPr>
          <a:xfrm>
            <a:off x="960699" y="4560425"/>
            <a:ext cx="141737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Erecoil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&gt;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9_pr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94350" y="3641725"/>
            <a:ext cx="2301875" cy="30829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5605" name="Picture 5" descr="f10_db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27907" y="480219"/>
            <a:ext cx="2747962" cy="39751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5606" name="Picture 6" descr="f11_db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092994" y="3272631"/>
            <a:ext cx="2644775" cy="39163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836973" y="252248"/>
            <a:ext cx="5093082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INCL4.5: </a:t>
            </a:r>
            <a:r>
              <a:rPr lang="en-US" b="1" dirty="0" err="1"/>
              <a:t>Pion</a:t>
            </a:r>
            <a:r>
              <a:rPr lang="en-US" b="1" dirty="0"/>
              <a:t> production improved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786313" y="785813"/>
            <a:ext cx="3415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T. </a:t>
            </a:r>
            <a:r>
              <a:rPr lang="en-US" sz="1200" dirty="0" err="1"/>
              <a:t>Aoust</a:t>
            </a:r>
            <a:r>
              <a:rPr lang="en-US" sz="1200" dirty="0"/>
              <a:t>, J. </a:t>
            </a:r>
            <a:r>
              <a:rPr lang="en-US" sz="1200" dirty="0" err="1"/>
              <a:t>Cugnon</a:t>
            </a:r>
            <a:r>
              <a:rPr lang="en-US" sz="1200" dirty="0"/>
              <a:t>, Phys. Rev. </a:t>
            </a:r>
            <a:r>
              <a:rPr lang="en-US" sz="1200" dirty="0" smtClean="0"/>
              <a:t>C74 (2006) 064607 </a:t>
            </a:r>
            <a:endParaRPr lang="en-US" sz="1200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056022" y="1355834"/>
            <a:ext cx="3425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l-GR" baseline="-25000" dirty="0">
                <a:solidFill>
                  <a:srgbClr val="FFFF00"/>
                </a:solidFill>
                <a:cs typeface="Arial" charset="0"/>
              </a:rPr>
              <a:t>π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(t</a:t>
            </a:r>
            <a:r>
              <a:rPr lang="el-GR" baseline="-25000" dirty="0">
                <a:solidFill>
                  <a:srgbClr val="FFFF00"/>
                </a:solidFill>
                <a:cs typeface="Arial" charset="0"/>
              </a:rPr>
              <a:t>π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,(N-Z)/A) </a:t>
            </a:r>
            <a:r>
              <a:rPr lang="fr-FR" dirty="0" err="1">
                <a:solidFill>
                  <a:srgbClr val="FFFF00"/>
                </a:solidFill>
                <a:cs typeface="Arial" charset="0"/>
              </a:rPr>
              <a:t>introduced</a:t>
            </a:r>
            <a:endParaRPr lang="el-GR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153025" y="2032000"/>
            <a:ext cx="3380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Dashed: WITH V</a:t>
            </a:r>
            <a:r>
              <a:rPr lang="el-GR" dirty="0">
                <a:solidFill>
                  <a:srgbClr val="FFFF00"/>
                </a:solidFill>
              </a:rPr>
              <a:t>π</a:t>
            </a:r>
            <a:r>
              <a:rPr lang="fr-FR" dirty="0">
                <a:solidFill>
                  <a:srgbClr val="FFFF00"/>
                </a:solidFill>
              </a:rPr>
              <a:t> (New)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057775" y="242093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Continuous: WITHOUT (Old) 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28688" y="6583363"/>
            <a:ext cx="3117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D. Cochran et al, Phys. Rev. D6 (1972) 292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225550" y="792163"/>
            <a:ext cx="261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 (730 MeV) + Pb -&gt; </a:t>
            </a:r>
            <a:r>
              <a:rPr lang="el-GR" sz="1400">
                <a:cs typeface="Arial" charset="0"/>
              </a:rPr>
              <a:t>π</a:t>
            </a:r>
            <a:r>
              <a:rPr lang="fr-FR" sz="1400">
                <a:cs typeface="Arial" charset="0"/>
              </a:rPr>
              <a:t>+ (or </a:t>
            </a:r>
            <a:r>
              <a:rPr lang="el-GR" sz="1400">
                <a:cs typeface="Arial" charset="0"/>
              </a:rPr>
              <a:t>π</a:t>
            </a:r>
            <a:r>
              <a:rPr lang="fr-FR" sz="1400">
                <a:cs typeface="Arial" charset="0"/>
              </a:rPr>
              <a:t>-)</a:t>
            </a:r>
            <a:endParaRPr lang="el-GR" sz="1400">
              <a:cs typeface="Arial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805526" y="3041540"/>
            <a:ext cx="336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>
                <a:cs typeface="Arial" charset="0"/>
              </a:rPr>
              <a:t>π</a:t>
            </a:r>
            <a:r>
              <a:rPr lang="fr-FR" dirty="0">
                <a:cs typeface="Arial" charset="0"/>
              </a:rPr>
              <a:t> production </a:t>
            </a:r>
            <a:r>
              <a:rPr lang="fr-FR" dirty="0" err="1">
                <a:cs typeface="Arial" charset="0"/>
              </a:rPr>
              <a:t>significantly</a:t>
            </a:r>
            <a:r>
              <a:rPr lang="fr-FR" dirty="0">
                <a:cs typeface="Arial" charset="0"/>
              </a:rPr>
              <a:t> </a:t>
            </a:r>
            <a:r>
              <a:rPr lang="fr-FR" dirty="0" err="1">
                <a:cs typeface="Arial" charset="0"/>
              </a:rPr>
              <a:t>better</a:t>
            </a:r>
            <a:endParaRPr lang="fr-FR" dirty="0">
              <a:cs typeface="Arial" charset="0"/>
            </a:endParaRPr>
          </a:p>
          <a:p>
            <a:r>
              <a:rPr lang="fr-FR" dirty="0">
                <a:cs typeface="Arial" charset="0"/>
              </a:rPr>
              <a:t>(</a:t>
            </a:r>
            <a:r>
              <a:rPr lang="fr-FR" dirty="0" err="1">
                <a:cs typeface="Arial" charset="0"/>
              </a:rPr>
              <a:t>also</a:t>
            </a:r>
            <a:r>
              <a:rPr lang="fr-FR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π</a:t>
            </a:r>
            <a:r>
              <a:rPr lang="fr-FR" dirty="0">
                <a:cs typeface="Arial" charset="0"/>
              </a:rPr>
              <a:t> </a:t>
            </a:r>
            <a:r>
              <a:rPr lang="fr-FR" dirty="0" err="1">
                <a:cs typeface="Arial" charset="0"/>
              </a:rPr>
              <a:t>induced</a:t>
            </a:r>
            <a:r>
              <a:rPr lang="fr-FR" dirty="0">
                <a:cs typeface="Arial" charset="0"/>
              </a:rPr>
              <a:t> </a:t>
            </a:r>
            <a:r>
              <a:rPr lang="fr-FR" dirty="0" err="1">
                <a:cs typeface="Arial" charset="0"/>
              </a:rPr>
              <a:t>reactions</a:t>
            </a:r>
            <a:r>
              <a:rPr lang="fr-FR" dirty="0">
                <a:cs typeface="Arial" charset="0"/>
              </a:rPr>
              <a:t>)</a:t>
            </a:r>
            <a:endParaRPr lang="el-GR" dirty="0"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69984" y="104172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π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+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06637" y="3786851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π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-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98556" y="55346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π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+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82044" y="5536557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π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-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21937" y="197069"/>
            <a:ext cx="7454092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INCL4+ABLA: Composite projectiles (n cross sections)</a:t>
            </a:r>
          </a:p>
        </p:txBody>
      </p:sp>
      <p:pic>
        <p:nvPicPr>
          <p:cNvPr id="24581" name="Picture 5" descr="c12_cu_400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5763" y="1290638"/>
            <a:ext cx="3240087" cy="458946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4582" name="Picture 6" descr="c12_pb_400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638" y="1249363"/>
            <a:ext cx="3281362" cy="4648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01988" y="5943600"/>
            <a:ext cx="57106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Extension for fun</a:t>
            </a:r>
            <a:r>
              <a:rPr lang="en-US" sz="2000" dirty="0"/>
              <a:t>: C12 as 12 nucleons in</a:t>
            </a:r>
          </a:p>
          <a:p>
            <a:r>
              <a:rPr lang="en-US" sz="2000" dirty="0"/>
              <a:t>realistic r-space and p-space </a:t>
            </a:r>
            <a:r>
              <a:rPr lang="en-US" sz="2000" dirty="0" err="1"/>
              <a:t>distrib</a:t>
            </a:r>
            <a:r>
              <a:rPr lang="en-US" sz="2000" dirty="0"/>
              <a:t>. + binding energy.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538538" y="766763"/>
            <a:ext cx="3393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Potentiality of extensions:</a:t>
            </a:r>
          </a:p>
        </p:txBody>
      </p:sp>
      <p:pic>
        <p:nvPicPr>
          <p:cNvPr id="24585" name="Picture 9" descr="fig26_deutons_1600_gauss_pa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8" y="1162050"/>
            <a:ext cx="1909762" cy="2470150"/>
          </a:xfrm>
          <a:prstGeom prst="rect">
            <a:avLst/>
          </a:prstGeom>
          <a:noFill/>
        </p:spPr>
      </p:pic>
      <p:pic>
        <p:nvPicPr>
          <p:cNvPr id="24586" name="Picture 10" descr="dpb2000_fig"/>
          <p:cNvPicPr>
            <a:picLocks noChangeAspect="1" noChangeArrowheads="1"/>
          </p:cNvPicPr>
          <p:nvPr/>
        </p:nvPicPr>
        <p:blipFill>
          <a:blip r:embed="rId5"/>
          <a:srcRect r="27702"/>
          <a:stretch>
            <a:fillRect/>
          </a:stretch>
        </p:blipFill>
        <p:spPr bwMode="auto">
          <a:xfrm>
            <a:off x="358775" y="3670300"/>
            <a:ext cx="2130425" cy="2946400"/>
          </a:xfrm>
          <a:prstGeom prst="rect">
            <a:avLst/>
          </a:prstGeom>
          <a:noFill/>
        </p:spPr>
      </p:pic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782888" y="887413"/>
            <a:ext cx="0" cy="5607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96863" y="741363"/>
            <a:ext cx="2582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d beam already in</a:t>
            </a:r>
            <a:r>
              <a:rPr lang="en-US" dirty="0"/>
              <a:t>)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914493" y="781050"/>
            <a:ext cx="1439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C12 beam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521200" y="5694363"/>
            <a:ext cx="3195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Y. Iwata et al., Phys. Rev. C64 (2001) 54609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pal_nd2007_new.jpg"/>
          <p:cNvPicPr>
            <a:picLocks noChangeAspect="1"/>
          </p:cNvPicPr>
          <p:nvPr/>
        </p:nvPicPr>
        <p:blipFill>
          <a:blip r:embed="rId2"/>
          <a:srcRect b="25688"/>
          <a:stretch>
            <a:fillRect/>
          </a:stretch>
        </p:blipFill>
        <p:spPr>
          <a:xfrm>
            <a:off x="1513490" y="2196063"/>
            <a:ext cx="6344137" cy="39680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4400" y="583324"/>
            <a:ext cx="757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What is Intra Nuclear Cascade (in brief) ?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 flipH="1">
            <a:off x="640080" y="6369270"/>
            <a:ext cx="510802" cy="336330"/>
          </a:xfrm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322564" name="Text Box 4" descr="50 %"/>
          <p:cNvSpPr txBox="1">
            <a:spLocks noChangeArrowheads="1"/>
          </p:cNvSpPr>
          <p:nvPr/>
        </p:nvSpPr>
        <p:spPr bwMode="auto">
          <a:xfrm>
            <a:off x="409466" y="213492"/>
            <a:ext cx="8312150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GB" b="1" dirty="0">
                <a:latin typeface="Arial" charset="0"/>
              </a:rPr>
              <a:t>Light charged particle prediction with INCL4.5-ABLA07</a:t>
            </a:r>
          </a:p>
        </p:txBody>
      </p:sp>
      <p:pic>
        <p:nvPicPr>
          <p:cNvPr id="9221" name="Image 9" descr="ta1200_incl45_abla0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28700"/>
            <a:ext cx="3706813" cy="4978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Image 8" descr="SLeray_fig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1073150"/>
            <a:ext cx="3709988" cy="4978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1460500" y="762000"/>
            <a:ext cx="1955800" cy="30797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fr-FR" sz="1400" b="1">
                <a:solidFill>
                  <a:srgbClr val="0000CC"/>
                </a:solidFill>
                <a:latin typeface="Arial" charset="0"/>
              </a:rPr>
              <a:t>p (1.2 GeV)  +Ta</a:t>
            </a:r>
            <a:endParaRPr lang="en-GB" sz="14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224" name="Text Box 21"/>
          <p:cNvSpPr txBox="1">
            <a:spLocks noChangeArrowheads="1"/>
          </p:cNvSpPr>
          <p:nvPr/>
        </p:nvSpPr>
        <p:spPr bwMode="auto">
          <a:xfrm>
            <a:off x="6038850" y="762000"/>
            <a:ext cx="1614488" cy="30797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fr-FR" sz="1400" b="1">
                <a:solidFill>
                  <a:srgbClr val="0000CC"/>
                </a:solidFill>
                <a:latin typeface="Arial" charset="0"/>
              </a:rPr>
              <a:t>p (62 MeV)  +Fe</a:t>
            </a:r>
            <a:endParaRPr lang="en-GB" sz="14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3338" y="6211819"/>
            <a:ext cx="770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Cluster formation by coalescence (</a:t>
            </a:r>
            <a:r>
              <a:rPr lang="en-US" dirty="0" err="1" smtClean="0">
                <a:solidFill>
                  <a:srgbClr val="FFFF00"/>
                </a:solidFill>
              </a:rPr>
              <a:t>r,p</a:t>
            </a:r>
            <a:r>
              <a:rPr lang="en-US" dirty="0" smtClean="0">
                <a:solidFill>
                  <a:srgbClr val="FFFF00"/>
                </a:solidFill>
              </a:rPr>
              <a:t>) at the nucleus surface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1414" y="5995686"/>
            <a:ext cx="3242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C.M. </a:t>
            </a:r>
            <a:r>
              <a:rPr lang="en-US" sz="1200" dirty="0" err="1" smtClean="0"/>
              <a:t>Herbach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A765 (2006) 426</a:t>
            </a:r>
            <a:endParaRPr lang="en-US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913979" y="6017933"/>
            <a:ext cx="3447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F.E. Bertrand, R.W. </a:t>
            </a:r>
            <a:r>
              <a:rPr lang="en-US" sz="1200" dirty="0" err="1" smtClean="0"/>
              <a:t>Pelle</a:t>
            </a:r>
            <a:r>
              <a:rPr lang="en-US" sz="1200" dirty="0" smtClean="0"/>
              <a:t> Phys. Rev. C8 (1973) 1045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9" descr="Pb_tritium_INCL45-ABLA07-CEM_log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48275" y="515938"/>
            <a:ext cx="33972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81D8E5-4ADE-49B2-B349-B6C6CDEDD658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95903" y="270204"/>
            <a:ext cx="3720663" cy="533400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Tritium production</a:t>
            </a:r>
            <a:endParaRPr lang="fr-F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0245" name="AutoShape 5"/>
          <p:cNvCxnSpPr>
            <a:cxnSpLocks noChangeShapeType="1"/>
          </p:cNvCxnSpPr>
          <p:nvPr/>
        </p:nvCxnSpPr>
        <p:spPr bwMode="auto">
          <a:xfrm>
            <a:off x="7002463" y="3644900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10246" name="Text Box 8" descr="noir)"/>
          <p:cNvSpPr txBox="1">
            <a:spLocks noChangeArrowheads="1"/>
          </p:cNvSpPr>
          <p:nvPr/>
        </p:nvSpPr>
        <p:spPr bwMode="auto">
          <a:xfrm>
            <a:off x="215900" y="5651500"/>
            <a:ext cx="8712200" cy="769938"/>
          </a:xfrm>
          <a:prstGeom prst="rect">
            <a:avLst/>
          </a:prstGeom>
          <a:pattFill prst="ltDnDiag">
            <a:fgClr>
              <a:srgbClr val="FFFFCC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 INCL4.5-ABLA07 gives a very good agreement with data all over the energy range, generally better than other models in MCNPX</a:t>
            </a:r>
          </a:p>
        </p:txBody>
      </p:sp>
      <p:pic>
        <p:nvPicPr>
          <p:cNvPr id="10247" name="Image 9" descr="Fe_tritium_INCL45-ABLA07-CEM_log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10394" y="553244"/>
            <a:ext cx="3427413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 descr="noir)"/>
          <p:cNvSpPr txBox="1">
            <a:spLocks noChangeArrowheads="1"/>
          </p:cNvSpPr>
          <p:nvPr/>
        </p:nvSpPr>
        <p:spPr bwMode="auto">
          <a:xfrm>
            <a:off x="438150" y="4540250"/>
            <a:ext cx="8178800" cy="1108075"/>
          </a:xfrm>
          <a:prstGeom prst="rect">
            <a:avLst/>
          </a:prstGeom>
          <a:pattFill prst="ltDnDiag">
            <a:fgClr>
              <a:srgbClr val="FFFFCC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ABLA07 now produces t and </a:t>
            </a:r>
            <a:r>
              <a:rPr lang="en-US" sz="2000" b="1" baseline="300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He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Cluster emission  during the INC stage very important for t (NIMB 268 (2010) 581)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23214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ABLA07: New </a:t>
            </a:r>
            <a:r>
              <a:rPr lang="en-US" sz="1400" dirty="0" err="1" smtClean="0">
                <a:solidFill>
                  <a:srgbClr val="FFFF00"/>
                </a:solidFill>
              </a:rPr>
              <a:t>Desexcitation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 model GSI (2007) </a:t>
            </a:r>
          </a:p>
          <a:p>
            <a:r>
              <a:rPr lang="en-US" sz="1400" dirty="0" smtClean="0"/>
              <a:t>K.H. Schmidt, A. </a:t>
            </a:r>
            <a:r>
              <a:rPr lang="en-US" sz="1400" dirty="0" err="1" smtClean="0"/>
              <a:t>Kelic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9850" y="939800"/>
            <a:ext cx="3633788" cy="541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229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931863"/>
            <a:ext cx="3405188" cy="5475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29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076762-33FD-4375-B95F-CC9272FE78AF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322564" name="Text Box 4" descr="50 %"/>
          <p:cNvSpPr txBox="1">
            <a:spLocks noChangeArrowheads="1"/>
          </p:cNvSpPr>
          <p:nvPr/>
        </p:nvSpPr>
        <p:spPr bwMode="auto">
          <a:xfrm>
            <a:off x="1152197" y="197726"/>
            <a:ext cx="7378700" cy="519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GB" sz="2800" b="1" dirty="0">
                <a:latin typeface="Arial" charset="0"/>
              </a:rPr>
              <a:t>Emission of intermediate mass fragments</a:t>
            </a:r>
          </a:p>
        </p:txBody>
      </p:sp>
      <p:sp>
        <p:nvSpPr>
          <p:cNvPr id="12294" name="Text Box 5" descr="50 %"/>
          <p:cNvSpPr txBox="1">
            <a:spLocks noChangeArrowheads="1"/>
          </p:cNvSpPr>
          <p:nvPr/>
        </p:nvSpPr>
        <p:spPr bwMode="auto">
          <a:xfrm>
            <a:off x="571500" y="1073150"/>
            <a:ext cx="933450" cy="7286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800" b="1" dirty="0">
                <a:solidFill>
                  <a:srgbClr val="FF0000"/>
                </a:solidFill>
                <a:latin typeface="Arial" charset="0"/>
              </a:rPr>
              <a:t>Total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800" b="1" dirty="0">
                <a:solidFill>
                  <a:srgbClr val="00B050"/>
                </a:solidFill>
                <a:latin typeface="Arial" charset="0"/>
              </a:rPr>
              <a:t>INCL4</a:t>
            </a:r>
            <a:endParaRPr lang="en-GB" sz="18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2295" name="Connecteur droit 11"/>
          <p:cNvCxnSpPr>
            <a:cxnSpLocks noChangeShapeType="1"/>
          </p:cNvCxnSpPr>
          <p:nvPr/>
        </p:nvCxnSpPr>
        <p:spPr bwMode="auto">
          <a:xfrm>
            <a:off x="127000" y="1250950"/>
            <a:ext cx="311150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12296" name="Connecteur droit 16"/>
          <p:cNvCxnSpPr>
            <a:cxnSpLocks noChangeShapeType="1"/>
          </p:cNvCxnSpPr>
          <p:nvPr/>
        </p:nvCxnSpPr>
        <p:spPr bwMode="auto">
          <a:xfrm>
            <a:off x="171450" y="1606550"/>
            <a:ext cx="311150" cy="0"/>
          </a:xfrm>
          <a:prstGeom prst="line">
            <a:avLst/>
          </a:prstGeom>
          <a:noFill/>
          <a:ln w="22225" algn="ctr">
            <a:solidFill>
              <a:srgbClr val="00B050"/>
            </a:solidFill>
            <a:round/>
            <a:headEnd type="none" w="sm" len="sm"/>
            <a:tailEnd type="none" w="sm" len="sm"/>
          </a:ln>
        </p:spPr>
      </p:cxnSp>
      <p:sp>
        <p:nvSpPr>
          <p:cNvPr id="18" name="Text Box 5" descr="50 %"/>
          <p:cNvSpPr txBox="1">
            <a:spLocks noChangeArrowheads="1"/>
          </p:cNvSpPr>
          <p:nvPr/>
        </p:nvSpPr>
        <p:spPr bwMode="auto">
          <a:xfrm>
            <a:off x="4038600" y="806450"/>
            <a:ext cx="20891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p+Au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1200 MeV</a:t>
            </a:r>
          </a:p>
        </p:txBody>
      </p:sp>
      <p:sp>
        <p:nvSpPr>
          <p:cNvPr id="19" name="Text Box 5" descr="50 %"/>
          <p:cNvSpPr txBox="1">
            <a:spLocks noChangeArrowheads="1"/>
          </p:cNvSpPr>
          <p:nvPr/>
        </p:nvSpPr>
        <p:spPr bwMode="auto">
          <a:xfrm>
            <a:off x="2838450" y="1162050"/>
            <a:ext cx="5778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6</a:t>
            </a:r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Li</a:t>
            </a:r>
          </a:p>
        </p:txBody>
      </p:sp>
      <p:sp>
        <p:nvSpPr>
          <p:cNvPr id="20" name="Text Box 5" descr="50 %"/>
          <p:cNvSpPr txBox="1">
            <a:spLocks noChangeArrowheads="1"/>
          </p:cNvSpPr>
          <p:nvPr/>
        </p:nvSpPr>
        <p:spPr bwMode="auto">
          <a:xfrm>
            <a:off x="6838950" y="1162050"/>
            <a:ext cx="6223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457200" indent="-457200"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7</a:t>
            </a:r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Be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5429250"/>
            <a:ext cx="1593850" cy="5778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srgbClr val="000099"/>
                </a:solidFill>
                <a:latin typeface="+mj-lt"/>
              </a:rPr>
              <a:t>Data: </a:t>
            </a:r>
            <a:r>
              <a:rPr lang="fr-FR" sz="1050" b="1" kern="0" dirty="0" err="1">
                <a:solidFill>
                  <a:srgbClr val="000099"/>
                </a:solidFill>
                <a:latin typeface="+mj-lt"/>
              </a:rPr>
              <a:t>Budzanowski</a:t>
            </a:r>
            <a:r>
              <a:rPr lang="fr-FR" sz="1050" b="1" kern="0" dirty="0">
                <a:solidFill>
                  <a:srgbClr val="000099"/>
                </a:solidFill>
                <a:latin typeface="+mj-lt"/>
              </a:rPr>
              <a:t> et al., PRC 78, 024603 (2008) </a:t>
            </a:r>
            <a:endParaRPr lang="de-DE" sz="1050" b="1" kern="0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6"/>
          <p:cNvPicPr>
            <a:picLocks noChangeAspect="1"/>
          </p:cNvPicPr>
          <p:nvPr/>
        </p:nvPicPr>
        <p:blipFill>
          <a:blip r:embed="rId2"/>
          <a:srcRect l="1112" t="11536" r="1112" b="1648"/>
          <a:stretch>
            <a:fillRect/>
          </a:stretch>
        </p:blipFill>
        <p:spPr bwMode="auto">
          <a:xfrm>
            <a:off x="0" y="509286"/>
            <a:ext cx="6018835" cy="311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622876"/>
            <a:ext cx="6007261" cy="32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08344" y="71763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Neutron production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5585" y="413216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Residus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61235" y="0"/>
            <a:ext cx="49087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IAEA </a:t>
            </a:r>
            <a:r>
              <a:rPr lang="en-US" b="1" dirty="0" err="1" smtClean="0"/>
              <a:t>Intercomparison</a:t>
            </a:r>
            <a:r>
              <a:rPr lang="en-US" b="1" dirty="0" smtClean="0"/>
              <a:t> Vienna 2009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241611" y="966561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p(~40Mev-2.6GeV)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6343529" y="1359799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Targets: Fe and </a:t>
            </a:r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423949" y="2384385"/>
            <a:ext cx="2202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~12 cascades </a:t>
            </a:r>
          </a:p>
          <a:p>
            <a:r>
              <a:rPr lang="en-US" dirty="0" smtClean="0"/>
              <a:t>~7 </a:t>
            </a:r>
            <a:r>
              <a:rPr lang="en-US" dirty="0" err="1" smtClean="0"/>
              <a:t>deexcitations</a:t>
            </a:r>
            <a:endParaRPr lang="en-US" dirty="0"/>
          </a:p>
        </p:txBody>
      </p:sp>
      <p:sp>
        <p:nvSpPr>
          <p:cNvPr id="12" name="Accolade fermante 11"/>
          <p:cNvSpPr/>
          <p:nvPr/>
        </p:nvSpPr>
        <p:spPr>
          <a:xfrm rot="16200000">
            <a:off x="5225144" y="3669475"/>
            <a:ext cx="356260" cy="97377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3918857" y="1151906"/>
            <a:ext cx="1389413" cy="285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6519553" y="3479471"/>
            <a:ext cx="134043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INCL4.5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>
            <a:endCxn id="13" idx="4"/>
          </p:cNvCxnSpPr>
          <p:nvPr/>
        </p:nvCxnSpPr>
        <p:spPr>
          <a:xfrm rot="16200000" flipV="1">
            <a:off x="4497779" y="1552699"/>
            <a:ext cx="1959430" cy="17278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12" idx="1"/>
          </p:cNvCxnSpPr>
          <p:nvPr/>
        </p:nvCxnSpPr>
        <p:spPr>
          <a:xfrm rot="10800000" flipV="1">
            <a:off x="5403275" y="3562596"/>
            <a:ext cx="866896" cy="4156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262505" y="6349690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(from J.C. David presentation)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85090" y="189186"/>
            <a:ext cx="352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INCL at threshold!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3" name="Image 2" descr="bi_alpha_1n_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" y="1056288"/>
            <a:ext cx="2865628" cy="362606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Image 3" descr="bi_alpha_2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469" y="1024758"/>
            <a:ext cx="2859008" cy="358463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Image 4" descr="bi_alpha_3n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530" y="1024759"/>
            <a:ext cx="2872443" cy="35951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ZoneTexte 5"/>
          <p:cNvSpPr txBox="1"/>
          <p:nvPr/>
        </p:nvSpPr>
        <p:spPr>
          <a:xfrm>
            <a:off x="6747641" y="204952"/>
            <a:ext cx="213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(Last improvement</a:t>
            </a:r>
          </a:p>
          <a:p>
            <a:r>
              <a:rPr lang="en-US" sz="2000" dirty="0" smtClean="0"/>
              <a:t>unpublished)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99545" y="5344511"/>
            <a:ext cx="8243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Coulomb deviation of 4He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Off-shell nucleons in 4He treated → Projectile spectators - Compound nucleus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Q-values from mass tables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1076" y="5029199"/>
            <a:ext cx="836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(Also right reaction cross-section at higher energy 100-200 </a:t>
            </a:r>
            <a:r>
              <a:rPr lang="en-US" dirty="0" err="1" smtClean="0"/>
              <a:t>MeV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387365" y="1608083"/>
            <a:ext cx="244490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+Bi209</a:t>
            </a:r>
            <a:r>
              <a:rPr lang="el-G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→</a:t>
            </a:r>
            <a:r>
              <a:rPr lang="en-US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x.n+At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4503" y="155747"/>
            <a:ext cx="455605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INCL: Concluding </a:t>
            </a:r>
            <a:r>
              <a:rPr lang="en-US" sz="2800" b="1" dirty="0" smtClean="0">
                <a:solidFill>
                  <a:srgbClr val="FFFF00"/>
                </a:solidFill>
              </a:rPr>
              <a:t>Remarks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977835"/>
            <a:ext cx="686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broad range of physics studied (~100 </a:t>
            </a:r>
            <a:r>
              <a:rPr lang="en-US" dirty="0" err="1" smtClean="0">
                <a:solidFill>
                  <a:srgbClr val="FFFF00"/>
                </a:solidFill>
              </a:rPr>
              <a:t>MeV</a:t>
            </a:r>
            <a:r>
              <a:rPr lang="en-US" dirty="0" smtClean="0">
                <a:solidFill>
                  <a:srgbClr val="FFFF00"/>
                </a:solidFill>
              </a:rPr>
              <a:t> ~2GeV)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314636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Evolution-improvements of the code   1980 → 2010…and more!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67030"/>
            <a:ext cx="332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Two complementary path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57839" y="3713969"/>
            <a:ext cx="824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7C80"/>
                </a:solidFill>
              </a:rPr>
              <a:t>A lab for testing standard effects realistically treated</a:t>
            </a:r>
          </a:p>
          <a:p>
            <a:r>
              <a:rPr lang="en-US" sz="1800" dirty="0" smtClean="0"/>
              <a:t>No (or minimal) adjusted parameters → prediction capability</a:t>
            </a:r>
          </a:p>
          <a:p>
            <a:r>
              <a:rPr lang="en-US" sz="1800" dirty="0" smtClean="0"/>
              <a:t>Coupling with various </a:t>
            </a:r>
            <a:r>
              <a:rPr lang="en-US" sz="1800" dirty="0" err="1" smtClean="0"/>
              <a:t>deexcitation</a:t>
            </a:r>
            <a:r>
              <a:rPr lang="en-US" sz="1800" dirty="0" smtClean="0"/>
              <a:t> models (evaporation, fission, </a:t>
            </a:r>
            <a:r>
              <a:rPr lang="en-US" sz="1800" dirty="0" err="1" smtClean="0"/>
              <a:t>multifragmentation</a:t>
            </a:r>
            <a:r>
              <a:rPr lang="en-US" sz="1800" dirty="0" smtClean="0"/>
              <a:t>…)</a:t>
            </a:r>
            <a:endParaRPr lang="en-US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1057839" y="4631074"/>
            <a:ext cx="8109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7C80"/>
                </a:solidFill>
              </a:rPr>
              <a:t>Precise event generator for transport codes </a:t>
            </a:r>
            <a:r>
              <a:rPr lang="en-US" sz="1800" dirty="0" smtClean="0"/>
              <a:t>(MCNPX, GEANT4, PHITS…)</a:t>
            </a:r>
          </a:p>
          <a:p>
            <a:r>
              <a:rPr lang="en-US" sz="1800" dirty="0" smtClean="0"/>
              <a:t>Ambitious at the beginning, a winning bet! (50 run of Ca-Ca in 1980, now ~10</a:t>
            </a:r>
            <a:r>
              <a:rPr lang="en-US" sz="1200" dirty="0" smtClean="0"/>
              <a:t>6)</a:t>
            </a:r>
          </a:p>
          <a:p>
            <a:r>
              <a:rPr lang="en-US" sz="1800" dirty="0" smtClean="0"/>
              <a:t>Applied physics (</a:t>
            </a:r>
            <a:r>
              <a:rPr lang="en-US" sz="1800" dirty="0" err="1" smtClean="0"/>
              <a:t>spallation</a:t>
            </a:r>
            <a:r>
              <a:rPr lang="en-US" sz="1800" dirty="0" smtClean="0"/>
              <a:t> source, medicine, radioprotection, irradiated materials…)</a:t>
            </a:r>
            <a:endParaRPr lang="en-US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1900954" y="1395726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Heavy-Ion collisions, N-A,  </a:t>
            </a:r>
            <a:r>
              <a:rPr lang="el-GR" sz="1800" dirty="0" smtClean="0"/>
              <a:t>π</a:t>
            </a:r>
            <a:r>
              <a:rPr lang="en-US" sz="1800" dirty="0" smtClean="0"/>
              <a:t>-A, anti-p A….</a:t>
            </a:r>
            <a:endParaRPr lang="en-US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1900954" y="1706890"/>
            <a:ext cx="543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More than 70 papers by </a:t>
            </a:r>
            <a:r>
              <a:rPr lang="en-US" sz="1800" dirty="0" err="1" smtClean="0"/>
              <a:t>J.Cugnon</a:t>
            </a:r>
            <a:r>
              <a:rPr lang="en-US" sz="1800" dirty="0" smtClean="0"/>
              <a:t> based on Monte-Carlo</a:t>
            </a:r>
          </a:p>
          <a:p>
            <a:r>
              <a:rPr lang="en-US" sz="1800" dirty="0" smtClean="0"/>
              <a:t>More than 2200 quotations to them!</a:t>
            </a:r>
            <a:endParaRPr lang="en-US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895390" y="2770107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Nuclear potentials, Interactions, Coulomb distortions, </a:t>
            </a:r>
          </a:p>
          <a:p>
            <a:r>
              <a:rPr lang="en-US" sz="1800" dirty="0" smtClean="0"/>
              <a:t>cluster emission, low energy…</a:t>
            </a:r>
            <a:endParaRPr lang="en-US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5479785"/>
            <a:ext cx="6747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Exciting capabilities for the future (already going on)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7839" y="5934670"/>
            <a:ext cx="6262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High energy, multi </a:t>
            </a:r>
            <a:r>
              <a:rPr lang="en-US" sz="1800" dirty="0" err="1" smtClean="0"/>
              <a:t>pions</a:t>
            </a:r>
            <a:r>
              <a:rPr lang="en-US" sz="1800" dirty="0" smtClean="0"/>
              <a:t>, K-physics (Sophie </a:t>
            </a:r>
            <a:r>
              <a:rPr lang="en-US" sz="1800" dirty="0" err="1" smtClean="0"/>
              <a:t>Pedoux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Back to heavy ion interactions (</a:t>
            </a:r>
            <a:r>
              <a:rPr lang="en-US" sz="1800" dirty="0" err="1" smtClean="0"/>
              <a:t>Davide</a:t>
            </a:r>
            <a:r>
              <a:rPr lang="en-US" sz="1800" dirty="0" smtClean="0"/>
              <a:t> </a:t>
            </a:r>
            <a:r>
              <a:rPr lang="en-US" sz="1800" dirty="0" err="1" smtClean="0"/>
              <a:t>Mancusi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Specific target densities (n-p differentiate, core + major shell etc.)</a:t>
            </a:r>
            <a:endParaRPr lang="en-US" sz="1800" dirty="0"/>
          </a:p>
        </p:txBody>
      </p:sp>
      <p:sp>
        <p:nvSpPr>
          <p:cNvPr id="13" name="Cœur 12"/>
          <p:cNvSpPr/>
          <p:nvPr/>
        </p:nvSpPr>
        <p:spPr>
          <a:xfrm>
            <a:off x="451262" y="4108862"/>
            <a:ext cx="285008" cy="27313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œur 13"/>
          <p:cNvSpPr/>
          <p:nvPr/>
        </p:nvSpPr>
        <p:spPr>
          <a:xfrm>
            <a:off x="437408" y="4914405"/>
            <a:ext cx="285008" cy="27313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/>
          <p:nvPr/>
        </p:nvCxnSpPr>
        <p:spPr>
          <a:xfrm>
            <a:off x="368135" y="4667002"/>
            <a:ext cx="39426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32841" y="977462"/>
            <a:ext cx="3921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Thank you JOSEPH!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0262" y="2648606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this marvelous tool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623848" y="3484179"/>
            <a:ext cx="419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your smooth human contact 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774731" y="4382814"/>
            <a:ext cx="529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richness of your extensive culture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943602" y="6207148"/>
            <a:ext cx="252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Alain </a:t>
            </a:r>
            <a:r>
              <a:rPr lang="en-US" sz="1800" dirty="0" err="1" smtClean="0"/>
              <a:t>Boudard</a:t>
            </a:r>
            <a:r>
              <a:rPr lang="en-US" sz="1800" dirty="0" smtClean="0"/>
              <a:t>, Spa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4"/>
          <p:cNvSpPr txBox="1">
            <a:spLocks noChangeArrowheads="1"/>
          </p:cNvSpPr>
          <p:nvPr/>
        </p:nvSpPr>
        <p:spPr bwMode="auto">
          <a:xfrm>
            <a:off x="5862638" y="1344613"/>
            <a:ext cx="1817687" cy="514350"/>
          </a:xfrm>
          <a:prstGeom prst="rect">
            <a:avLst/>
          </a:prstGeom>
          <a:solidFill>
            <a:srgbClr val="F4D32C"/>
          </a:solidFill>
          <a:ln w="9525">
            <a:noFill/>
            <a:miter lim="800000"/>
            <a:headEnd/>
            <a:tailEnd/>
          </a:ln>
        </p:spPr>
        <p:txBody>
          <a:bodyPr wrap="none" lIns="72000" tIns="72000" rIns="72000" bIns="72000" anchor="ctr" anchorCtr="1">
            <a:spAutoFit/>
          </a:bodyPr>
          <a:lstStyle/>
          <a:p>
            <a:r>
              <a:rPr lang="el-GR" dirty="0">
                <a:solidFill>
                  <a:schemeClr val="bg2"/>
                </a:solidFill>
              </a:rPr>
              <a:t>Δ</a:t>
            </a:r>
            <a:r>
              <a:rPr lang="fr-FR" dirty="0">
                <a:solidFill>
                  <a:schemeClr val="bg2"/>
                </a:solidFill>
              </a:rPr>
              <a:t>r.</a:t>
            </a:r>
            <a:r>
              <a:rPr lang="el-GR" dirty="0">
                <a:solidFill>
                  <a:schemeClr val="bg2"/>
                </a:solidFill>
              </a:rPr>
              <a:t>Δ</a:t>
            </a:r>
            <a:r>
              <a:rPr lang="fr-FR" dirty="0">
                <a:solidFill>
                  <a:schemeClr val="bg2"/>
                </a:solidFill>
              </a:rPr>
              <a:t>p &lt; </a:t>
            </a:r>
            <a:r>
              <a:rPr lang="fr-FR" dirty="0">
                <a:solidFill>
                  <a:schemeClr val="bg2"/>
                </a:solidFill>
                <a:sym typeface="Symbol" pitchFamily="18" charset="2"/>
              </a:rPr>
              <a:t>(A)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195" name="Text Box 25"/>
          <p:cNvSpPr txBox="1">
            <a:spLocks noChangeArrowheads="1"/>
          </p:cNvSpPr>
          <p:nvPr/>
        </p:nvSpPr>
        <p:spPr bwMode="auto">
          <a:xfrm>
            <a:off x="5534025" y="842963"/>
            <a:ext cx="278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Criteria of coalescence: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0" y="438150"/>
            <a:ext cx="5137150" cy="2051050"/>
            <a:chOff x="124" y="151"/>
            <a:chExt cx="3236" cy="1292"/>
          </a:xfrm>
        </p:grpSpPr>
        <p:sp>
          <p:nvSpPr>
            <p:cNvPr id="8228" name="Line 4"/>
            <p:cNvSpPr>
              <a:spLocks noChangeShapeType="1"/>
            </p:cNvSpPr>
            <p:nvPr/>
          </p:nvSpPr>
          <p:spPr bwMode="auto">
            <a:xfrm>
              <a:off x="442" y="1200"/>
              <a:ext cx="1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5"/>
            <p:cNvSpPr>
              <a:spLocks noChangeShapeType="1"/>
            </p:cNvSpPr>
            <p:nvPr/>
          </p:nvSpPr>
          <p:spPr bwMode="auto">
            <a:xfrm flipV="1">
              <a:off x="451" y="374"/>
              <a:ext cx="0" cy="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6"/>
            <p:cNvSpPr>
              <a:spLocks noChangeShapeType="1"/>
            </p:cNvSpPr>
            <p:nvPr/>
          </p:nvSpPr>
          <p:spPr bwMode="auto">
            <a:xfrm>
              <a:off x="442" y="586"/>
              <a:ext cx="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8"/>
            <p:cNvSpPr>
              <a:spLocks/>
            </p:cNvSpPr>
            <p:nvPr/>
          </p:nvSpPr>
          <p:spPr bwMode="auto">
            <a:xfrm>
              <a:off x="826" y="584"/>
              <a:ext cx="432" cy="606"/>
            </a:xfrm>
            <a:custGeom>
              <a:avLst/>
              <a:gdLst>
                <a:gd name="T0" fmla="*/ 0 w 432"/>
                <a:gd name="T1" fmla="*/ 2 h 606"/>
                <a:gd name="T2" fmla="*/ 115 w 432"/>
                <a:gd name="T3" fmla="*/ 30 h 606"/>
                <a:gd name="T4" fmla="*/ 182 w 432"/>
                <a:gd name="T5" fmla="*/ 184 h 606"/>
                <a:gd name="T6" fmla="*/ 240 w 432"/>
                <a:gd name="T7" fmla="*/ 357 h 606"/>
                <a:gd name="T8" fmla="*/ 297 w 432"/>
                <a:gd name="T9" fmla="*/ 510 h 606"/>
                <a:gd name="T10" fmla="*/ 336 w 432"/>
                <a:gd name="T11" fmla="*/ 587 h 606"/>
                <a:gd name="T12" fmla="*/ 432 w 432"/>
                <a:gd name="T13" fmla="*/ 606 h 6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606"/>
                <a:gd name="T23" fmla="*/ 432 w 432"/>
                <a:gd name="T24" fmla="*/ 606 h 6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606">
                  <a:moveTo>
                    <a:pt x="0" y="2"/>
                  </a:moveTo>
                  <a:cubicBezTo>
                    <a:pt x="42" y="1"/>
                    <a:pt x="85" y="0"/>
                    <a:pt x="115" y="30"/>
                  </a:cubicBezTo>
                  <a:cubicBezTo>
                    <a:pt x="145" y="60"/>
                    <a:pt x="161" y="129"/>
                    <a:pt x="182" y="184"/>
                  </a:cubicBezTo>
                  <a:cubicBezTo>
                    <a:pt x="203" y="239"/>
                    <a:pt x="221" y="303"/>
                    <a:pt x="240" y="357"/>
                  </a:cubicBezTo>
                  <a:cubicBezTo>
                    <a:pt x="259" y="411"/>
                    <a:pt x="281" y="472"/>
                    <a:pt x="297" y="510"/>
                  </a:cubicBezTo>
                  <a:cubicBezTo>
                    <a:pt x="313" y="548"/>
                    <a:pt x="314" y="571"/>
                    <a:pt x="336" y="587"/>
                  </a:cubicBezTo>
                  <a:cubicBezTo>
                    <a:pt x="358" y="603"/>
                    <a:pt x="395" y="604"/>
                    <a:pt x="432" y="6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10"/>
            <p:cNvSpPr>
              <a:spLocks noChangeShapeType="1"/>
            </p:cNvSpPr>
            <p:nvPr/>
          </p:nvSpPr>
          <p:spPr bwMode="auto">
            <a:xfrm>
              <a:off x="1046" y="279"/>
              <a:ext cx="19" cy="9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Text Box 11"/>
            <p:cNvSpPr txBox="1">
              <a:spLocks noChangeArrowheads="1"/>
            </p:cNvSpPr>
            <p:nvPr/>
          </p:nvSpPr>
          <p:spPr bwMode="auto">
            <a:xfrm>
              <a:off x="911" y="1212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R0</a:t>
              </a:r>
            </a:p>
          </p:txBody>
        </p:sp>
        <p:sp>
          <p:nvSpPr>
            <p:cNvPr id="8234" name="Line 14"/>
            <p:cNvSpPr>
              <a:spLocks noChangeShapeType="1"/>
            </p:cNvSpPr>
            <p:nvPr/>
          </p:nvSpPr>
          <p:spPr bwMode="auto">
            <a:xfrm>
              <a:off x="1306" y="403"/>
              <a:ext cx="0" cy="79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6"/>
            <p:cNvSpPr>
              <a:spLocks noChangeShapeType="1"/>
            </p:cNvSpPr>
            <p:nvPr/>
          </p:nvSpPr>
          <p:spPr bwMode="auto">
            <a:xfrm>
              <a:off x="1046" y="480"/>
              <a:ext cx="2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Text Box 17"/>
            <p:cNvSpPr txBox="1">
              <a:spLocks noChangeArrowheads="1"/>
            </p:cNvSpPr>
            <p:nvPr/>
          </p:nvSpPr>
          <p:spPr bwMode="auto">
            <a:xfrm>
              <a:off x="1065" y="151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h</a:t>
              </a:r>
            </a:p>
          </p:txBody>
        </p:sp>
        <p:sp>
          <p:nvSpPr>
            <p:cNvPr id="8237" name="Oval 18"/>
            <p:cNvSpPr>
              <a:spLocks noChangeArrowheads="1"/>
            </p:cNvSpPr>
            <p:nvPr/>
          </p:nvSpPr>
          <p:spPr bwMode="auto">
            <a:xfrm>
              <a:off x="885" y="423"/>
              <a:ext cx="825" cy="6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Text Box 19"/>
            <p:cNvSpPr txBox="1">
              <a:spLocks noChangeArrowheads="1"/>
            </p:cNvSpPr>
            <p:nvPr/>
          </p:nvSpPr>
          <p:spPr bwMode="auto">
            <a:xfrm>
              <a:off x="1612" y="360"/>
              <a:ext cx="4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ym typeface="Symbol" pitchFamily="18" charset="2"/>
                </a:rPr>
                <a:t>(A)</a:t>
              </a:r>
            </a:p>
          </p:txBody>
        </p:sp>
        <p:sp>
          <p:nvSpPr>
            <p:cNvPr id="8239" name="Line 20"/>
            <p:cNvSpPr>
              <a:spLocks noChangeShapeType="1"/>
            </p:cNvSpPr>
            <p:nvPr/>
          </p:nvSpPr>
          <p:spPr bwMode="auto">
            <a:xfrm>
              <a:off x="1306" y="778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Text Box 21"/>
            <p:cNvSpPr txBox="1">
              <a:spLocks noChangeArrowheads="1"/>
            </p:cNvSpPr>
            <p:nvPr/>
          </p:nvSpPr>
          <p:spPr bwMode="auto">
            <a:xfrm>
              <a:off x="2112" y="666"/>
              <a:ext cx="1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Leading nucleon</a:t>
              </a:r>
            </a:p>
          </p:txBody>
        </p:sp>
        <p:sp>
          <p:nvSpPr>
            <p:cNvPr id="8241" name="Text Box 22"/>
            <p:cNvSpPr txBox="1">
              <a:spLocks noChangeArrowheads="1"/>
            </p:cNvSpPr>
            <p:nvPr/>
          </p:nvSpPr>
          <p:spPr bwMode="auto">
            <a:xfrm>
              <a:off x="1497" y="1204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8242" name="Text Box 23"/>
            <p:cNvSpPr txBox="1">
              <a:spLocks noChangeArrowheads="1"/>
            </p:cNvSpPr>
            <p:nvPr/>
          </p:nvSpPr>
          <p:spPr bwMode="auto">
            <a:xfrm>
              <a:off x="124" y="491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(r)</a:t>
              </a:r>
            </a:p>
          </p:txBody>
        </p:sp>
        <p:sp>
          <p:nvSpPr>
            <p:cNvPr id="8243" name="Text Box 26"/>
            <p:cNvSpPr txBox="1">
              <a:spLocks noChangeArrowheads="1"/>
            </p:cNvSpPr>
            <p:nvPr/>
          </p:nvSpPr>
          <p:spPr bwMode="auto">
            <a:xfrm>
              <a:off x="3244" y="97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8197" name="Text Box 27"/>
          <p:cNvSpPr txBox="1">
            <a:spLocks noChangeArrowheads="1"/>
          </p:cNvSpPr>
          <p:nvPr/>
        </p:nvSpPr>
        <p:spPr bwMode="auto">
          <a:xfrm>
            <a:off x="5905500" y="1873250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(5 parameters)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28600" y="2597150"/>
            <a:ext cx="4465638" cy="1792288"/>
            <a:chOff x="173" y="1492"/>
            <a:chExt cx="2813" cy="1129"/>
          </a:xfrm>
        </p:grpSpPr>
        <p:sp>
          <p:nvSpPr>
            <p:cNvPr id="8215" name="Line 30"/>
            <p:cNvSpPr>
              <a:spLocks noChangeShapeType="1"/>
            </p:cNvSpPr>
            <p:nvPr/>
          </p:nvSpPr>
          <p:spPr bwMode="auto">
            <a:xfrm flipH="1">
              <a:off x="509" y="1565"/>
              <a:ext cx="2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31"/>
            <p:cNvSpPr>
              <a:spLocks noChangeShapeType="1"/>
            </p:cNvSpPr>
            <p:nvPr/>
          </p:nvSpPr>
          <p:spPr bwMode="auto">
            <a:xfrm>
              <a:off x="509" y="2621"/>
              <a:ext cx="6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2"/>
            <p:cNvSpPr>
              <a:spLocks noChangeShapeType="1"/>
            </p:cNvSpPr>
            <p:nvPr/>
          </p:nvSpPr>
          <p:spPr bwMode="auto">
            <a:xfrm flipV="1">
              <a:off x="1200" y="2006"/>
              <a:ext cx="0" cy="6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>
              <a:off x="1210" y="200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>
              <a:off x="538" y="1718"/>
              <a:ext cx="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Text Box 36"/>
            <p:cNvSpPr txBox="1">
              <a:spLocks noChangeArrowheads="1"/>
            </p:cNvSpPr>
            <p:nvPr/>
          </p:nvSpPr>
          <p:spPr bwMode="auto">
            <a:xfrm>
              <a:off x="250" y="156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sp>
          <p:nvSpPr>
            <p:cNvPr id="8221" name="Line 37"/>
            <p:cNvSpPr>
              <a:spLocks noChangeShapeType="1"/>
            </p:cNvSpPr>
            <p:nvPr/>
          </p:nvSpPr>
          <p:spPr bwMode="auto">
            <a:xfrm flipH="1">
              <a:off x="173" y="2016"/>
              <a:ext cx="3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Text Box 38"/>
            <p:cNvSpPr txBox="1">
              <a:spLocks noChangeArrowheads="1"/>
            </p:cNvSpPr>
            <p:nvPr/>
          </p:nvSpPr>
          <p:spPr bwMode="auto">
            <a:xfrm>
              <a:off x="220" y="202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8223" name="Text Box 39"/>
            <p:cNvSpPr txBox="1">
              <a:spLocks noChangeArrowheads="1"/>
            </p:cNvSpPr>
            <p:nvPr/>
          </p:nvSpPr>
          <p:spPr bwMode="auto">
            <a:xfrm>
              <a:off x="691" y="1492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E*(A,Z)</a:t>
              </a:r>
            </a:p>
          </p:txBody>
        </p:sp>
        <p:sp>
          <p:nvSpPr>
            <p:cNvPr id="8224" name="Line 40"/>
            <p:cNvSpPr>
              <a:spLocks noChangeShapeType="1"/>
            </p:cNvSpPr>
            <p:nvPr/>
          </p:nvSpPr>
          <p:spPr bwMode="auto">
            <a:xfrm flipV="1">
              <a:off x="902" y="2006"/>
              <a:ext cx="0" cy="6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Text Box 41"/>
            <p:cNvSpPr txBox="1">
              <a:spLocks noChangeArrowheads="1"/>
            </p:cNvSpPr>
            <p:nvPr/>
          </p:nvSpPr>
          <p:spPr bwMode="auto">
            <a:xfrm>
              <a:off x="902" y="2193"/>
              <a:ext cx="9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Binding(A,Z)</a:t>
              </a:r>
            </a:p>
          </p:txBody>
        </p:sp>
        <p:sp>
          <p:nvSpPr>
            <p:cNvPr id="8226" name="Line 42"/>
            <p:cNvSpPr>
              <a:spLocks noChangeShapeType="1"/>
            </p:cNvSpPr>
            <p:nvPr/>
          </p:nvSpPr>
          <p:spPr bwMode="auto">
            <a:xfrm flipH="1">
              <a:off x="1306" y="1709"/>
              <a:ext cx="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Text Box 43"/>
            <p:cNvSpPr txBox="1">
              <a:spLocks noChangeArrowheads="1"/>
            </p:cNvSpPr>
            <p:nvPr/>
          </p:nvSpPr>
          <p:spPr bwMode="auto">
            <a:xfrm>
              <a:off x="1574" y="1656"/>
              <a:ext cx="14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Minimized quantity</a:t>
              </a:r>
            </a:p>
            <a:p>
              <a:r>
                <a:rPr lang="en-US" b="1"/>
                <a:t> (per nucleon)</a:t>
              </a:r>
            </a:p>
          </p:txBody>
        </p:sp>
      </p:grpSp>
      <p:sp>
        <p:nvSpPr>
          <p:cNvPr id="8199" name="Text Box 44"/>
          <p:cNvSpPr txBox="1">
            <a:spLocks noChangeArrowheads="1"/>
          </p:cNvSpPr>
          <p:nvPr/>
        </p:nvSpPr>
        <p:spPr bwMode="auto">
          <a:xfrm>
            <a:off x="5576888" y="320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00" name="Text Box 45"/>
          <p:cNvSpPr txBox="1">
            <a:spLocks noChangeArrowheads="1"/>
          </p:cNvSpPr>
          <p:nvPr/>
        </p:nvSpPr>
        <p:spPr bwMode="auto">
          <a:xfrm>
            <a:off x="4883150" y="3248025"/>
            <a:ext cx="4000500" cy="452438"/>
          </a:xfrm>
          <a:prstGeom prst="rect">
            <a:avLst/>
          </a:prstGeom>
          <a:solidFill>
            <a:srgbClr val="F4D32C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 anchorCtr="1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{</a:t>
            </a:r>
            <a:r>
              <a:rPr lang="en-US" sz="2000" b="1" dirty="0">
                <a:solidFill>
                  <a:schemeClr val="bg2"/>
                </a:solidFill>
                <a:sym typeface="Symbol" pitchFamily="18" charset="2"/>
              </a:rPr>
              <a:t>S – A*</a:t>
            </a:r>
            <a:r>
              <a:rPr lang="en-US" sz="2000" b="1" dirty="0" err="1">
                <a:solidFill>
                  <a:schemeClr val="bg2"/>
                </a:solidFill>
                <a:sym typeface="Symbol" pitchFamily="18" charset="2"/>
              </a:rPr>
              <a:t>Mn</a:t>
            </a:r>
            <a:r>
              <a:rPr lang="en-US" sz="2000" b="1" dirty="0">
                <a:solidFill>
                  <a:schemeClr val="bg2"/>
                </a:solidFill>
                <a:sym typeface="Symbol" pitchFamily="18" charset="2"/>
              </a:rPr>
              <a:t> –Binding(A,Z)</a:t>
            </a:r>
            <a:r>
              <a:rPr lang="en-US" sz="2000" b="1" dirty="0">
                <a:solidFill>
                  <a:schemeClr val="bg2"/>
                </a:solidFill>
              </a:rPr>
              <a:t>}</a:t>
            </a:r>
            <a:r>
              <a:rPr lang="en-US" sz="2000" b="1" dirty="0">
                <a:solidFill>
                  <a:schemeClr val="bg2"/>
                </a:solidFill>
                <a:sym typeface="Symbol" pitchFamily="18" charset="2"/>
              </a:rPr>
              <a:t> /A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8201" name="Text Box 46"/>
          <p:cNvSpPr txBox="1">
            <a:spLocks noChangeArrowheads="1"/>
          </p:cNvSpPr>
          <p:nvPr/>
        </p:nvSpPr>
        <p:spPr bwMode="auto">
          <a:xfrm>
            <a:off x="5486400" y="2794000"/>
            <a:ext cx="302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Selection among clusters:</a:t>
            </a:r>
          </a:p>
        </p:txBody>
      </p:sp>
      <p:sp>
        <p:nvSpPr>
          <p:cNvPr id="8202" name="Text Box 52"/>
          <p:cNvSpPr txBox="1">
            <a:spLocks noChangeArrowheads="1"/>
          </p:cNvSpPr>
          <p:nvPr/>
        </p:nvSpPr>
        <p:spPr bwMode="auto">
          <a:xfrm>
            <a:off x="5807075" y="4395788"/>
            <a:ext cx="200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Radial emission:</a:t>
            </a:r>
          </a:p>
        </p:txBody>
      </p:sp>
      <p:sp>
        <p:nvSpPr>
          <p:cNvPr id="8203" name="Text Box 53"/>
          <p:cNvSpPr txBox="1">
            <a:spLocks noChangeArrowheads="1"/>
          </p:cNvSpPr>
          <p:nvPr/>
        </p:nvSpPr>
        <p:spPr bwMode="auto">
          <a:xfrm>
            <a:off x="6243638" y="4803775"/>
            <a:ext cx="1103312" cy="514350"/>
          </a:xfrm>
          <a:prstGeom prst="rect">
            <a:avLst/>
          </a:prstGeom>
          <a:solidFill>
            <a:srgbClr val="F4D32C"/>
          </a:solidFill>
          <a:ln w="9525">
            <a:noFill/>
            <a:miter lim="800000"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 &lt; 45°</a:t>
            </a:r>
          </a:p>
        </p:txBody>
      </p:sp>
      <p:sp>
        <p:nvSpPr>
          <p:cNvPr id="8204" name="Text Box 54"/>
          <p:cNvSpPr txBox="1">
            <a:spLocks noChangeArrowheads="1"/>
          </p:cNvSpPr>
          <p:nvPr/>
        </p:nvSpPr>
        <p:spPr bwMode="auto">
          <a:xfrm>
            <a:off x="6038850" y="525145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(1 parameter)</a:t>
            </a:r>
          </a:p>
        </p:txBody>
      </p:sp>
      <p:sp>
        <p:nvSpPr>
          <p:cNvPr id="8205" name="Text Box 55"/>
          <p:cNvSpPr txBox="1">
            <a:spLocks noChangeArrowheads="1"/>
          </p:cNvSpPr>
          <p:nvPr/>
        </p:nvSpPr>
        <p:spPr bwMode="auto">
          <a:xfrm>
            <a:off x="4504777" y="5695950"/>
            <a:ext cx="384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Coulomb barrier at R0+r.m.s.(A,Z)</a:t>
            </a:r>
          </a:p>
        </p:txBody>
      </p:sp>
      <p:sp>
        <p:nvSpPr>
          <p:cNvPr id="8206" name="Text Box 56"/>
          <p:cNvSpPr txBox="1">
            <a:spLocks noChangeArrowheads="1"/>
          </p:cNvSpPr>
          <p:nvPr/>
        </p:nvSpPr>
        <p:spPr bwMode="auto">
          <a:xfrm>
            <a:off x="4727027" y="6067316"/>
            <a:ext cx="351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Coulomb asymptotic deviation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4800600"/>
            <a:ext cx="3867150" cy="3633788"/>
            <a:chOff x="0" y="2861"/>
            <a:chExt cx="2436" cy="2289"/>
          </a:xfrm>
        </p:grpSpPr>
        <p:sp>
          <p:nvSpPr>
            <p:cNvPr id="8209" name="Oval 47"/>
            <p:cNvSpPr>
              <a:spLocks noChangeArrowheads="1"/>
            </p:cNvSpPr>
            <p:nvPr/>
          </p:nvSpPr>
          <p:spPr bwMode="auto">
            <a:xfrm>
              <a:off x="0" y="3489"/>
              <a:ext cx="1920" cy="166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48"/>
            <p:cNvSpPr>
              <a:spLocks noChangeShapeType="1"/>
            </p:cNvSpPr>
            <p:nvPr/>
          </p:nvSpPr>
          <p:spPr bwMode="auto">
            <a:xfrm flipV="1">
              <a:off x="970" y="2861"/>
              <a:ext cx="9" cy="14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49"/>
            <p:cNvSpPr>
              <a:spLocks noChangeShapeType="1"/>
            </p:cNvSpPr>
            <p:nvPr/>
          </p:nvSpPr>
          <p:spPr bwMode="auto">
            <a:xfrm flipV="1">
              <a:off x="970" y="2861"/>
              <a:ext cx="403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Text Box 50"/>
            <p:cNvSpPr txBox="1">
              <a:spLocks noChangeArrowheads="1"/>
            </p:cNvSpPr>
            <p:nvPr/>
          </p:nvSpPr>
          <p:spPr bwMode="auto">
            <a:xfrm>
              <a:off x="1008" y="2875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ym typeface="Symbol" pitchFamily="18" charset="2"/>
                </a:rPr>
                <a:t></a:t>
              </a:r>
            </a:p>
          </p:txBody>
        </p:sp>
        <p:sp>
          <p:nvSpPr>
            <p:cNvPr id="8213" name="Text Box 51"/>
            <p:cNvSpPr txBox="1">
              <a:spLocks noChangeArrowheads="1"/>
            </p:cNvSpPr>
            <p:nvPr/>
          </p:nvSpPr>
          <p:spPr bwMode="auto">
            <a:xfrm>
              <a:off x="1440" y="2884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 cluster(A,Z)</a:t>
              </a:r>
            </a:p>
          </p:txBody>
        </p:sp>
        <p:sp>
          <p:nvSpPr>
            <p:cNvPr id="8214" name="Text Box 57"/>
            <p:cNvSpPr txBox="1">
              <a:spLocks noChangeArrowheads="1"/>
            </p:cNvSpPr>
            <p:nvPr/>
          </p:nvSpPr>
          <p:spPr bwMode="auto">
            <a:xfrm>
              <a:off x="432" y="3901"/>
              <a:ext cx="10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Target nucleus</a:t>
              </a:r>
            </a:p>
          </p:txBody>
        </p:sp>
      </p:grpSp>
      <p:sp>
        <p:nvSpPr>
          <p:cNvPr id="8208" name="Text Box 58"/>
          <p:cNvSpPr txBox="1">
            <a:spLocks noChangeArrowheads="1"/>
          </p:cNvSpPr>
          <p:nvPr/>
        </p:nvSpPr>
        <p:spPr bwMode="auto">
          <a:xfrm>
            <a:off x="2349500" y="228600"/>
            <a:ext cx="6361113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INCL4.5: Cluster (A,Z) emission (A&lt; 8…12)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389586" y="220718"/>
            <a:ext cx="281641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 bit of history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362607" y="1135117"/>
            <a:ext cx="5891162" cy="461665"/>
            <a:chOff x="315310" y="1671145"/>
            <a:chExt cx="5891162" cy="461665"/>
          </a:xfrm>
        </p:grpSpPr>
        <p:sp>
          <p:nvSpPr>
            <p:cNvPr id="8" name="ZoneTexte 7"/>
            <p:cNvSpPr txBox="1"/>
            <p:nvPr/>
          </p:nvSpPr>
          <p:spPr>
            <a:xfrm>
              <a:off x="315310" y="1671145"/>
              <a:ext cx="133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First age:</a:t>
              </a:r>
              <a:endParaRPr lang="en-US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333296" y="1671145"/>
              <a:ext cx="3873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Basis of the cascade approach</a:t>
              </a:r>
              <a:endParaRPr lang="en-US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25821" y="3389586"/>
            <a:ext cx="7046843" cy="461665"/>
            <a:chOff x="294290" y="3783724"/>
            <a:chExt cx="7046843" cy="461665"/>
          </a:xfrm>
        </p:grpSpPr>
        <p:sp>
          <p:nvSpPr>
            <p:cNvPr id="9" name="ZoneTexte 8"/>
            <p:cNvSpPr txBox="1"/>
            <p:nvPr/>
          </p:nvSpPr>
          <p:spPr>
            <a:xfrm>
              <a:off x="294290" y="3783724"/>
              <a:ext cx="16786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Second age:</a:t>
              </a:r>
              <a:endParaRPr lang="en-US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349061" y="3783724"/>
              <a:ext cx="4992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Understanding of reaction mechanisms</a:t>
              </a:r>
              <a:endParaRPr lang="en-US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357352" y="5202622"/>
            <a:ext cx="8023153" cy="461665"/>
            <a:chOff x="357352" y="5281449"/>
            <a:chExt cx="8023153" cy="461665"/>
          </a:xfrm>
        </p:grpSpPr>
        <p:sp>
          <p:nvSpPr>
            <p:cNvPr id="10" name="ZoneTexte 9"/>
            <p:cNvSpPr txBox="1"/>
            <p:nvPr/>
          </p:nvSpPr>
          <p:spPr>
            <a:xfrm>
              <a:off x="357352" y="5281449"/>
              <a:ext cx="2520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Third age (~1995):</a:t>
              </a:r>
              <a:endParaRPr lang="en-US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885090" y="5281449"/>
              <a:ext cx="5495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 and also more precision for applications</a:t>
              </a:r>
              <a:endParaRPr lang="en-US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024758" y="1734206"/>
            <a:ext cx="7295972" cy="1552499"/>
            <a:chOff x="1024758" y="2096814"/>
            <a:chExt cx="7295972" cy="1552499"/>
          </a:xfrm>
        </p:grpSpPr>
        <p:sp>
          <p:nvSpPr>
            <p:cNvPr id="14" name="ZoneTexte 13"/>
            <p:cNvSpPr txBox="1"/>
            <p:nvPr/>
          </p:nvSpPr>
          <p:spPr>
            <a:xfrm>
              <a:off x="1024758" y="2096814"/>
              <a:ext cx="56359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1947: R. </a:t>
              </a:r>
              <a:r>
                <a:rPr lang="en-US" sz="1600" dirty="0" err="1" smtClean="0"/>
                <a:t>Serber</a:t>
              </a:r>
              <a:r>
                <a:rPr lang="en-US" sz="1600" dirty="0" smtClean="0"/>
                <a:t>  main ideas: N induced reactions at ~100 </a:t>
              </a:r>
              <a:r>
                <a:rPr lang="en-US" sz="1600" dirty="0" err="1" smtClean="0"/>
                <a:t>MeV</a:t>
              </a:r>
              <a:r>
                <a:rPr lang="en-US" sz="1600" dirty="0" smtClean="0"/>
                <a:t> as </a:t>
              </a:r>
            </a:p>
            <a:p>
              <a:r>
                <a:rPr lang="en-US" sz="1600" dirty="0" smtClean="0"/>
                <a:t>series of free NN interactions followed by an evaporation </a:t>
              </a:r>
              <a:endParaRPr lang="en-US" sz="16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024758" y="2648607"/>
              <a:ext cx="6515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1948: M.L. Goldberger (</a:t>
              </a:r>
              <a:r>
                <a:rPr lang="en-US" sz="1600" dirty="0" err="1" smtClean="0"/>
                <a:t>G.F.Chew</a:t>
              </a:r>
              <a:r>
                <a:rPr lang="en-US" sz="1600" dirty="0" smtClean="0"/>
                <a:t>) Hand calculation (n on “heavy nucleus”)</a:t>
              </a:r>
              <a:endParaRPr lang="en-US" sz="16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24758" y="2979683"/>
              <a:ext cx="7295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1958: N. Metropolis et al: Monte-Carlo with computer, calc up to 2 </a:t>
              </a:r>
              <a:r>
                <a:rPr lang="en-US" sz="1600" dirty="0" err="1" smtClean="0"/>
                <a:t>GeV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pions</a:t>
              </a:r>
              <a:r>
                <a:rPr lang="en-US" sz="1600" dirty="0" smtClean="0"/>
                <a:t> treated</a:t>
              </a:r>
              <a:endParaRPr lang="en-US" sz="16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024758" y="3310759"/>
              <a:ext cx="7019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1963: H. W. </a:t>
              </a:r>
              <a:r>
                <a:rPr lang="en-US" sz="1600" dirty="0" err="1" smtClean="0"/>
                <a:t>Bertini</a:t>
              </a:r>
              <a:r>
                <a:rPr lang="en-US" sz="1600" dirty="0" smtClean="0"/>
                <a:t> :The </a:t>
              </a:r>
              <a:r>
                <a:rPr lang="en-US" sz="1600" dirty="0" err="1" smtClean="0"/>
                <a:t>Bertini</a:t>
              </a:r>
              <a:r>
                <a:rPr lang="en-US" sz="1600" dirty="0" smtClean="0"/>
                <a:t> code, mean free path and approximate diffuseness</a:t>
              </a:r>
              <a:endParaRPr lang="en-US" sz="1600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961697" y="5691351"/>
            <a:ext cx="7354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Spallation</a:t>
            </a:r>
            <a:r>
              <a:rPr lang="en-US" sz="1600" dirty="0" smtClean="0"/>
              <a:t> source, </a:t>
            </a:r>
          </a:p>
          <a:p>
            <a:r>
              <a:rPr lang="en-US" sz="1600" dirty="0" smtClean="0"/>
              <a:t>Accelerator driven systems  (energy production, transmutation of  nuclear waste), </a:t>
            </a:r>
          </a:p>
          <a:p>
            <a:r>
              <a:rPr lang="en-US" sz="1600" dirty="0" smtClean="0"/>
              <a:t>Event generator in transport codes (simulation of experiments, medical applications…)</a:t>
            </a:r>
            <a:endParaRPr lang="en-US" sz="16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930165" y="3862552"/>
            <a:ext cx="8124275" cy="1354272"/>
            <a:chOff x="930165" y="3862552"/>
            <a:chExt cx="8124275" cy="1354272"/>
          </a:xfrm>
        </p:grpSpPr>
        <p:sp>
          <p:nvSpPr>
            <p:cNvPr id="18" name="ZoneTexte 17"/>
            <p:cNvSpPr txBox="1"/>
            <p:nvPr/>
          </p:nvSpPr>
          <p:spPr>
            <a:xfrm>
              <a:off x="930165" y="4193627"/>
              <a:ext cx="8124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1979-1981: </a:t>
              </a:r>
              <a:r>
                <a:rPr lang="en-US" sz="1600" dirty="0" err="1" smtClean="0"/>
                <a:t>Y.Yariv</a:t>
              </a:r>
              <a:r>
                <a:rPr lang="en-US" sz="1600" dirty="0" smtClean="0"/>
                <a:t> and Z. </a:t>
              </a:r>
              <a:r>
                <a:rPr lang="en-US" sz="1600" dirty="0" err="1" smtClean="0"/>
                <a:t>Fraenkel</a:t>
              </a:r>
              <a:r>
                <a:rPr lang="en-US" sz="1600" dirty="0" smtClean="0"/>
                <a:t> :  ISABEL code (time ordering of collisions for participants)</a:t>
              </a:r>
              <a:endParaRPr lang="en-US" sz="16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930165" y="4508938"/>
              <a:ext cx="72989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1980: J. </a:t>
              </a:r>
              <a:r>
                <a:rPr lang="en-US" dirty="0" err="1" smtClean="0">
                  <a:solidFill>
                    <a:srgbClr val="FFFF00"/>
                  </a:solidFill>
                </a:rPr>
                <a:t>Cugnon</a:t>
              </a:r>
              <a:r>
                <a:rPr lang="en-US" dirty="0" smtClean="0">
                  <a:solidFill>
                    <a:srgbClr val="FFFF00"/>
                  </a:solidFill>
                </a:rPr>
                <a:t> (J. </a:t>
              </a:r>
              <a:r>
                <a:rPr lang="en-US" dirty="0" err="1" smtClean="0">
                  <a:solidFill>
                    <a:srgbClr val="FFFF00"/>
                  </a:solidFill>
                </a:rPr>
                <a:t>Vandermeulen</a:t>
              </a:r>
              <a:r>
                <a:rPr lang="en-US" dirty="0" smtClean="0">
                  <a:solidFill>
                    <a:srgbClr val="FFFF00"/>
                  </a:solidFill>
                </a:rPr>
                <a:t>) INCL code</a:t>
              </a:r>
            </a:p>
            <a:p>
              <a:r>
                <a:rPr lang="en-US" sz="1600" dirty="0" smtClean="0">
                  <a:solidFill>
                    <a:srgbClr val="FFFF00"/>
                  </a:solidFill>
                </a:rPr>
                <a:t>                                                                      (time explicit for ALL nucleons and 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pions</a:t>
              </a:r>
              <a:r>
                <a:rPr lang="en-US" sz="1600" dirty="0" smtClean="0">
                  <a:solidFill>
                    <a:srgbClr val="FFFF00"/>
                  </a:solidFill>
                </a:rPr>
                <a:t>)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30165" y="3862552"/>
              <a:ext cx="5623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Mainly Heavy ion collisions  (also Nucleon, </a:t>
              </a:r>
              <a:r>
                <a:rPr lang="en-US" sz="1600" dirty="0" err="1" smtClean="0"/>
                <a:t>pion</a:t>
              </a:r>
              <a:r>
                <a:rPr lang="en-US" sz="1600" dirty="0" smtClean="0"/>
                <a:t> and anti-proton)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66680" y="619613"/>
            <a:ext cx="4205243" cy="264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fr-FR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342900" y="990600"/>
            <a:ext cx="3348037" cy="4735513"/>
            <a:chOff x="608013" y="984250"/>
            <a:chExt cx="3348037" cy="4735513"/>
          </a:xfrm>
        </p:grpSpPr>
        <p:sp>
          <p:nvSpPr>
            <p:cNvPr id="3140" name="Text Box 68"/>
            <p:cNvSpPr txBox="1">
              <a:spLocks noChangeArrowheads="1"/>
            </p:cNvSpPr>
            <p:nvPr/>
          </p:nvSpPr>
          <p:spPr bwMode="auto">
            <a:xfrm>
              <a:off x="608013" y="984250"/>
              <a:ext cx="2419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arenR"/>
              </a:pPr>
              <a:r>
                <a:rPr lang="en-US" dirty="0">
                  <a:latin typeface="Tahoma" pitchFamily="34" charset="0"/>
                </a:rPr>
                <a:t>Target preparation</a:t>
              </a:r>
            </a:p>
          </p:txBody>
        </p:sp>
        <p:sp>
          <p:nvSpPr>
            <p:cNvPr id="3141" name="Text Box 69"/>
            <p:cNvSpPr txBox="1">
              <a:spLocks noChangeArrowheads="1"/>
            </p:cNvSpPr>
            <p:nvPr/>
          </p:nvSpPr>
          <p:spPr bwMode="auto">
            <a:xfrm>
              <a:off x="608013" y="1857375"/>
              <a:ext cx="22764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arenR" startAt="2"/>
              </a:pPr>
              <a:r>
                <a:rPr lang="en-US" dirty="0">
                  <a:latin typeface="Tahoma" pitchFamily="34" charset="0"/>
                </a:rPr>
                <a:t>Entering particles</a:t>
              </a:r>
            </a:p>
          </p:txBody>
        </p:sp>
        <p:sp>
          <p:nvSpPr>
            <p:cNvPr id="3142" name="Text Box 70"/>
            <p:cNvSpPr txBox="1">
              <a:spLocks noChangeArrowheads="1"/>
            </p:cNvSpPr>
            <p:nvPr/>
          </p:nvSpPr>
          <p:spPr bwMode="auto">
            <a:xfrm>
              <a:off x="608013" y="2730500"/>
              <a:ext cx="33480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arenR" startAt="3"/>
              </a:pPr>
              <a:r>
                <a:rPr lang="en-US">
                  <a:latin typeface="Tahoma" pitchFamily="34" charset="0"/>
                </a:rPr>
                <a:t>Propagation (t dependence)</a:t>
              </a:r>
            </a:p>
          </p:txBody>
        </p:sp>
        <p:sp>
          <p:nvSpPr>
            <p:cNvPr id="3143" name="Text Box 71"/>
            <p:cNvSpPr txBox="1">
              <a:spLocks noChangeArrowheads="1"/>
            </p:cNvSpPr>
            <p:nvPr/>
          </p:nvSpPr>
          <p:spPr bwMode="auto">
            <a:xfrm>
              <a:off x="608013" y="3605213"/>
              <a:ext cx="1724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arenR" startAt="4"/>
              </a:pPr>
              <a:r>
                <a:rPr lang="en-US">
                  <a:latin typeface="Tahoma" pitchFamily="34" charset="0"/>
                </a:rPr>
                <a:t>Interactions</a:t>
              </a:r>
            </a:p>
          </p:txBody>
        </p:sp>
        <p:sp>
          <p:nvSpPr>
            <p:cNvPr id="3144" name="Text Box 72"/>
            <p:cNvSpPr txBox="1">
              <a:spLocks noChangeArrowheads="1"/>
            </p:cNvSpPr>
            <p:nvPr/>
          </p:nvSpPr>
          <p:spPr bwMode="auto">
            <a:xfrm>
              <a:off x="608013" y="4478338"/>
              <a:ext cx="23241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arenR" startAt="5"/>
              </a:pPr>
              <a:r>
                <a:rPr lang="en-US">
                  <a:latin typeface="Tahoma" pitchFamily="34" charset="0"/>
                </a:rPr>
                <a:t>Escaping particles</a:t>
              </a:r>
            </a:p>
          </p:txBody>
        </p:sp>
        <p:sp>
          <p:nvSpPr>
            <p:cNvPr id="3145" name="Text Box 73"/>
            <p:cNvSpPr txBox="1">
              <a:spLocks noChangeArrowheads="1"/>
            </p:cNvSpPr>
            <p:nvPr/>
          </p:nvSpPr>
          <p:spPr bwMode="auto">
            <a:xfrm>
              <a:off x="608013" y="5353050"/>
              <a:ext cx="2444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arenR" startAt="6"/>
              </a:pPr>
              <a:r>
                <a:rPr lang="en-US">
                  <a:latin typeface="Tahoma" pitchFamily="34" charset="0"/>
                </a:rPr>
                <a:t>End of the cascade</a:t>
              </a: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62488" y="3432175"/>
            <a:ext cx="4286250" cy="342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65430" y="198219"/>
            <a:ext cx="4976619" cy="52322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Ingredients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</a:rPr>
              <a:t> of the </a:t>
            </a: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</a:rPr>
              <a:t>INCL  model</a:t>
            </a:r>
            <a:endParaRPr lang="fr-FR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5616912" y="887413"/>
            <a:ext cx="2224904" cy="21320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5685183" y="1289047"/>
            <a:ext cx="1103733" cy="2853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6493533" y="1274763"/>
            <a:ext cx="311264" cy="338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6812738" y="1098550"/>
            <a:ext cx="598707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804797" y="1295400"/>
            <a:ext cx="870269" cy="112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7506730" y="1414463"/>
            <a:ext cx="160396" cy="493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7419385" y="893763"/>
            <a:ext cx="662230" cy="204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7498790" y="1908175"/>
            <a:ext cx="279503" cy="2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7347922" y="1943100"/>
            <a:ext cx="158808" cy="239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6885790" y="1914525"/>
            <a:ext cx="613000" cy="428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 flipV="1">
            <a:off x="6485593" y="1830388"/>
            <a:ext cx="382728" cy="112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6342665" y="1963738"/>
            <a:ext cx="533596" cy="295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4865749" y="1957388"/>
            <a:ext cx="7591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 flipV="1">
            <a:off x="6398248" y="2266950"/>
            <a:ext cx="374787" cy="2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5928176" y="2266950"/>
            <a:ext cx="438311" cy="984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 flipV="1">
            <a:off x="5137311" y="2209800"/>
            <a:ext cx="757515" cy="1476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H="1">
            <a:off x="5847184" y="2379663"/>
            <a:ext cx="73052" cy="188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5847184" y="2582863"/>
            <a:ext cx="215979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838751" y="904875"/>
            <a:ext cx="12148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p (1 </a:t>
            </a:r>
            <a:r>
              <a:rPr lang="en-US" sz="2000" dirty="0" err="1">
                <a:latin typeface="Times New Roman" pitchFamily="18" charset="0"/>
              </a:rPr>
              <a:t>GeV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626932" y="1449388"/>
            <a:ext cx="349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N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6275966" y="2414588"/>
            <a:ext cx="34937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N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6676163" y="2265363"/>
            <a:ext cx="349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N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7124002" y="1336675"/>
            <a:ext cx="349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N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7082712" y="1008063"/>
            <a:ext cx="349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N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7100181" y="1624013"/>
            <a:ext cx="323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>
                <a:latin typeface="Symbol" pitchFamily="18" charset="2"/>
              </a:rPr>
              <a:t>D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6034577" y="1955800"/>
            <a:ext cx="323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latin typeface="Symbol" pitchFamily="18" charset="2"/>
              </a:rPr>
              <a:t>D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6590406" y="1954213"/>
            <a:ext cx="309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>
                <a:latin typeface="Symbol" pitchFamily="18" charset="2"/>
              </a:rPr>
              <a:t>p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7505142" y="1042988"/>
            <a:ext cx="1638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Transmission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7693572" y="1371746"/>
            <a:ext cx="1450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Reflection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(Refraction)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H="1">
            <a:off x="7131942" y="2547938"/>
            <a:ext cx="39702" cy="366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H="1" flipV="1">
            <a:off x="6749215" y="2752725"/>
            <a:ext cx="358907" cy="168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4826442" y="2755900"/>
            <a:ext cx="1276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2000" dirty="0" err="1">
                <a:latin typeface="Times New Roman" pitchFamily="18" charset="0"/>
              </a:rPr>
              <a:t>Potential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3113" name="Freeform 41"/>
          <p:cNvSpPr>
            <a:spLocks/>
          </p:cNvSpPr>
          <p:nvPr/>
        </p:nvSpPr>
        <p:spPr bwMode="auto">
          <a:xfrm>
            <a:off x="5232400" y="4465638"/>
            <a:ext cx="3516313" cy="2271712"/>
          </a:xfrm>
          <a:custGeom>
            <a:avLst/>
            <a:gdLst/>
            <a:ahLst/>
            <a:cxnLst>
              <a:cxn ang="0">
                <a:pos x="0" y="381"/>
              </a:cxn>
              <a:cxn ang="0">
                <a:pos x="240" y="405"/>
              </a:cxn>
              <a:cxn ang="0">
                <a:pos x="256" y="429"/>
              </a:cxn>
              <a:cxn ang="0">
                <a:pos x="280" y="445"/>
              </a:cxn>
              <a:cxn ang="0">
                <a:pos x="296" y="493"/>
              </a:cxn>
              <a:cxn ang="0">
                <a:pos x="328" y="565"/>
              </a:cxn>
              <a:cxn ang="0">
                <a:pos x="344" y="589"/>
              </a:cxn>
              <a:cxn ang="0">
                <a:pos x="384" y="709"/>
              </a:cxn>
              <a:cxn ang="0">
                <a:pos x="400" y="733"/>
              </a:cxn>
              <a:cxn ang="0">
                <a:pos x="464" y="901"/>
              </a:cxn>
              <a:cxn ang="0">
                <a:pos x="544" y="1213"/>
              </a:cxn>
              <a:cxn ang="0">
                <a:pos x="560" y="1261"/>
              </a:cxn>
              <a:cxn ang="0">
                <a:pos x="592" y="1309"/>
              </a:cxn>
              <a:cxn ang="0">
                <a:pos x="600" y="1333"/>
              </a:cxn>
              <a:cxn ang="0">
                <a:pos x="648" y="1357"/>
              </a:cxn>
              <a:cxn ang="0">
                <a:pos x="920" y="1429"/>
              </a:cxn>
              <a:cxn ang="0">
                <a:pos x="1264" y="1365"/>
              </a:cxn>
              <a:cxn ang="0">
                <a:pos x="1312" y="1301"/>
              </a:cxn>
              <a:cxn ang="0">
                <a:pos x="1368" y="1157"/>
              </a:cxn>
              <a:cxn ang="0">
                <a:pos x="1416" y="1037"/>
              </a:cxn>
              <a:cxn ang="0">
                <a:pos x="1472" y="717"/>
              </a:cxn>
              <a:cxn ang="0">
                <a:pos x="1496" y="573"/>
              </a:cxn>
              <a:cxn ang="0">
                <a:pos x="1568" y="149"/>
              </a:cxn>
              <a:cxn ang="0">
                <a:pos x="1624" y="21"/>
              </a:cxn>
              <a:cxn ang="0">
                <a:pos x="1696" y="5"/>
              </a:cxn>
              <a:cxn ang="0">
                <a:pos x="1776" y="53"/>
              </a:cxn>
              <a:cxn ang="0">
                <a:pos x="1792" y="77"/>
              </a:cxn>
              <a:cxn ang="0">
                <a:pos x="1816" y="93"/>
              </a:cxn>
              <a:cxn ang="0">
                <a:pos x="1848" y="133"/>
              </a:cxn>
              <a:cxn ang="0">
                <a:pos x="1912" y="221"/>
              </a:cxn>
              <a:cxn ang="0">
                <a:pos x="1976" y="277"/>
              </a:cxn>
              <a:cxn ang="0">
                <a:pos x="1936" y="261"/>
              </a:cxn>
              <a:cxn ang="0">
                <a:pos x="2024" y="309"/>
              </a:cxn>
              <a:cxn ang="0">
                <a:pos x="2024" y="309"/>
              </a:cxn>
              <a:cxn ang="0">
                <a:pos x="2048" y="325"/>
              </a:cxn>
              <a:cxn ang="0">
                <a:pos x="2096" y="341"/>
              </a:cxn>
              <a:cxn ang="0">
                <a:pos x="2120" y="357"/>
              </a:cxn>
            </a:cxnLst>
            <a:rect l="0" t="0" r="r" b="b"/>
            <a:pathLst>
              <a:path w="2120" h="1431">
                <a:moveTo>
                  <a:pt x="0" y="381"/>
                </a:moveTo>
                <a:cubicBezTo>
                  <a:pt x="81" y="372"/>
                  <a:pt x="169" y="358"/>
                  <a:pt x="240" y="405"/>
                </a:cubicBezTo>
                <a:cubicBezTo>
                  <a:pt x="245" y="413"/>
                  <a:pt x="249" y="422"/>
                  <a:pt x="256" y="429"/>
                </a:cubicBezTo>
                <a:cubicBezTo>
                  <a:pt x="263" y="436"/>
                  <a:pt x="275" y="437"/>
                  <a:pt x="280" y="445"/>
                </a:cubicBezTo>
                <a:cubicBezTo>
                  <a:pt x="289" y="459"/>
                  <a:pt x="287" y="479"/>
                  <a:pt x="296" y="493"/>
                </a:cubicBezTo>
                <a:cubicBezTo>
                  <a:pt x="321" y="531"/>
                  <a:pt x="309" y="508"/>
                  <a:pt x="328" y="565"/>
                </a:cubicBezTo>
                <a:cubicBezTo>
                  <a:pt x="331" y="574"/>
                  <a:pt x="340" y="580"/>
                  <a:pt x="344" y="589"/>
                </a:cubicBezTo>
                <a:cubicBezTo>
                  <a:pt x="361" y="627"/>
                  <a:pt x="371" y="670"/>
                  <a:pt x="384" y="709"/>
                </a:cubicBezTo>
                <a:cubicBezTo>
                  <a:pt x="387" y="718"/>
                  <a:pt x="396" y="724"/>
                  <a:pt x="400" y="733"/>
                </a:cubicBezTo>
                <a:cubicBezTo>
                  <a:pt x="425" y="788"/>
                  <a:pt x="430" y="850"/>
                  <a:pt x="464" y="901"/>
                </a:cubicBezTo>
                <a:cubicBezTo>
                  <a:pt x="486" y="1010"/>
                  <a:pt x="499" y="1112"/>
                  <a:pt x="544" y="1213"/>
                </a:cubicBezTo>
                <a:cubicBezTo>
                  <a:pt x="551" y="1228"/>
                  <a:pt x="551" y="1247"/>
                  <a:pt x="560" y="1261"/>
                </a:cubicBezTo>
                <a:cubicBezTo>
                  <a:pt x="571" y="1277"/>
                  <a:pt x="586" y="1291"/>
                  <a:pt x="592" y="1309"/>
                </a:cubicBezTo>
                <a:cubicBezTo>
                  <a:pt x="595" y="1317"/>
                  <a:pt x="595" y="1326"/>
                  <a:pt x="600" y="1333"/>
                </a:cubicBezTo>
                <a:cubicBezTo>
                  <a:pt x="615" y="1352"/>
                  <a:pt x="629" y="1347"/>
                  <a:pt x="648" y="1357"/>
                </a:cubicBezTo>
                <a:cubicBezTo>
                  <a:pt x="739" y="1402"/>
                  <a:pt x="819" y="1418"/>
                  <a:pt x="920" y="1429"/>
                </a:cubicBezTo>
                <a:cubicBezTo>
                  <a:pt x="1032" y="1424"/>
                  <a:pt x="1165" y="1431"/>
                  <a:pt x="1264" y="1365"/>
                </a:cubicBezTo>
                <a:cubicBezTo>
                  <a:pt x="1283" y="1337"/>
                  <a:pt x="1283" y="1320"/>
                  <a:pt x="1312" y="1301"/>
                </a:cubicBezTo>
                <a:cubicBezTo>
                  <a:pt x="1328" y="1253"/>
                  <a:pt x="1352" y="1206"/>
                  <a:pt x="1368" y="1157"/>
                </a:cubicBezTo>
                <a:cubicBezTo>
                  <a:pt x="1381" y="1118"/>
                  <a:pt x="1409" y="1080"/>
                  <a:pt x="1416" y="1037"/>
                </a:cubicBezTo>
                <a:cubicBezTo>
                  <a:pt x="1434" y="930"/>
                  <a:pt x="1453" y="824"/>
                  <a:pt x="1472" y="717"/>
                </a:cubicBezTo>
                <a:cubicBezTo>
                  <a:pt x="1481" y="669"/>
                  <a:pt x="1481" y="619"/>
                  <a:pt x="1496" y="573"/>
                </a:cubicBezTo>
                <a:cubicBezTo>
                  <a:pt x="1516" y="431"/>
                  <a:pt x="1542" y="290"/>
                  <a:pt x="1568" y="149"/>
                </a:cubicBezTo>
                <a:cubicBezTo>
                  <a:pt x="1576" y="104"/>
                  <a:pt x="1575" y="37"/>
                  <a:pt x="1624" y="21"/>
                </a:cubicBezTo>
                <a:cubicBezTo>
                  <a:pt x="1644" y="0"/>
                  <a:pt x="1671" y="0"/>
                  <a:pt x="1696" y="5"/>
                </a:cubicBezTo>
                <a:cubicBezTo>
                  <a:pt x="1721" y="10"/>
                  <a:pt x="1760" y="41"/>
                  <a:pt x="1776" y="53"/>
                </a:cubicBezTo>
                <a:cubicBezTo>
                  <a:pt x="1781" y="61"/>
                  <a:pt x="1785" y="70"/>
                  <a:pt x="1792" y="77"/>
                </a:cubicBezTo>
                <a:cubicBezTo>
                  <a:pt x="1799" y="84"/>
                  <a:pt x="1810" y="85"/>
                  <a:pt x="1816" y="93"/>
                </a:cubicBezTo>
                <a:cubicBezTo>
                  <a:pt x="1860" y="148"/>
                  <a:pt x="1779" y="87"/>
                  <a:pt x="1848" y="133"/>
                </a:cubicBezTo>
                <a:cubicBezTo>
                  <a:pt x="1861" y="172"/>
                  <a:pt x="1879" y="199"/>
                  <a:pt x="1912" y="221"/>
                </a:cubicBezTo>
                <a:cubicBezTo>
                  <a:pt x="1932" y="281"/>
                  <a:pt x="1935" y="225"/>
                  <a:pt x="1976" y="277"/>
                </a:cubicBezTo>
                <a:cubicBezTo>
                  <a:pt x="1976" y="285"/>
                  <a:pt x="1929" y="256"/>
                  <a:pt x="1936" y="261"/>
                </a:cubicBezTo>
                <a:cubicBezTo>
                  <a:pt x="1957" y="276"/>
                  <a:pt x="2000" y="301"/>
                  <a:pt x="2024" y="309"/>
                </a:cubicBezTo>
                <a:lnTo>
                  <a:pt x="2024" y="309"/>
                </a:lnTo>
                <a:cubicBezTo>
                  <a:pt x="2032" y="314"/>
                  <a:pt x="2039" y="321"/>
                  <a:pt x="2048" y="325"/>
                </a:cubicBezTo>
                <a:cubicBezTo>
                  <a:pt x="2063" y="332"/>
                  <a:pt x="2082" y="332"/>
                  <a:pt x="2096" y="341"/>
                </a:cubicBezTo>
                <a:cubicBezTo>
                  <a:pt x="2104" y="346"/>
                  <a:pt x="2120" y="357"/>
                  <a:pt x="2120" y="357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 flipV="1">
            <a:off x="5294313" y="5054600"/>
            <a:ext cx="34798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7396163" y="640080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V0 (- 45 MeV)</a:t>
            </a:r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V="1">
            <a:off x="5891213" y="5568950"/>
            <a:ext cx="1778000" cy="6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7732713" y="53435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Ef</a:t>
            </a:r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5230813" y="3590925"/>
            <a:ext cx="85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7226300" y="3594100"/>
            <a:ext cx="0" cy="22479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6102350" y="4025900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>
            <a:off x="6108700" y="5353050"/>
            <a:ext cx="368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>
            <a:off x="7607300" y="5359400"/>
            <a:ext cx="0" cy="2921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6496050" y="5448300"/>
            <a:ext cx="119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V="1">
            <a:off x="6502400" y="5511800"/>
            <a:ext cx="11620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7734300" y="4013200"/>
            <a:ext cx="38100" cy="20447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6089650" y="584835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7169150" y="5854700"/>
            <a:ext cx="44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7150100" y="608330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7131050" y="4260850"/>
            <a:ext cx="1327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6464300" y="5657850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4857750" y="36957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p in</a:t>
            </a: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8051800" y="5343525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(38 MeV)</a:t>
            </a:r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6323013" y="57848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h</a:t>
            </a:r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7161213" y="60134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h</a:t>
            </a:r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6697663" y="55689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h</a:t>
            </a:r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>
            <a:off x="6083300" y="3594100"/>
            <a:ext cx="12700" cy="226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>
            <a:off x="6477000" y="5359400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8" name="Line 66"/>
          <p:cNvSpPr>
            <a:spLocks noChangeShapeType="1"/>
          </p:cNvSpPr>
          <p:nvPr/>
        </p:nvSpPr>
        <p:spPr bwMode="auto">
          <a:xfrm flipH="1">
            <a:off x="7105650" y="4032250"/>
            <a:ext cx="127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4824413" y="47371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E=0</a:t>
            </a:r>
          </a:p>
        </p:txBody>
      </p: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2667000" y="3619500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(NN,</a:t>
            </a:r>
            <a:r>
              <a:rPr lang="el-GR" dirty="0">
                <a:cs typeface="Arial" charset="0"/>
              </a:rPr>
              <a:t>Δ</a:t>
            </a:r>
            <a:r>
              <a:rPr lang="fr-FR" dirty="0">
                <a:cs typeface="Arial" charset="0"/>
              </a:rPr>
              <a:t>,</a:t>
            </a:r>
            <a:r>
              <a:rPr lang="el-GR" dirty="0">
                <a:cs typeface="Arial" charset="0"/>
                <a:sym typeface="Symbol" pitchFamily="18" charset="2"/>
              </a:rPr>
              <a:t></a:t>
            </a:r>
            <a:r>
              <a:rPr lang="fr-FR" dirty="0">
                <a:cs typeface="Arial" charset="0"/>
                <a:sym typeface="Symbol" pitchFamily="18" charset="2"/>
              </a:rPr>
              <a:t>)</a:t>
            </a:r>
            <a:endParaRPr lang="el-GR" dirty="0">
              <a:cs typeface="Arial" charset="0"/>
              <a:sym typeface="Symbol" pitchFamily="18" charset="2"/>
            </a:endParaRPr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523875" y="5865813"/>
            <a:ext cx="40518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(A,Z,E*,J) The s</a:t>
            </a:r>
            <a:r>
              <a:rPr lang="en-US" b="1" dirty="0" smtClean="0">
                <a:solidFill>
                  <a:srgbClr val="FF3300"/>
                </a:solidFill>
              </a:rPr>
              <a:t>tarting </a:t>
            </a:r>
            <a:r>
              <a:rPr lang="en-US" b="1" dirty="0">
                <a:solidFill>
                  <a:srgbClr val="FF3300"/>
                </a:solidFill>
              </a:rPr>
              <a:t>state </a:t>
            </a:r>
          </a:p>
          <a:p>
            <a:pPr algn="ctr"/>
            <a:r>
              <a:rPr lang="en-US" b="1" dirty="0">
                <a:solidFill>
                  <a:srgbClr val="FF3300"/>
                </a:solidFill>
              </a:rPr>
              <a:t>for any de-excitation.</a:t>
            </a:r>
          </a:p>
        </p:txBody>
      </p:sp>
      <p:sp>
        <p:nvSpPr>
          <p:cNvPr id="82" name="Forme libre 81"/>
          <p:cNvSpPr/>
          <p:nvPr/>
        </p:nvSpPr>
        <p:spPr>
          <a:xfrm>
            <a:off x="4866197" y="1574358"/>
            <a:ext cx="826937" cy="63611"/>
          </a:xfrm>
          <a:custGeom>
            <a:avLst/>
            <a:gdLst>
              <a:gd name="connsiteX0" fmla="*/ 0 w 421419"/>
              <a:gd name="connsiteY0" fmla="*/ 111318 h 111318"/>
              <a:gd name="connsiteX1" fmla="*/ 278296 w 421419"/>
              <a:gd name="connsiteY1" fmla="*/ 87464 h 111318"/>
              <a:gd name="connsiteX2" fmla="*/ 421419 w 421419"/>
              <a:gd name="connsiteY2" fmla="*/ 0 h 111318"/>
              <a:gd name="connsiteX3" fmla="*/ 421419 w 421419"/>
              <a:gd name="connsiteY3" fmla="*/ 0 h 111318"/>
              <a:gd name="connsiteX4" fmla="*/ 421419 w 421419"/>
              <a:gd name="connsiteY4" fmla="*/ 0 h 1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19" h="111318">
                <a:moveTo>
                  <a:pt x="0" y="111318"/>
                </a:moveTo>
                <a:cubicBezTo>
                  <a:pt x="104029" y="108667"/>
                  <a:pt x="208059" y="106017"/>
                  <a:pt x="278296" y="87464"/>
                </a:cubicBezTo>
                <a:cubicBezTo>
                  <a:pt x="348533" y="68911"/>
                  <a:pt x="421419" y="0"/>
                  <a:pt x="421419" y="0"/>
                </a:cubicBezTo>
                <a:lnTo>
                  <a:pt x="421419" y="0"/>
                </a:lnTo>
                <a:lnTo>
                  <a:pt x="421419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992588" y="1557338"/>
            <a:ext cx="3366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b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977462" y="2226366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(Coulomb deviation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4" name="ZoneTexte 83"/>
          <p:cNvSpPr txBox="1"/>
          <p:nvPr/>
        </p:nvSpPr>
        <p:spPr>
          <a:xfrm>
            <a:off x="977462" y="1297022"/>
            <a:ext cx="2367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Wood-Saxon density,</a:t>
            </a:r>
          </a:p>
          <a:p>
            <a:r>
              <a:rPr lang="en-US" sz="2000" dirty="0" smtClean="0"/>
              <a:t> Fermi momentum</a:t>
            </a:r>
            <a:endParaRPr lang="en-US" sz="2000" dirty="0"/>
          </a:p>
        </p:txBody>
      </p:sp>
      <p:sp>
        <p:nvSpPr>
          <p:cNvPr id="85" name="ZoneTexte 84"/>
          <p:cNvSpPr txBox="1"/>
          <p:nvPr/>
        </p:nvSpPr>
        <p:spPr>
          <a:xfrm>
            <a:off x="977462" y="3894083"/>
            <a:ext cx="3025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Realistic, minimal distance,</a:t>
            </a:r>
          </a:p>
          <a:p>
            <a:r>
              <a:rPr lang="en-US" sz="2000" dirty="0" smtClean="0"/>
              <a:t> Pauli principle</a:t>
            </a:r>
            <a:endParaRPr lang="en-US" sz="2000" dirty="0"/>
          </a:p>
        </p:txBody>
      </p:sp>
      <p:sp>
        <p:nvSpPr>
          <p:cNvPr id="86" name="ZoneTexte 85"/>
          <p:cNvSpPr txBox="1"/>
          <p:nvPr/>
        </p:nvSpPr>
        <p:spPr>
          <a:xfrm>
            <a:off x="977462" y="4729656"/>
            <a:ext cx="3738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Quantum</a:t>
            </a:r>
            <a:r>
              <a:rPr lang="en-US" dirty="0" smtClean="0"/>
              <a:t> </a:t>
            </a:r>
            <a:r>
              <a:rPr lang="en-US" sz="2000" dirty="0" smtClean="0"/>
              <a:t>transmission</a:t>
            </a:r>
          </a:p>
          <a:p>
            <a:r>
              <a:rPr lang="en-US" sz="2000" dirty="0" smtClean="0"/>
              <a:t>Formation of clusters (d, t, </a:t>
            </a:r>
            <a:r>
              <a:rPr lang="el-GR" sz="2000" dirty="0" smtClean="0"/>
              <a:t>α</a:t>
            </a:r>
            <a:r>
              <a:rPr lang="en-US" sz="2000" dirty="0" smtClean="0"/>
              <a:t>…Be)</a:t>
            </a:r>
            <a:endParaRPr lang="en-US" dirty="0"/>
          </a:p>
        </p:txBody>
      </p:sp>
      <p:sp>
        <p:nvSpPr>
          <p:cNvPr id="87" name="ZoneTexte 86"/>
          <p:cNvSpPr txBox="1"/>
          <p:nvPr/>
        </p:nvSpPr>
        <p:spPr>
          <a:xfrm>
            <a:off x="977462" y="3200401"/>
            <a:ext cx="3409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Straight lines, constant velocity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39159" y="236482"/>
            <a:ext cx="5713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Relativistic Heavy Ion collisions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9351" y="914400"/>
            <a:ext cx="671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Goal:</a:t>
            </a:r>
            <a:r>
              <a:rPr lang="en-US" sz="2000" dirty="0" smtClean="0"/>
              <a:t>  High nuclear densities, Nuclear equation of state studies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62152" y="1450428"/>
            <a:ext cx="7556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Tool needed</a:t>
            </a:r>
            <a:r>
              <a:rPr lang="en-US" sz="2000" dirty="0" smtClean="0"/>
              <a:t>: to have a full picture of the “inside”, how it evolutes.</a:t>
            </a:r>
          </a:p>
          <a:p>
            <a:r>
              <a:rPr lang="en-US" sz="2000" dirty="0" smtClean="0"/>
              <a:t>What is surviving in the detectors and how to select heads on collisions.</a:t>
            </a: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362606" y="2175641"/>
            <a:ext cx="804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INCL ideal</a:t>
            </a:r>
            <a:r>
              <a:rPr lang="en-US" dirty="0" smtClean="0"/>
              <a:t>: Full picture, time evolution, realistic and giving the</a:t>
            </a:r>
          </a:p>
          <a:p>
            <a:r>
              <a:rPr lang="en-US" dirty="0" smtClean="0"/>
              <a:t> “broadening” of any signal due to unavoidable fluctuations!</a:t>
            </a:r>
            <a:endParaRPr lang="en-US" dirty="0"/>
          </a:p>
        </p:txBody>
      </p:sp>
      <p:pic>
        <p:nvPicPr>
          <p:cNvPr id="7" name="Image 6" descr="ca-ca_pion_delta_prod.png"/>
          <p:cNvPicPr>
            <a:picLocks noChangeAspect="1"/>
          </p:cNvPicPr>
          <p:nvPr/>
        </p:nvPicPr>
        <p:blipFill>
          <a:blip r:embed="rId3"/>
          <a:srcRect t="24348" r="3466"/>
          <a:stretch>
            <a:fillRect/>
          </a:stretch>
        </p:blipFill>
        <p:spPr>
          <a:xfrm>
            <a:off x="5334655" y="3372188"/>
            <a:ext cx="2525696" cy="2981937"/>
          </a:xfrm>
          <a:prstGeom prst="rect">
            <a:avLst/>
          </a:prstGeom>
        </p:spPr>
      </p:pic>
      <p:pic>
        <p:nvPicPr>
          <p:cNvPr id="8" name="Image 7" descr="density_HI.png"/>
          <p:cNvPicPr>
            <a:picLocks noChangeAspect="1"/>
          </p:cNvPicPr>
          <p:nvPr/>
        </p:nvPicPr>
        <p:blipFill>
          <a:blip r:embed="rId4"/>
          <a:srcRect t="17854"/>
          <a:stretch>
            <a:fillRect/>
          </a:stretch>
        </p:blipFill>
        <p:spPr>
          <a:xfrm>
            <a:off x="1331858" y="3148669"/>
            <a:ext cx="2893301" cy="370933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6334780"/>
            <a:ext cx="1325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Ca+Ca</a:t>
            </a:r>
            <a:r>
              <a:rPr lang="en-US" sz="1400" dirty="0" smtClean="0"/>
              <a:t> 1A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b=3.83 f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04951" y="3389586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</a:t>
            </a:r>
            <a:r>
              <a:rPr lang="en-US" dirty="0" smtClean="0"/>
              <a:t>=~3</a:t>
            </a:r>
            <a:r>
              <a:rPr lang="el-GR" dirty="0" smtClean="0"/>
              <a:t>ρ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4256690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(unit: </a:t>
            </a:r>
            <a:r>
              <a:rPr lang="el-GR" sz="2000" dirty="0" smtClean="0"/>
              <a:t>ρ</a:t>
            </a:r>
            <a:r>
              <a:rPr lang="en-US" sz="2000" dirty="0" smtClean="0"/>
              <a:t>0/18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477407" y="6581001"/>
            <a:ext cx="421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J. </a:t>
            </a:r>
            <a:r>
              <a:rPr lang="en-US" sz="1200" dirty="0" err="1" smtClean="0"/>
              <a:t>Cugnon</a:t>
            </a:r>
            <a:r>
              <a:rPr lang="en-US" sz="1200" dirty="0" smtClean="0"/>
              <a:t>, T. </a:t>
            </a:r>
            <a:r>
              <a:rPr lang="en-US" sz="1200" dirty="0" err="1" smtClean="0"/>
              <a:t>Mitzutani</a:t>
            </a:r>
            <a:r>
              <a:rPr lang="en-US" sz="1200" dirty="0" smtClean="0"/>
              <a:t>, J. </a:t>
            </a:r>
            <a:r>
              <a:rPr lang="en-US" sz="1200" dirty="0" err="1" smtClean="0"/>
              <a:t>Vandermeulen</a:t>
            </a:r>
            <a:r>
              <a:rPr lang="en-US" sz="1200" dirty="0" smtClean="0"/>
              <a:t>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(1981) 505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CL_cleancut.png"/>
          <p:cNvPicPr>
            <a:picLocks noChangeAspect="1"/>
          </p:cNvPicPr>
          <p:nvPr/>
        </p:nvPicPr>
        <p:blipFill>
          <a:blip r:embed="rId3"/>
          <a:srcRect t="29712"/>
          <a:stretch>
            <a:fillRect/>
          </a:stretch>
        </p:blipFill>
        <p:spPr>
          <a:xfrm>
            <a:off x="339616" y="1545022"/>
            <a:ext cx="3924300" cy="2758308"/>
          </a:xfrm>
          <a:prstGeom prst="rect">
            <a:avLst/>
          </a:prstGeom>
        </p:spPr>
      </p:pic>
      <p:pic>
        <p:nvPicPr>
          <p:cNvPr id="3" name="Image 2" descr="incl_hydro.png"/>
          <p:cNvPicPr>
            <a:picLocks noChangeAspect="1"/>
          </p:cNvPicPr>
          <p:nvPr/>
        </p:nvPicPr>
        <p:blipFill>
          <a:blip r:embed="rId4"/>
          <a:srcRect t="28834"/>
          <a:stretch>
            <a:fillRect/>
          </a:stretch>
        </p:blipFill>
        <p:spPr>
          <a:xfrm>
            <a:off x="5036098" y="1277007"/>
            <a:ext cx="3486150" cy="2941912"/>
          </a:xfrm>
          <a:prstGeom prst="rect">
            <a:avLst/>
          </a:prstGeom>
        </p:spPr>
      </p:pic>
      <p:pic>
        <p:nvPicPr>
          <p:cNvPr id="4" name="Image 3" descr="particip_spect_model.png"/>
          <p:cNvPicPr>
            <a:picLocks noChangeAspect="1"/>
          </p:cNvPicPr>
          <p:nvPr/>
        </p:nvPicPr>
        <p:blipFill>
          <a:blip r:embed="rId5"/>
          <a:srcRect t="27519" b="27025"/>
          <a:stretch>
            <a:fillRect/>
          </a:stretch>
        </p:blipFill>
        <p:spPr>
          <a:xfrm>
            <a:off x="797145" y="378373"/>
            <a:ext cx="2914650" cy="14504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311" y="4430110"/>
            <a:ext cx="3982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Participants function of impact</a:t>
            </a:r>
          </a:p>
          <a:p>
            <a:r>
              <a:rPr lang="en-US" dirty="0" smtClean="0"/>
              <a:t>(more precise than a clean cut)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571915" y="4430111"/>
            <a:ext cx="4572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Contradiction with </a:t>
            </a:r>
            <a:r>
              <a:rPr lang="en-US" dirty="0" err="1" smtClean="0"/>
              <a:t>hydrodynamical</a:t>
            </a:r>
            <a:endParaRPr lang="en-US" dirty="0" smtClean="0"/>
          </a:p>
          <a:p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96766" y="5470635"/>
            <a:ext cx="8586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Global variables </a:t>
            </a:r>
            <a:r>
              <a:rPr lang="en-US" dirty="0" smtClean="0"/>
              <a:t>introduced for analysis of exclusive measurements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94138" y="5833243"/>
            <a:ext cx="3345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J. </a:t>
            </a:r>
            <a:r>
              <a:rPr lang="en-US" sz="1200" dirty="0" err="1" smtClean="0"/>
              <a:t>Cugnon</a:t>
            </a:r>
            <a:r>
              <a:rPr lang="en-US" sz="1200" dirty="0" smtClean="0"/>
              <a:t>, D. </a:t>
            </a:r>
            <a:r>
              <a:rPr lang="en-US" sz="1200" dirty="0" err="1" smtClean="0"/>
              <a:t>L’Hote</a:t>
            </a:r>
            <a:r>
              <a:rPr lang="en-US" sz="1200" dirty="0" smtClean="0"/>
              <a:t>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A397 (1983) 519</a:t>
            </a:r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62915" y="6207149"/>
            <a:ext cx="8537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Quest for </a:t>
            </a:r>
            <a:r>
              <a:rPr lang="en-US" dirty="0" smtClean="0">
                <a:solidFill>
                  <a:srgbClr val="FFFF00"/>
                </a:solidFill>
              </a:rPr>
              <a:t>“robust variables” </a:t>
            </a:r>
            <a:r>
              <a:rPr lang="en-US" dirty="0" smtClean="0"/>
              <a:t>signals </a:t>
            </a:r>
            <a:r>
              <a:rPr lang="en-US" dirty="0" smtClean="0"/>
              <a:t>of the early compression phase.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 rot="16200000" flipH="1">
            <a:off x="1939158" y="2758965"/>
            <a:ext cx="5108028" cy="3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ion_prod_HI.png"/>
          <p:cNvPicPr>
            <a:picLocks noChangeAspect="1"/>
          </p:cNvPicPr>
          <p:nvPr/>
        </p:nvPicPr>
        <p:blipFill>
          <a:blip r:embed="rId2"/>
          <a:srcRect t="20661"/>
          <a:stretch>
            <a:fillRect/>
          </a:stretch>
        </p:blipFill>
        <p:spPr>
          <a:xfrm>
            <a:off x="2487339" y="1355835"/>
            <a:ext cx="3790950" cy="36878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60331" y="220718"/>
            <a:ext cx="5461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But </a:t>
            </a:r>
            <a:r>
              <a:rPr lang="en-US" sz="3200" dirty="0" err="1" smtClean="0"/>
              <a:t>pion</a:t>
            </a:r>
            <a:r>
              <a:rPr lang="en-US" sz="3200" dirty="0" smtClean="0"/>
              <a:t> production is too high!</a:t>
            </a:r>
            <a:endParaRPr lang="en-US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4600252" y="914400"/>
            <a:ext cx="43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J. </a:t>
            </a:r>
            <a:r>
              <a:rPr lang="en-US" sz="1200" dirty="0" err="1" smtClean="0"/>
              <a:t>Cugnon</a:t>
            </a:r>
            <a:r>
              <a:rPr lang="en-US" sz="1200" dirty="0" smtClean="0"/>
              <a:t> D. </a:t>
            </a:r>
            <a:r>
              <a:rPr lang="en-US" sz="1200" dirty="0" err="1" smtClean="0"/>
              <a:t>Kinet</a:t>
            </a:r>
            <a:r>
              <a:rPr lang="en-US" sz="1200" dirty="0" smtClean="0"/>
              <a:t>, J. </a:t>
            </a:r>
            <a:r>
              <a:rPr lang="en-US" sz="1200" dirty="0" err="1" smtClean="0"/>
              <a:t>Vandermeulen</a:t>
            </a:r>
            <a:r>
              <a:rPr lang="en-US" sz="1200" dirty="0" smtClean="0"/>
              <a:t>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A379 (1982) 553</a:t>
            </a:r>
            <a:endParaRPr lang="en-US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4508938" y="3831021"/>
            <a:ext cx="26153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Streamer chamber data</a:t>
            </a:r>
          </a:p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A. Sandoval et al. P.R.L. 45 (1980) 874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6200000" flipV="1">
            <a:off x="4800600" y="3287110"/>
            <a:ext cx="646386" cy="472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09903" y="5754414"/>
            <a:ext cx="850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- </a:t>
            </a:r>
            <a:r>
              <a:rPr lang="en-US" dirty="0" smtClean="0"/>
              <a:t>resonance however shown to be important for the </a:t>
            </a:r>
            <a:r>
              <a:rPr lang="en-US" dirty="0" err="1" smtClean="0"/>
              <a:t>thermalization</a:t>
            </a:r>
            <a:endParaRPr lang="en-US" dirty="0" smtClean="0"/>
          </a:p>
          <a:p>
            <a:r>
              <a:rPr lang="en-US" dirty="0" smtClean="0"/>
              <a:t>(efficient conversion of kinetic energy in mass)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6823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 descr="nucl_dedx.png"/>
          <p:cNvPicPr>
            <a:picLocks noChangeAspect="1"/>
          </p:cNvPicPr>
          <p:nvPr/>
        </p:nvPicPr>
        <p:blipFill>
          <a:blip r:embed="rId2"/>
          <a:srcRect l="873" t="18709" r="13631" b="3579"/>
          <a:stretch>
            <a:fillRect/>
          </a:stretch>
        </p:blipFill>
        <p:spPr>
          <a:xfrm rot="21335459">
            <a:off x="370226" y="365478"/>
            <a:ext cx="4332383" cy="4056360"/>
          </a:xfrm>
          <a:prstGeom prst="rect">
            <a:avLst/>
          </a:prstGeom>
        </p:spPr>
      </p:pic>
      <p:pic>
        <p:nvPicPr>
          <p:cNvPr id="5" name="Image 4" descr="density_evol.png"/>
          <p:cNvPicPr>
            <a:picLocks noChangeAspect="1"/>
          </p:cNvPicPr>
          <p:nvPr/>
        </p:nvPicPr>
        <p:blipFill>
          <a:blip r:embed="rId3"/>
          <a:srcRect t="18654"/>
          <a:stretch>
            <a:fillRect/>
          </a:stretch>
        </p:blipFill>
        <p:spPr>
          <a:xfrm rot="21442128">
            <a:off x="5353212" y="201738"/>
            <a:ext cx="3375831" cy="43649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2248" y="0"/>
            <a:ext cx="4568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Proton induced reactions</a:t>
            </a:r>
          </a:p>
          <a:p>
            <a:r>
              <a:rPr lang="en-US" sz="1200" b="1" dirty="0" err="1" smtClean="0">
                <a:solidFill>
                  <a:schemeClr val="bg2"/>
                </a:solidFill>
              </a:rPr>
              <a:t>J.Cugnon</a:t>
            </a:r>
            <a:r>
              <a:rPr lang="en-US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 err="1" smtClean="0">
                <a:solidFill>
                  <a:schemeClr val="bg2"/>
                </a:solidFill>
              </a:rPr>
              <a:t>Nucl</a:t>
            </a:r>
            <a:r>
              <a:rPr lang="en-US" sz="1200" b="1" dirty="0" smtClean="0">
                <a:solidFill>
                  <a:schemeClr val="bg2"/>
                </a:solidFill>
              </a:rPr>
              <a:t>. Phys. A462 (1987) 751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92718" y="1545020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Unit: </a:t>
            </a:r>
            <a:r>
              <a:rPr lang="el-GR" sz="1200" dirty="0" smtClean="0">
                <a:solidFill>
                  <a:schemeClr val="bg2"/>
                </a:solidFill>
              </a:rPr>
              <a:t>ρ</a:t>
            </a:r>
            <a:r>
              <a:rPr lang="en-US" sz="1200" dirty="0" smtClean="0">
                <a:solidFill>
                  <a:schemeClr val="bg2"/>
                </a:solidFill>
              </a:rPr>
              <a:t>0/3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0717" y="4713890"/>
            <a:ext cx="449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Nuclear stopping power (independent of target</a:t>
            </a:r>
          </a:p>
          <a:p>
            <a:r>
              <a:rPr lang="en-US" sz="1800" dirty="0" smtClean="0"/>
              <a:t>size and impact parameter)</a:t>
            </a:r>
            <a:endParaRPr lang="en-US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6132786" y="4776952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“wake” of the proton</a:t>
            </a:r>
            <a:endParaRPr lang="en-US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89187" y="5675586"/>
            <a:ext cx="7568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Improvements of the model:</a:t>
            </a:r>
          </a:p>
          <a:p>
            <a:r>
              <a:rPr lang="en-US" dirty="0" smtClean="0"/>
              <a:t>               Nuclear potential, </a:t>
            </a:r>
            <a:r>
              <a:rPr lang="el-GR" dirty="0" smtClean="0"/>
              <a:t>π</a:t>
            </a:r>
            <a:r>
              <a:rPr lang="en-US" dirty="0" smtClean="0"/>
              <a:t> absorption (</a:t>
            </a:r>
            <a:r>
              <a:rPr lang="el-GR" dirty="0" smtClean="0"/>
              <a:t>π</a:t>
            </a:r>
            <a:r>
              <a:rPr lang="en-US" dirty="0" smtClean="0"/>
              <a:t>N</a:t>
            </a:r>
            <a:r>
              <a:rPr lang="el-GR" dirty="0" smtClean="0"/>
              <a:t>→Δ</a:t>
            </a:r>
            <a:r>
              <a:rPr lang="en-US" dirty="0" smtClean="0"/>
              <a:t>) improved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7172" y="236483"/>
            <a:ext cx="48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Anti-Proton induced reactions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3780" y="1072055"/>
            <a:ext cx="6418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excitation energy deposited in one spot </a:t>
            </a:r>
          </a:p>
          <a:p>
            <a:r>
              <a:rPr lang="en-US" dirty="0" smtClean="0"/>
              <a:t>(NN annihilation at the surface ) → multi-</a:t>
            </a:r>
            <a:r>
              <a:rPr lang="el-GR" dirty="0" smtClean="0"/>
              <a:t>π</a:t>
            </a:r>
            <a:r>
              <a:rPr lang="en-US" dirty="0" smtClean="0"/>
              <a:t> source</a:t>
            </a:r>
            <a:endParaRPr lang="en-US" dirty="0"/>
          </a:p>
        </p:txBody>
      </p:sp>
      <p:pic>
        <p:nvPicPr>
          <p:cNvPr id="4" name="Image 3" descr="anti_p_temperature.png"/>
          <p:cNvPicPr>
            <a:picLocks noChangeAspect="1"/>
          </p:cNvPicPr>
          <p:nvPr/>
        </p:nvPicPr>
        <p:blipFill>
          <a:blip r:embed="rId2"/>
          <a:srcRect t="16120"/>
          <a:stretch>
            <a:fillRect/>
          </a:stretch>
        </p:blipFill>
        <p:spPr>
          <a:xfrm>
            <a:off x="283779" y="2196627"/>
            <a:ext cx="4774816" cy="44278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533697" y="2002221"/>
            <a:ext cx="2194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Two </a:t>
            </a:r>
            <a:r>
              <a:rPr lang="en-US" sz="1800" dirty="0" err="1" smtClean="0"/>
              <a:t>pion</a:t>
            </a:r>
            <a:r>
              <a:rPr lang="en-US" sz="1800" dirty="0" smtClean="0"/>
              <a:t> populations</a:t>
            </a:r>
          </a:p>
          <a:p>
            <a:pPr lvl="1"/>
            <a:r>
              <a:rPr lang="en-US" sz="1800" dirty="0" smtClean="0"/>
              <a:t>-primordial</a:t>
            </a:r>
          </a:p>
          <a:p>
            <a:pPr lvl="1"/>
            <a:r>
              <a:rPr lang="en-US" sz="1800" dirty="0" smtClean="0"/>
              <a:t>-interacting</a:t>
            </a:r>
            <a:endParaRPr lang="en-US" sz="1800" dirty="0"/>
          </a:p>
        </p:txBody>
      </p:sp>
      <p:pic>
        <p:nvPicPr>
          <p:cNvPr id="8" name="Image 7" descr="anti_p_proton.png"/>
          <p:cNvPicPr>
            <a:picLocks noChangeAspect="1"/>
          </p:cNvPicPr>
          <p:nvPr/>
        </p:nvPicPr>
        <p:blipFill>
          <a:blip r:embed="rId3"/>
          <a:srcRect l="3655" t="19619" r="4636" b="9995"/>
          <a:stretch>
            <a:fillRect/>
          </a:stretch>
        </p:blipFill>
        <p:spPr>
          <a:xfrm>
            <a:off x="4929064" y="3972910"/>
            <a:ext cx="4214936" cy="28850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64651" y="3326525"/>
            <a:ext cx="417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unconventional momentum distribution</a:t>
            </a:r>
          </a:p>
          <a:p>
            <a:r>
              <a:rPr lang="en-US" sz="1800" dirty="0" smtClean="0"/>
              <a:t> needed for the high momentum p tail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- Courbe">
  <a:themeElements>
    <a:clrScheme name="Default Design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- Courbe</Template>
  <TotalTime>1567</TotalTime>
  <Words>1924</Words>
  <Application>Microsoft PowerPoint</Application>
  <PresentationFormat>Affichage à l'écran (4:3)</PresentationFormat>
  <Paragraphs>292</Paragraphs>
  <Slides>27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Modèle - Courbe</vt:lpstr>
      <vt:lpstr>INCL The Liège Intra Nuclear Cascade, a versatile and long term developing tool.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Tritium production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boudard</dc:creator>
  <cp:keywords/>
  <dc:description/>
  <cp:lastModifiedBy>boudard</cp:lastModifiedBy>
  <cp:revision>125</cp:revision>
  <dcterms:created xsi:type="dcterms:W3CDTF">2011-03-27T16:09:38Z</dcterms:created>
  <dcterms:modified xsi:type="dcterms:W3CDTF">2011-04-05T09:59:40Z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TC010437991036</vt:lpwstr>
  </property>
</Properties>
</file>