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7" r:id="rId4"/>
    <p:sldId id="268" r:id="rId5"/>
    <p:sldId id="258" r:id="rId6"/>
    <p:sldId id="256" r:id="rId7"/>
    <p:sldId id="257" r:id="rId8"/>
    <p:sldId id="269" r:id="rId9"/>
    <p:sldId id="261" r:id="rId10"/>
    <p:sldId id="265" r:id="rId11"/>
    <p:sldId id="266" r:id="rId12"/>
    <p:sldId id="262" r:id="rId13"/>
    <p:sldId id="26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2019-3042-415B-97D7-6BC9402B7251}" type="datetimeFigureOut">
              <a:rPr lang="fr-FR" smtClean="0"/>
              <a:pPr/>
              <a:t>30/08/2010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D7A4-F525-4BD1-A86F-C6FD9DBAE9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in2p3.fr/conferenceDisplay.py?confId=396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Réunion OPERA</a:t>
            </a:r>
            <a:br>
              <a:rPr lang="fr-FR" dirty="0" smtClean="0"/>
            </a:br>
            <a:r>
              <a:rPr lang="fr-FR" dirty="0" smtClean="0"/>
              <a:t>Les différentes activités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Amina Zghiche</a:t>
            </a:r>
          </a:p>
          <a:p>
            <a:r>
              <a:rPr lang="fr-FR" dirty="0" smtClean="0"/>
              <a:t>01 septembre 2010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PMT monté et branché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Structure 4x4 PMT 8 pouces à l’IPNO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LAGUNA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Réunion la semaine 36 au LSM</a:t>
            </a:r>
          </a:p>
          <a:p>
            <a:r>
              <a:rPr lang="fr-FR" dirty="0" smtClean="0"/>
              <a:t>Lien: </a:t>
            </a:r>
            <a:r>
              <a:rPr lang="fr-FR" dirty="0" smtClean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indico.in2p3.fr/conferenceDisplay.py?confId=3964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Double beta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Prendre position pour la semaine prochaine, je vois Fabrice à la réunion LAGUNA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58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Grand Emprunt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62000" y="160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Suite Devis…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EuroNu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38200" y="3429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Simulations MEMPHYS et GLOBES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Autres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09600" y="5334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Suivi referee papier BELLE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Quelques heures enseignement IUT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Efficacités avec GENIMA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Simulation des efficacités microtraces à différents angles et différentes énergies(de/</a:t>
            </a:r>
            <a:r>
              <a:rPr lang="fr-FR" dirty="0" err="1" smtClean="0"/>
              <a:t>dx</a:t>
            </a:r>
            <a:r>
              <a:rPr lang="fr-FR" dirty="0" smtClean="0"/>
              <a:t>).</a:t>
            </a:r>
          </a:p>
          <a:p>
            <a:r>
              <a:rPr lang="fr-FR" dirty="0" smtClean="0"/>
              <a:t>Démarré hier avec Jean</a:t>
            </a:r>
          </a:p>
          <a:p>
            <a:r>
              <a:rPr lang="fr-FR" dirty="0" smtClean="0"/>
              <a:t>Commencer avec les muons, faire les pions, protons, kaons et électrons </a:t>
            </a:r>
          </a:p>
          <a:p>
            <a:r>
              <a:rPr lang="fr-FR" dirty="0" err="1" smtClean="0"/>
              <a:t>Paramétrisations</a:t>
            </a:r>
            <a:r>
              <a:rPr lang="fr-FR" dirty="0" smtClean="0"/>
              <a:t> à comparer aux données…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Efficacité </a:t>
            </a:r>
            <a:r>
              <a:rPr lang="fr-FR" dirty="0" err="1" smtClean="0"/>
              <a:t>micro-trace</a:t>
            </a:r>
            <a:r>
              <a:rPr lang="fr-FR" dirty="0" smtClean="0"/>
              <a:t> -&gt; 1 seule feuille d’émulsion</a:t>
            </a:r>
          </a:p>
          <a:p>
            <a:r>
              <a:rPr lang="fr-FR" dirty="0" smtClean="0"/>
              <a:t>Variation angle et de/</a:t>
            </a:r>
            <a:r>
              <a:rPr lang="fr-FR" dirty="0" err="1" smtClean="0"/>
              <a:t>dx</a:t>
            </a:r>
            <a:endParaRPr lang="fr-FR" dirty="0" smtClean="0"/>
          </a:p>
          <a:p>
            <a:r>
              <a:rPr lang="fr-FR" dirty="0" smtClean="0"/>
              <a:t>Définir le nombre de grains nominal pour un </a:t>
            </a:r>
            <a:r>
              <a:rPr lang="fr-FR" dirty="0" err="1" smtClean="0"/>
              <a:t>mip</a:t>
            </a:r>
            <a:r>
              <a:rPr lang="fr-FR" dirty="0" smtClean="0"/>
              <a:t> -&gt; car efficacité sensible à ce paramètre (</a:t>
            </a:r>
            <a:r>
              <a:rPr lang="fr-FR" dirty="0" err="1" smtClean="0"/>
              <a:t>Chiara</a:t>
            </a:r>
            <a:r>
              <a:rPr lang="fr-FR" dirty="0" smtClean="0"/>
              <a:t>)</a:t>
            </a:r>
          </a:p>
          <a:p>
            <a:r>
              <a:rPr lang="fr-FR" dirty="0" smtClean="0"/>
              <a:t> Quoi faire avec le FOG.</a:t>
            </a:r>
          </a:p>
          <a:p>
            <a:pPr lvl="1"/>
            <a:r>
              <a:rPr lang="fr-FR" dirty="0" smtClean="0"/>
              <a:t>Améliore l’</a:t>
            </a:r>
            <a:r>
              <a:rPr lang="fr-FR" dirty="0" err="1" smtClean="0"/>
              <a:t>eff</a:t>
            </a:r>
            <a:r>
              <a:rPr lang="fr-FR" dirty="0" smtClean="0"/>
              <a:t>. à grand angle et la détériore à petit angle</a:t>
            </a:r>
          </a:p>
          <a:p>
            <a:pPr lvl="1"/>
            <a:r>
              <a:rPr lang="fr-FR" dirty="0" smtClean="0"/>
              <a:t>Dépend cependant aussi du critère de qualité de la trace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 actuelle dans </a:t>
            </a:r>
            <a:r>
              <a:rPr lang="fr-FR" dirty="0" err="1" smtClean="0"/>
              <a:t>OpEmuRec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Calculée à partir des données de muons par Murat et Coll.</a:t>
            </a:r>
          </a:p>
          <a:p>
            <a:pPr lvl="1"/>
            <a:r>
              <a:rPr lang="fr-FR" dirty="0" smtClean="0"/>
              <a:t>Appliquée au MC pour comparaison des efficacités de reconstruction avec  celles des données</a:t>
            </a:r>
          </a:p>
          <a:p>
            <a:r>
              <a:rPr lang="fr-FR" dirty="0" smtClean="0"/>
              <a:t> Simulation des muons cosmiques du puits</a:t>
            </a:r>
          </a:p>
          <a:p>
            <a:pPr lvl="1"/>
            <a:r>
              <a:rPr lang="fr-FR" dirty="0" smtClean="0"/>
              <a:t>Sans application d’efficacités</a:t>
            </a:r>
          </a:p>
          <a:p>
            <a:pPr lvl="2"/>
            <a:r>
              <a:rPr lang="fr-FR" dirty="0" smtClean="0"/>
              <a:t>Résultats différents entre </a:t>
            </a:r>
            <a:r>
              <a:rPr lang="fr-FR" dirty="0" err="1" smtClean="0"/>
              <a:t>Sysal</a:t>
            </a:r>
            <a:r>
              <a:rPr lang="fr-FR" dirty="0" smtClean="0"/>
              <a:t> et </a:t>
            </a:r>
            <a:r>
              <a:rPr lang="fr-FR" dirty="0" err="1" smtClean="0"/>
              <a:t>Fedra</a:t>
            </a:r>
            <a:r>
              <a:rPr lang="fr-FR" dirty="0" smtClean="0"/>
              <a:t> à cause des coupures dans FEDRA pas encore avancé  la dessus.</a:t>
            </a:r>
          </a:p>
          <a:p>
            <a:pPr lvl="1"/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620000" cy="3048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 err="1" smtClean="0"/>
              <a:t>pit</a:t>
            </a:r>
            <a:r>
              <a:rPr lang="fr-FR" dirty="0" smtClean="0"/>
              <a:t> profile</a:t>
            </a:r>
            <a:endParaRPr lang="fr-FR" dirty="0"/>
          </a:p>
        </p:txBody>
      </p:sp>
      <p:pic>
        <p:nvPicPr>
          <p:cNvPr id="4" name="Image 4" descr="pit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23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osmicpitmuonefficiencywithfedraNPL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fedra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Sysal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muon_front_CosmiPitRndm_EFF1vsang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615281"/>
            <a:ext cx="66294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Comparer l’efficacité simulée avec GENIMA aux données de faisceaux test et aux données de faisceau LNGS et cosmique</a:t>
            </a:r>
          </a:p>
          <a:p>
            <a:r>
              <a:rPr lang="fr-FR" dirty="0" smtClean="0"/>
              <a:t>Ajuster l’efficacité  si nécessaire en fonction de paramètres tels que le nombre de grain, le </a:t>
            </a:r>
            <a:r>
              <a:rPr lang="fr-FR" dirty="0" err="1" smtClean="0"/>
              <a:t>fog</a:t>
            </a:r>
            <a:r>
              <a:rPr lang="fr-FR" dirty="0" smtClean="0"/>
              <a:t> ou autres à définir…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MEMPHYNO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PMm2 fini</a:t>
            </a:r>
          </a:p>
          <a:p>
            <a:r>
              <a:rPr lang="fr-FR" dirty="0" smtClean="0"/>
              <a:t>Récupération des PMT 8 pouces à l’IPN (</a:t>
            </a:r>
            <a:r>
              <a:rPr lang="fr-FR" dirty="0" err="1" smtClean="0"/>
              <a:t>potting</a:t>
            </a:r>
            <a:r>
              <a:rPr lang="fr-FR" dirty="0" smtClean="0"/>
              <a:t> en route)</a:t>
            </a:r>
          </a:p>
          <a:p>
            <a:r>
              <a:rPr lang="fr-FR" dirty="0" smtClean="0"/>
              <a:t>Mise en route de l’acquisition avec l’électronique PARISROC à l’APC </a:t>
            </a:r>
          </a:p>
          <a:p>
            <a:r>
              <a:rPr lang="fr-FR" dirty="0" smtClean="0"/>
              <a:t>On commence la semaine du 13 septembre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300</Words>
  <Application>Microsoft Office PowerPoint</Application>
  <PresentationFormat>Affichage à l'écran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Réunion OPERA Les différentes activités</vt:lpstr>
      <vt:lpstr>Efficacités avec GENIMA</vt:lpstr>
      <vt:lpstr>La problématique</vt:lpstr>
      <vt:lpstr>Efficacité actuelle dans OpEmuRec</vt:lpstr>
      <vt:lpstr>Cosmic pit profile</vt:lpstr>
      <vt:lpstr>Diapositive 6</vt:lpstr>
      <vt:lpstr>Sysal </vt:lpstr>
      <vt:lpstr>Objectif</vt:lpstr>
      <vt:lpstr>MEMPHYNO</vt:lpstr>
      <vt:lpstr>Un PMT monté et branché </vt:lpstr>
      <vt:lpstr>Structure 4x4 PMT 8 pouces à l’IPNO</vt:lpstr>
      <vt:lpstr>LAGUNA </vt:lpstr>
      <vt:lpstr>Diapositive 13</vt:lpstr>
    </vt:vector>
  </TitlesOfParts>
  <Company>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zghiche</dc:creator>
  <cp:lastModifiedBy>zghiche</cp:lastModifiedBy>
  <cp:revision>9</cp:revision>
  <dcterms:created xsi:type="dcterms:W3CDTF">2010-06-10T09:48:49Z</dcterms:created>
  <dcterms:modified xsi:type="dcterms:W3CDTF">2010-09-01T06:56:52Z</dcterms:modified>
</cp:coreProperties>
</file>