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1" r:id="rId3"/>
  </p:sldMasterIdLst>
  <p:sldIdLst>
    <p:sldId id="263" r:id="rId4"/>
    <p:sldId id="264" r:id="rId5"/>
    <p:sldId id="265" r:id="rId6"/>
    <p:sldId id="819" r:id="rId7"/>
    <p:sldId id="266" r:id="rId8"/>
    <p:sldId id="820" r:id="rId9"/>
    <p:sldId id="821" r:id="rId10"/>
    <p:sldId id="832" r:id="rId11"/>
    <p:sldId id="831" r:id="rId12"/>
    <p:sldId id="833" r:id="rId13"/>
    <p:sldId id="823" r:id="rId14"/>
    <p:sldId id="834" r:id="rId15"/>
    <p:sldId id="840" r:id="rId16"/>
    <p:sldId id="835" r:id="rId17"/>
    <p:sldId id="839" r:id="rId18"/>
    <p:sldId id="837" r:id="rId19"/>
    <p:sldId id="829" r:id="rId20"/>
    <p:sldId id="830" r:id="rId21"/>
    <p:sldId id="841" r:id="rId2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2B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158" autoAdjust="0"/>
    <p:restoredTop sz="94610" autoAdjust="0"/>
  </p:normalViewPr>
  <p:slideViewPr>
    <p:cSldViewPr showGuides="1">
      <p:cViewPr varScale="1">
        <p:scale>
          <a:sx n="111" d="100"/>
          <a:sy n="111" d="100"/>
        </p:scale>
        <p:origin x="792" y="20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ayout COPERTINA">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FAA2EA20-62F0-4BD7-A0E8-95FFE82F0DCA}"/>
              </a:ext>
            </a:extLst>
          </p:cNvPr>
          <p:cNvSpPr>
            <a:spLocks noGrp="1"/>
          </p:cNvSpPr>
          <p:nvPr>
            <p:ph type="title" hasCustomPrompt="1"/>
          </p:nvPr>
        </p:nvSpPr>
        <p:spPr>
          <a:xfrm>
            <a:off x="4751917" y="548680"/>
            <a:ext cx="7101458" cy="4536504"/>
          </a:xfrm>
          <a:prstGeom prst="rect">
            <a:avLst/>
          </a:prstGeom>
        </p:spPr>
        <p:txBody>
          <a:bodyPr anchor="ctr" anchorCtr="0"/>
          <a:lstStyle>
            <a:lvl1pPr algn="l">
              <a:defRPr lang="it-IT" sz="3600" b="1" kern="1200" dirty="0">
                <a:solidFill>
                  <a:schemeClr val="tx1">
                    <a:lumMod val="65000"/>
                    <a:lumOff val="35000"/>
                  </a:schemeClr>
                </a:solidFill>
                <a:latin typeface="+mj-lt"/>
                <a:ea typeface="+mn-ea"/>
                <a:cs typeface="+mn-cs"/>
              </a:defRPr>
            </a:lvl1pPr>
          </a:lstStyle>
          <a:p>
            <a:pPr lvl="0"/>
            <a:r>
              <a:rPr lang="it-IT" dirty="0"/>
              <a:t>Fare clic per inserire il titolo della presentazione (obbligatorio per l’accessibilità del documento)</a:t>
            </a:r>
          </a:p>
        </p:txBody>
      </p:sp>
      <p:sp>
        <p:nvSpPr>
          <p:cNvPr id="6" name="Segnaposto testo 5"/>
          <p:cNvSpPr>
            <a:spLocks noGrp="1"/>
          </p:cNvSpPr>
          <p:nvPr>
            <p:ph type="body" sz="quarter" idx="11" hasCustomPrompt="1"/>
          </p:nvPr>
        </p:nvSpPr>
        <p:spPr>
          <a:xfrm>
            <a:off x="4751917" y="5379814"/>
            <a:ext cx="7008283" cy="425450"/>
          </a:xfrm>
          <a:prstGeom prst="rect">
            <a:avLst/>
          </a:prstGeom>
        </p:spPr>
        <p:txBody>
          <a:bodyPr/>
          <a:lstStyle>
            <a:lvl1pPr marL="0" indent="0">
              <a:buNone/>
              <a:defRPr sz="2400" b="1">
                <a:solidFill>
                  <a:schemeClr val="tx1">
                    <a:lumMod val="65000"/>
                    <a:lumOff val="35000"/>
                  </a:schemeClr>
                </a:solidFill>
                <a:latin typeface="+mj-lt"/>
              </a:defRPr>
            </a:lvl1pPr>
          </a:lstStyle>
          <a:p>
            <a:pPr lvl="0"/>
            <a:r>
              <a:rPr lang="it-IT" dirty="0"/>
              <a:t>Nome Cognome</a:t>
            </a:r>
          </a:p>
        </p:txBody>
      </p:sp>
      <p:sp>
        <p:nvSpPr>
          <p:cNvPr id="8" name="Segnaposto testo 7"/>
          <p:cNvSpPr>
            <a:spLocks noGrp="1"/>
          </p:cNvSpPr>
          <p:nvPr>
            <p:ph type="body" sz="quarter" idx="12" hasCustomPrompt="1"/>
          </p:nvPr>
        </p:nvSpPr>
        <p:spPr>
          <a:xfrm>
            <a:off x="4751918" y="5877942"/>
            <a:ext cx="7105649" cy="791418"/>
          </a:xfrm>
          <a:prstGeom prst="rect">
            <a:avLst/>
          </a:prstGeom>
        </p:spPr>
        <p:txBody>
          <a:bodyPr/>
          <a:lstStyle>
            <a:lvl1pPr marL="0" indent="0">
              <a:buNone/>
              <a:defRPr sz="2000" baseline="0">
                <a:solidFill>
                  <a:schemeClr val="tx1">
                    <a:lumMod val="65000"/>
                    <a:lumOff val="35000"/>
                  </a:schemeClr>
                </a:solidFill>
                <a:latin typeface="+mj-lt"/>
              </a:defRPr>
            </a:lvl1pPr>
          </a:lstStyle>
          <a:p>
            <a:pPr lvl="0"/>
            <a:r>
              <a:rPr lang="it-IT" dirty="0"/>
              <a:t>Dipartimento/Struttura </a:t>
            </a:r>
            <a:r>
              <a:rPr lang="it-IT" dirty="0" err="1"/>
              <a:t>xxxxxx</a:t>
            </a:r>
            <a:r>
              <a:rPr lang="it-IT" dirty="0"/>
              <a:t> </a:t>
            </a:r>
            <a:r>
              <a:rPr lang="it-IT" dirty="0" err="1"/>
              <a:t>xxxxxxxxxxxx</a:t>
            </a:r>
            <a:r>
              <a:rPr lang="it-IT" dirty="0"/>
              <a:t> </a:t>
            </a:r>
            <a:r>
              <a:rPr lang="it-IT" dirty="0" err="1"/>
              <a:t>xxxxxxxx</a:t>
            </a:r>
            <a:r>
              <a:rPr lang="it-IT" dirty="0"/>
              <a:t> </a:t>
            </a:r>
            <a:r>
              <a:rPr lang="it-IT" dirty="0" err="1"/>
              <a:t>xxxxx</a:t>
            </a:r>
            <a:r>
              <a:rPr lang="it-IT" dirty="0"/>
              <a:t> </a:t>
            </a:r>
            <a:r>
              <a:rPr lang="it-IT" dirty="0" err="1"/>
              <a:t>xxxxxxxxxxxxxxxxxxx</a:t>
            </a:r>
            <a:r>
              <a:rPr lang="it-IT" dirty="0"/>
              <a:t> </a:t>
            </a:r>
            <a:r>
              <a:rPr lang="it-IT" dirty="0" err="1"/>
              <a:t>xxxxx</a:t>
            </a:r>
            <a:endParaRPr lang="it-IT" dirty="0"/>
          </a:p>
        </p:txBody>
      </p:sp>
    </p:spTree>
    <p:extLst>
      <p:ext uri="{BB962C8B-B14F-4D97-AF65-F5344CB8AC3E}">
        <p14:creationId xmlns:p14="http://schemas.microsoft.com/office/powerpoint/2010/main" val="2566725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5_Diapositiva semplice">
    <p:spTree>
      <p:nvGrpSpPr>
        <p:cNvPr id="1" name=""/>
        <p:cNvGrpSpPr/>
        <p:nvPr/>
      </p:nvGrpSpPr>
      <p:grpSpPr>
        <a:xfrm>
          <a:off x="0" y="0"/>
          <a:ext cx="0" cy="0"/>
          <a:chOff x="0" y="0"/>
          <a:chExt cx="0" cy="0"/>
        </a:xfrm>
      </p:grpSpPr>
      <p:sp>
        <p:nvSpPr>
          <p:cNvPr id="7" name="Segnaposto testo 7"/>
          <p:cNvSpPr>
            <a:spLocks noGrp="1"/>
          </p:cNvSpPr>
          <p:nvPr>
            <p:ph type="body" sz="quarter" idx="10" hasCustomPrompt="1"/>
          </p:nvPr>
        </p:nvSpPr>
        <p:spPr>
          <a:xfrm>
            <a:off x="527051" y="476674"/>
            <a:ext cx="11233149" cy="648071"/>
          </a:xfrm>
          <a:prstGeom prst="rect">
            <a:avLst/>
          </a:prstGeom>
        </p:spPr>
        <p:txBody>
          <a:bodyPr/>
          <a:lstStyle>
            <a:lvl1pPr marL="0" indent="0">
              <a:lnSpc>
                <a:spcPts val="2200"/>
              </a:lnSpc>
              <a:buNone/>
              <a:defRPr sz="3200" b="1">
                <a:solidFill>
                  <a:srgbClr val="BD2B0B"/>
                </a:solidFill>
                <a:latin typeface="Century Gothic" panose="020B0502020202020204" pitchFamily="34" charset="0"/>
              </a:defRPr>
            </a:lvl1pPr>
          </a:lstStyle>
          <a:p>
            <a:pPr lvl="0"/>
            <a:r>
              <a:rPr lang="it-IT"/>
              <a:t>Fare clic per modificare il titolo della diapositiva</a:t>
            </a:r>
          </a:p>
        </p:txBody>
      </p:sp>
      <p:sp>
        <p:nvSpPr>
          <p:cNvPr id="9" name="Segnaposto testo 7"/>
          <p:cNvSpPr>
            <a:spLocks noGrp="1"/>
          </p:cNvSpPr>
          <p:nvPr>
            <p:ph type="body" sz="quarter" idx="11" hasCustomPrompt="1"/>
          </p:nvPr>
        </p:nvSpPr>
        <p:spPr>
          <a:xfrm>
            <a:off x="527051" y="1412875"/>
            <a:ext cx="11233149" cy="4608413"/>
          </a:xfrm>
          <a:prstGeom prst="rect">
            <a:avLst/>
          </a:prstGeom>
        </p:spPr>
        <p:txBody>
          <a:bodyPr/>
          <a:lstStyle>
            <a:lvl1pPr marL="0" indent="0">
              <a:buFont typeface="Arial" panose="020B0604020202020204" pitchFamily="34" charset="0"/>
              <a:buNone/>
              <a:defRPr sz="1800" baseline="0">
                <a:latin typeface="Century Gothic" panose="020B0502020202020204" pitchFamily="34" charset="0"/>
              </a:defRPr>
            </a:lvl1pPr>
          </a:lstStyle>
          <a:p>
            <a:pPr lvl="0"/>
            <a:r>
              <a:rPr lang="it-IT"/>
              <a:t>Fare clic per modificare il testo</a:t>
            </a:r>
          </a:p>
        </p:txBody>
      </p:sp>
    </p:spTree>
    <p:extLst>
      <p:ext uri="{BB962C8B-B14F-4D97-AF65-F5344CB8AC3E}">
        <p14:creationId xmlns:p14="http://schemas.microsoft.com/office/powerpoint/2010/main" val="35431214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6_Diapositiva semplice">
    <p:spTree>
      <p:nvGrpSpPr>
        <p:cNvPr id="1" name=""/>
        <p:cNvGrpSpPr/>
        <p:nvPr/>
      </p:nvGrpSpPr>
      <p:grpSpPr>
        <a:xfrm>
          <a:off x="0" y="0"/>
          <a:ext cx="0" cy="0"/>
          <a:chOff x="0" y="0"/>
          <a:chExt cx="0" cy="0"/>
        </a:xfrm>
      </p:grpSpPr>
      <p:sp>
        <p:nvSpPr>
          <p:cNvPr id="7" name="Segnaposto testo 7"/>
          <p:cNvSpPr>
            <a:spLocks noGrp="1"/>
          </p:cNvSpPr>
          <p:nvPr>
            <p:ph type="body" sz="quarter" idx="10" hasCustomPrompt="1"/>
          </p:nvPr>
        </p:nvSpPr>
        <p:spPr>
          <a:xfrm>
            <a:off x="527051" y="476674"/>
            <a:ext cx="11233149" cy="648071"/>
          </a:xfrm>
          <a:prstGeom prst="rect">
            <a:avLst/>
          </a:prstGeom>
        </p:spPr>
        <p:txBody>
          <a:bodyPr/>
          <a:lstStyle>
            <a:lvl1pPr marL="0" indent="0">
              <a:lnSpc>
                <a:spcPts val="2200"/>
              </a:lnSpc>
              <a:buNone/>
              <a:defRPr sz="3200" b="1">
                <a:solidFill>
                  <a:srgbClr val="BD2B0B"/>
                </a:solidFill>
                <a:latin typeface="Century Gothic" panose="020B0502020202020204" pitchFamily="34" charset="0"/>
              </a:defRPr>
            </a:lvl1pPr>
          </a:lstStyle>
          <a:p>
            <a:pPr lvl="0"/>
            <a:r>
              <a:rPr lang="it-IT"/>
              <a:t>Fare clic per modificare il titolo della diapositiva</a:t>
            </a:r>
          </a:p>
        </p:txBody>
      </p:sp>
      <p:sp>
        <p:nvSpPr>
          <p:cNvPr id="9" name="Segnaposto testo 7"/>
          <p:cNvSpPr>
            <a:spLocks noGrp="1"/>
          </p:cNvSpPr>
          <p:nvPr>
            <p:ph type="body" sz="quarter" idx="11" hasCustomPrompt="1"/>
          </p:nvPr>
        </p:nvSpPr>
        <p:spPr>
          <a:xfrm>
            <a:off x="527051" y="1412875"/>
            <a:ext cx="11233149" cy="4608413"/>
          </a:xfrm>
          <a:prstGeom prst="rect">
            <a:avLst/>
          </a:prstGeom>
        </p:spPr>
        <p:txBody>
          <a:bodyPr/>
          <a:lstStyle>
            <a:lvl1pPr marL="0" indent="0">
              <a:buFont typeface="Arial" panose="020B0604020202020204" pitchFamily="34" charset="0"/>
              <a:buNone/>
              <a:defRPr sz="1800" baseline="0">
                <a:latin typeface="Century Gothic" panose="020B0502020202020204" pitchFamily="34" charset="0"/>
              </a:defRPr>
            </a:lvl1pPr>
          </a:lstStyle>
          <a:p>
            <a:pPr lvl="0"/>
            <a:r>
              <a:rPr lang="it-IT"/>
              <a:t>Fare clic per modificare il testo</a:t>
            </a:r>
          </a:p>
        </p:txBody>
      </p:sp>
    </p:spTree>
    <p:extLst>
      <p:ext uri="{BB962C8B-B14F-4D97-AF65-F5344CB8AC3E}">
        <p14:creationId xmlns:p14="http://schemas.microsoft.com/office/powerpoint/2010/main" val="30599249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7_Diapositiva semplice">
    <p:spTree>
      <p:nvGrpSpPr>
        <p:cNvPr id="1" name=""/>
        <p:cNvGrpSpPr/>
        <p:nvPr/>
      </p:nvGrpSpPr>
      <p:grpSpPr>
        <a:xfrm>
          <a:off x="0" y="0"/>
          <a:ext cx="0" cy="0"/>
          <a:chOff x="0" y="0"/>
          <a:chExt cx="0" cy="0"/>
        </a:xfrm>
      </p:grpSpPr>
      <p:sp>
        <p:nvSpPr>
          <p:cNvPr id="7" name="Segnaposto testo 7"/>
          <p:cNvSpPr>
            <a:spLocks noGrp="1"/>
          </p:cNvSpPr>
          <p:nvPr>
            <p:ph type="body" sz="quarter" idx="10" hasCustomPrompt="1"/>
          </p:nvPr>
        </p:nvSpPr>
        <p:spPr>
          <a:xfrm>
            <a:off x="527051" y="476674"/>
            <a:ext cx="11233149" cy="648071"/>
          </a:xfrm>
          <a:prstGeom prst="rect">
            <a:avLst/>
          </a:prstGeom>
        </p:spPr>
        <p:txBody>
          <a:bodyPr/>
          <a:lstStyle>
            <a:lvl1pPr marL="0" indent="0">
              <a:lnSpc>
                <a:spcPts val="2200"/>
              </a:lnSpc>
              <a:buNone/>
              <a:defRPr sz="3200" b="1">
                <a:solidFill>
                  <a:srgbClr val="BD2B0B"/>
                </a:solidFill>
                <a:latin typeface="Century Gothic" panose="020B0502020202020204" pitchFamily="34" charset="0"/>
              </a:defRPr>
            </a:lvl1pPr>
          </a:lstStyle>
          <a:p>
            <a:pPr lvl="0"/>
            <a:r>
              <a:rPr lang="it-IT"/>
              <a:t>Fare clic per modificare il titolo della diapositiva</a:t>
            </a:r>
          </a:p>
        </p:txBody>
      </p:sp>
      <p:sp>
        <p:nvSpPr>
          <p:cNvPr id="9" name="Segnaposto testo 7"/>
          <p:cNvSpPr>
            <a:spLocks noGrp="1"/>
          </p:cNvSpPr>
          <p:nvPr>
            <p:ph type="body" sz="quarter" idx="11" hasCustomPrompt="1"/>
          </p:nvPr>
        </p:nvSpPr>
        <p:spPr>
          <a:xfrm>
            <a:off x="527051" y="1412875"/>
            <a:ext cx="11233149" cy="4608413"/>
          </a:xfrm>
          <a:prstGeom prst="rect">
            <a:avLst/>
          </a:prstGeom>
        </p:spPr>
        <p:txBody>
          <a:bodyPr/>
          <a:lstStyle>
            <a:lvl1pPr marL="0" indent="0">
              <a:buFont typeface="Arial" panose="020B0604020202020204" pitchFamily="34" charset="0"/>
              <a:buNone/>
              <a:defRPr sz="1800" baseline="0">
                <a:latin typeface="Century Gothic" panose="020B0502020202020204" pitchFamily="34" charset="0"/>
              </a:defRPr>
            </a:lvl1pPr>
          </a:lstStyle>
          <a:p>
            <a:pPr lvl="0"/>
            <a:r>
              <a:rPr lang="it-IT"/>
              <a:t>Fare clic per modificare il testo</a:t>
            </a:r>
          </a:p>
        </p:txBody>
      </p:sp>
    </p:spTree>
    <p:extLst>
      <p:ext uri="{BB962C8B-B14F-4D97-AF65-F5344CB8AC3E}">
        <p14:creationId xmlns:p14="http://schemas.microsoft.com/office/powerpoint/2010/main" val="28235384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8_Diapositiva semplice">
    <p:spTree>
      <p:nvGrpSpPr>
        <p:cNvPr id="1" name=""/>
        <p:cNvGrpSpPr/>
        <p:nvPr/>
      </p:nvGrpSpPr>
      <p:grpSpPr>
        <a:xfrm>
          <a:off x="0" y="0"/>
          <a:ext cx="0" cy="0"/>
          <a:chOff x="0" y="0"/>
          <a:chExt cx="0" cy="0"/>
        </a:xfrm>
      </p:grpSpPr>
      <p:sp>
        <p:nvSpPr>
          <p:cNvPr id="7" name="Segnaposto testo 7"/>
          <p:cNvSpPr>
            <a:spLocks noGrp="1"/>
          </p:cNvSpPr>
          <p:nvPr>
            <p:ph type="body" sz="quarter" idx="10" hasCustomPrompt="1"/>
          </p:nvPr>
        </p:nvSpPr>
        <p:spPr>
          <a:xfrm>
            <a:off x="527051" y="476674"/>
            <a:ext cx="11233149" cy="648071"/>
          </a:xfrm>
          <a:prstGeom prst="rect">
            <a:avLst/>
          </a:prstGeom>
        </p:spPr>
        <p:txBody>
          <a:bodyPr/>
          <a:lstStyle>
            <a:lvl1pPr marL="0" indent="0">
              <a:lnSpc>
                <a:spcPts val="2200"/>
              </a:lnSpc>
              <a:buNone/>
              <a:defRPr sz="3200" b="1">
                <a:solidFill>
                  <a:srgbClr val="BD2B0B"/>
                </a:solidFill>
                <a:latin typeface="Century Gothic" panose="020B0502020202020204" pitchFamily="34" charset="0"/>
              </a:defRPr>
            </a:lvl1pPr>
          </a:lstStyle>
          <a:p>
            <a:pPr lvl="0"/>
            <a:r>
              <a:rPr lang="it-IT"/>
              <a:t>Fare clic per modificare il titolo della diapositiva</a:t>
            </a:r>
          </a:p>
        </p:txBody>
      </p:sp>
      <p:sp>
        <p:nvSpPr>
          <p:cNvPr id="9" name="Segnaposto testo 7"/>
          <p:cNvSpPr>
            <a:spLocks noGrp="1"/>
          </p:cNvSpPr>
          <p:nvPr>
            <p:ph type="body" sz="quarter" idx="11" hasCustomPrompt="1"/>
          </p:nvPr>
        </p:nvSpPr>
        <p:spPr>
          <a:xfrm>
            <a:off x="527051" y="1412875"/>
            <a:ext cx="11233149" cy="4608413"/>
          </a:xfrm>
          <a:prstGeom prst="rect">
            <a:avLst/>
          </a:prstGeom>
        </p:spPr>
        <p:txBody>
          <a:bodyPr/>
          <a:lstStyle>
            <a:lvl1pPr marL="0" indent="0">
              <a:buFont typeface="Arial" panose="020B0604020202020204" pitchFamily="34" charset="0"/>
              <a:buNone/>
              <a:defRPr sz="1800" baseline="0">
                <a:latin typeface="Century Gothic" panose="020B0502020202020204" pitchFamily="34" charset="0"/>
              </a:defRPr>
            </a:lvl1pPr>
          </a:lstStyle>
          <a:p>
            <a:pPr lvl="0"/>
            <a:r>
              <a:rPr lang="it-IT"/>
              <a:t>Fare clic per modificare il testo</a:t>
            </a:r>
          </a:p>
        </p:txBody>
      </p:sp>
    </p:spTree>
    <p:extLst>
      <p:ext uri="{BB962C8B-B14F-4D97-AF65-F5344CB8AC3E}">
        <p14:creationId xmlns:p14="http://schemas.microsoft.com/office/powerpoint/2010/main" val="2846257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9_Diapositiva semplice">
    <p:spTree>
      <p:nvGrpSpPr>
        <p:cNvPr id="1" name=""/>
        <p:cNvGrpSpPr/>
        <p:nvPr/>
      </p:nvGrpSpPr>
      <p:grpSpPr>
        <a:xfrm>
          <a:off x="0" y="0"/>
          <a:ext cx="0" cy="0"/>
          <a:chOff x="0" y="0"/>
          <a:chExt cx="0" cy="0"/>
        </a:xfrm>
      </p:grpSpPr>
      <p:sp>
        <p:nvSpPr>
          <p:cNvPr id="7" name="Segnaposto testo 7"/>
          <p:cNvSpPr>
            <a:spLocks noGrp="1"/>
          </p:cNvSpPr>
          <p:nvPr>
            <p:ph type="body" sz="quarter" idx="10" hasCustomPrompt="1"/>
          </p:nvPr>
        </p:nvSpPr>
        <p:spPr>
          <a:xfrm>
            <a:off x="527051" y="476674"/>
            <a:ext cx="11233149" cy="648071"/>
          </a:xfrm>
          <a:prstGeom prst="rect">
            <a:avLst/>
          </a:prstGeom>
        </p:spPr>
        <p:txBody>
          <a:bodyPr/>
          <a:lstStyle>
            <a:lvl1pPr marL="0" indent="0">
              <a:lnSpc>
                <a:spcPts val="2200"/>
              </a:lnSpc>
              <a:buNone/>
              <a:defRPr sz="3200" b="1">
                <a:solidFill>
                  <a:srgbClr val="BD2B0B"/>
                </a:solidFill>
                <a:latin typeface="Century Gothic" panose="020B0502020202020204" pitchFamily="34" charset="0"/>
              </a:defRPr>
            </a:lvl1pPr>
          </a:lstStyle>
          <a:p>
            <a:pPr lvl="0"/>
            <a:r>
              <a:rPr lang="it-IT"/>
              <a:t>Fare clic per modificare il titolo della diapositiva</a:t>
            </a:r>
          </a:p>
        </p:txBody>
      </p:sp>
      <p:sp>
        <p:nvSpPr>
          <p:cNvPr id="9" name="Segnaposto testo 7"/>
          <p:cNvSpPr>
            <a:spLocks noGrp="1"/>
          </p:cNvSpPr>
          <p:nvPr>
            <p:ph type="body" sz="quarter" idx="11" hasCustomPrompt="1"/>
          </p:nvPr>
        </p:nvSpPr>
        <p:spPr>
          <a:xfrm>
            <a:off x="527051" y="1412875"/>
            <a:ext cx="11233149" cy="4608413"/>
          </a:xfrm>
          <a:prstGeom prst="rect">
            <a:avLst/>
          </a:prstGeom>
        </p:spPr>
        <p:txBody>
          <a:bodyPr/>
          <a:lstStyle>
            <a:lvl1pPr marL="0" indent="0">
              <a:buFont typeface="Arial" panose="020B0604020202020204" pitchFamily="34" charset="0"/>
              <a:buNone/>
              <a:defRPr sz="1800" baseline="0">
                <a:latin typeface="Century Gothic" panose="020B0502020202020204" pitchFamily="34" charset="0"/>
              </a:defRPr>
            </a:lvl1pPr>
          </a:lstStyle>
          <a:p>
            <a:pPr lvl="0"/>
            <a:r>
              <a:rPr lang="it-IT"/>
              <a:t>Fare clic per modificare il testo</a:t>
            </a:r>
          </a:p>
        </p:txBody>
      </p:sp>
    </p:spTree>
    <p:extLst>
      <p:ext uri="{BB962C8B-B14F-4D97-AF65-F5344CB8AC3E}">
        <p14:creationId xmlns:p14="http://schemas.microsoft.com/office/powerpoint/2010/main" val="24636893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0_Diapositiva semplice">
    <p:spTree>
      <p:nvGrpSpPr>
        <p:cNvPr id="1" name=""/>
        <p:cNvGrpSpPr/>
        <p:nvPr/>
      </p:nvGrpSpPr>
      <p:grpSpPr>
        <a:xfrm>
          <a:off x="0" y="0"/>
          <a:ext cx="0" cy="0"/>
          <a:chOff x="0" y="0"/>
          <a:chExt cx="0" cy="0"/>
        </a:xfrm>
      </p:grpSpPr>
      <p:sp>
        <p:nvSpPr>
          <p:cNvPr id="7" name="Segnaposto testo 7"/>
          <p:cNvSpPr>
            <a:spLocks noGrp="1"/>
          </p:cNvSpPr>
          <p:nvPr>
            <p:ph type="body" sz="quarter" idx="10" hasCustomPrompt="1"/>
          </p:nvPr>
        </p:nvSpPr>
        <p:spPr>
          <a:xfrm>
            <a:off x="527051" y="476674"/>
            <a:ext cx="11233149" cy="648071"/>
          </a:xfrm>
          <a:prstGeom prst="rect">
            <a:avLst/>
          </a:prstGeom>
        </p:spPr>
        <p:txBody>
          <a:bodyPr/>
          <a:lstStyle>
            <a:lvl1pPr marL="0" indent="0">
              <a:lnSpc>
                <a:spcPts val="2200"/>
              </a:lnSpc>
              <a:buNone/>
              <a:defRPr sz="3200" b="1">
                <a:solidFill>
                  <a:srgbClr val="BD2B0B"/>
                </a:solidFill>
                <a:latin typeface="Century Gothic" panose="020B0502020202020204" pitchFamily="34" charset="0"/>
              </a:defRPr>
            </a:lvl1pPr>
          </a:lstStyle>
          <a:p>
            <a:pPr lvl="0"/>
            <a:r>
              <a:rPr lang="it-IT"/>
              <a:t>Fare clic per modificare il titolo della diapositiva</a:t>
            </a:r>
          </a:p>
        </p:txBody>
      </p:sp>
      <p:sp>
        <p:nvSpPr>
          <p:cNvPr id="9" name="Segnaposto testo 7"/>
          <p:cNvSpPr>
            <a:spLocks noGrp="1"/>
          </p:cNvSpPr>
          <p:nvPr>
            <p:ph type="body" sz="quarter" idx="11" hasCustomPrompt="1"/>
          </p:nvPr>
        </p:nvSpPr>
        <p:spPr>
          <a:xfrm>
            <a:off x="527051" y="1412875"/>
            <a:ext cx="11233149" cy="4608413"/>
          </a:xfrm>
          <a:prstGeom prst="rect">
            <a:avLst/>
          </a:prstGeom>
        </p:spPr>
        <p:txBody>
          <a:bodyPr/>
          <a:lstStyle>
            <a:lvl1pPr marL="0" indent="0">
              <a:buFont typeface="Arial" panose="020B0604020202020204" pitchFamily="34" charset="0"/>
              <a:buNone/>
              <a:defRPr sz="1800" baseline="0">
                <a:latin typeface="Century Gothic" panose="020B0502020202020204" pitchFamily="34" charset="0"/>
              </a:defRPr>
            </a:lvl1pPr>
          </a:lstStyle>
          <a:p>
            <a:pPr lvl="0"/>
            <a:r>
              <a:rPr lang="it-IT"/>
              <a:t>Fare clic per modificare il testo</a:t>
            </a:r>
          </a:p>
        </p:txBody>
      </p:sp>
    </p:spTree>
    <p:extLst>
      <p:ext uri="{BB962C8B-B14F-4D97-AF65-F5344CB8AC3E}">
        <p14:creationId xmlns:p14="http://schemas.microsoft.com/office/powerpoint/2010/main" val="17377914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1_Diapositiva semplice">
    <p:spTree>
      <p:nvGrpSpPr>
        <p:cNvPr id="1" name=""/>
        <p:cNvGrpSpPr/>
        <p:nvPr/>
      </p:nvGrpSpPr>
      <p:grpSpPr>
        <a:xfrm>
          <a:off x="0" y="0"/>
          <a:ext cx="0" cy="0"/>
          <a:chOff x="0" y="0"/>
          <a:chExt cx="0" cy="0"/>
        </a:xfrm>
      </p:grpSpPr>
      <p:sp>
        <p:nvSpPr>
          <p:cNvPr id="7" name="Segnaposto testo 7"/>
          <p:cNvSpPr>
            <a:spLocks noGrp="1"/>
          </p:cNvSpPr>
          <p:nvPr>
            <p:ph type="body" sz="quarter" idx="10" hasCustomPrompt="1"/>
          </p:nvPr>
        </p:nvSpPr>
        <p:spPr>
          <a:xfrm>
            <a:off x="527051" y="476674"/>
            <a:ext cx="11233149" cy="648071"/>
          </a:xfrm>
          <a:prstGeom prst="rect">
            <a:avLst/>
          </a:prstGeom>
        </p:spPr>
        <p:txBody>
          <a:bodyPr/>
          <a:lstStyle>
            <a:lvl1pPr marL="0" indent="0">
              <a:lnSpc>
                <a:spcPts val="2200"/>
              </a:lnSpc>
              <a:buNone/>
              <a:defRPr sz="3200" b="1">
                <a:solidFill>
                  <a:srgbClr val="BD2B0B"/>
                </a:solidFill>
                <a:latin typeface="Century Gothic" panose="020B0502020202020204" pitchFamily="34" charset="0"/>
              </a:defRPr>
            </a:lvl1pPr>
          </a:lstStyle>
          <a:p>
            <a:pPr lvl="0"/>
            <a:r>
              <a:rPr lang="it-IT"/>
              <a:t>Fare clic per modificare il titolo della diapositiva</a:t>
            </a:r>
          </a:p>
        </p:txBody>
      </p:sp>
      <p:sp>
        <p:nvSpPr>
          <p:cNvPr id="9" name="Segnaposto testo 7"/>
          <p:cNvSpPr>
            <a:spLocks noGrp="1"/>
          </p:cNvSpPr>
          <p:nvPr>
            <p:ph type="body" sz="quarter" idx="11" hasCustomPrompt="1"/>
          </p:nvPr>
        </p:nvSpPr>
        <p:spPr>
          <a:xfrm>
            <a:off x="527051" y="1412875"/>
            <a:ext cx="11233149" cy="4608413"/>
          </a:xfrm>
          <a:prstGeom prst="rect">
            <a:avLst/>
          </a:prstGeom>
        </p:spPr>
        <p:txBody>
          <a:bodyPr/>
          <a:lstStyle>
            <a:lvl1pPr marL="0" indent="0">
              <a:buFont typeface="Arial" panose="020B0604020202020204" pitchFamily="34" charset="0"/>
              <a:buNone/>
              <a:defRPr sz="1800" baseline="0">
                <a:latin typeface="Century Gothic" panose="020B0502020202020204" pitchFamily="34" charset="0"/>
              </a:defRPr>
            </a:lvl1pPr>
          </a:lstStyle>
          <a:p>
            <a:pPr lvl="0"/>
            <a:r>
              <a:rPr lang="it-IT"/>
              <a:t>Fare clic per modificare il testo</a:t>
            </a:r>
          </a:p>
        </p:txBody>
      </p:sp>
    </p:spTree>
    <p:extLst>
      <p:ext uri="{BB962C8B-B14F-4D97-AF65-F5344CB8AC3E}">
        <p14:creationId xmlns:p14="http://schemas.microsoft.com/office/powerpoint/2010/main" val="40910061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yout CHIUSURA">
    <p:spTree>
      <p:nvGrpSpPr>
        <p:cNvPr id="1" name=""/>
        <p:cNvGrpSpPr/>
        <p:nvPr/>
      </p:nvGrpSpPr>
      <p:grpSpPr>
        <a:xfrm>
          <a:off x="0" y="0"/>
          <a:ext cx="0" cy="0"/>
          <a:chOff x="0" y="0"/>
          <a:chExt cx="0" cy="0"/>
        </a:xfrm>
      </p:grpSpPr>
      <p:sp>
        <p:nvSpPr>
          <p:cNvPr id="5" name="Titolo 1">
            <a:extLst>
              <a:ext uri="{FF2B5EF4-FFF2-40B4-BE49-F238E27FC236}">
                <a16:creationId xmlns:a16="http://schemas.microsoft.com/office/drawing/2014/main" id="{E65A96A1-862B-4573-A200-68F608E8F462}"/>
              </a:ext>
              <a:ext uri="{C183D7F6-B498-43B3-948B-1728B52AA6E4}">
                <adec:decorative xmlns:adec="http://schemas.microsoft.com/office/drawing/2017/decorative" val="0"/>
              </a:ext>
            </a:extLst>
          </p:cNvPr>
          <p:cNvSpPr>
            <a:spLocks noGrp="1"/>
          </p:cNvSpPr>
          <p:nvPr>
            <p:ph type="title" hasCustomPrompt="1"/>
          </p:nvPr>
        </p:nvSpPr>
        <p:spPr>
          <a:xfrm>
            <a:off x="5600489" y="2345507"/>
            <a:ext cx="991022" cy="255562"/>
          </a:xfrm>
          <a:prstGeom prst="rect">
            <a:avLst/>
          </a:prstGeom>
        </p:spPr>
        <p:txBody>
          <a:bodyPr/>
          <a:lstStyle>
            <a:lvl1pPr algn="ctr">
              <a:defRPr lang="it-IT" sz="1400" b="1" kern="1200" dirty="0">
                <a:solidFill>
                  <a:schemeClr val="tx1">
                    <a:lumMod val="65000"/>
                    <a:lumOff val="35000"/>
                  </a:schemeClr>
                </a:solidFill>
                <a:latin typeface="+mn-lt"/>
                <a:ea typeface="+mn-ea"/>
                <a:cs typeface="+mn-cs"/>
              </a:defRPr>
            </a:lvl1pPr>
          </a:lstStyle>
          <a:p>
            <a:r>
              <a:rPr lang="it-IT" dirty="0"/>
              <a:t>Credits:</a:t>
            </a:r>
          </a:p>
        </p:txBody>
      </p:sp>
      <p:sp>
        <p:nvSpPr>
          <p:cNvPr id="8" name="Segnaposto testo 7"/>
          <p:cNvSpPr>
            <a:spLocks noGrp="1"/>
          </p:cNvSpPr>
          <p:nvPr>
            <p:ph type="body" sz="quarter" idx="10" hasCustomPrompt="1"/>
          </p:nvPr>
        </p:nvSpPr>
        <p:spPr>
          <a:xfrm>
            <a:off x="1487488" y="2780928"/>
            <a:ext cx="9217024" cy="432370"/>
          </a:xfrm>
          <a:prstGeom prst="rect">
            <a:avLst/>
          </a:prstGeom>
        </p:spPr>
        <p:txBody>
          <a:bodyPr/>
          <a:lstStyle>
            <a:lvl1pPr marL="0" indent="0" algn="ctr">
              <a:buFontTx/>
              <a:buNone/>
              <a:defRPr sz="2000" b="1">
                <a:solidFill>
                  <a:schemeClr val="tx1">
                    <a:lumMod val="65000"/>
                    <a:lumOff val="35000"/>
                  </a:schemeClr>
                </a:solidFill>
                <a:latin typeface="+mj-lt"/>
              </a:defRPr>
            </a:lvl1pPr>
          </a:lstStyle>
          <a:p>
            <a:pPr lvl="0"/>
            <a:r>
              <a:rPr lang="it-IT" dirty="0"/>
              <a:t>Nome Cognome</a:t>
            </a:r>
          </a:p>
        </p:txBody>
      </p:sp>
      <p:sp>
        <p:nvSpPr>
          <p:cNvPr id="13" name="Segnaposto testo 12"/>
          <p:cNvSpPr>
            <a:spLocks noGrp="1"/>
          </p:cNvSpPr>
          <p:nvPr>
            <p:ph type="body" sz="quarter" idx="11" hasCustomPrompt="1"/>
          </p:nvPr>
        </p:nvSpPr>
        <p:spPr>
          <a:xfrm>
            <a:off x="1439483" y="3573017"/>
            <a:ext cx="9313035" cy="936103"/>
          </a:xfrm>
          <a:prstGeom prst="rect">
            <a:avLst/>
          </a:prstGeom>
        </p:spPr>
        <p:txBody>
          <a:bodyPr/>
          <a:lstStyle>
            <a:lvl1pPr marL="0" indent="0" algn="ctr">
              <a:buFontTx/>
              <a:buNone/>
              <a:defRPr sz="1600">
                <a:solidFill>
                  <a:schemeClr val="tx1">
                    <a:lumMod val="65000"/>
                    <a:lumOff val="35000"/>
                  </a:schemeClr>
                </a:solidFill>
                <a:latin typeface="+mn-lt"/>
              </a:defRPr>
            </a:lvl1pPr>
          </a:lstStyle>
          <a:p>
            <a:pPr lvl="0"/>
            <a:r>
              <a:rPr lang="it-IT" dirty="0"/>
              <a:t>Struttura</a:t>
            </a:r>
          </a:p>
        </p:txBody>
      </p:sp>
      <p:sp>
        <p:nvSpPr>
          <p:cNvPr id="16" name="Segnaposto testo 15"/>
          <p:cNvSpPr>
            <a:spLocks noGrp="1"/>
          </p:cNvSpPr>
          <p:nvPr>
            <p:ph type="body" sz="quarter" idx="12" hasCustomPrompt="1"/>
          </p:nvPr>
        </p:nvSpPr>
        <p:spPr>
          <a:xfrm>
            <a:off x="1390651" y="4725144"/>
            <a:ext cx="9410700" cy="1440160"/>
          </a:xfrm>
          <a:prstGeom prst="rect">
            <a:avLst/>
          </a:prstGeom>
        </p:spPr>
        <p:txBody>
          <a:bodyPr/>
          <a:lstStyle>
            <a:lvl1pPr marL="0" indent="0" algn="ctr">
              <a:buFontTx/>
              <a:buNone/>
              <a:defRPr sz="1300" b="0">
                <a:solidFill>
                  <a:schemeClr val="tx1">
                    <a:lumMod val="65000"/>
                    <a:lumOff val="35000"/>
                  </a:schemeClr>
                </a:solidFill>
                <a:latin typeface="+mn-lt"/>
              </a:defRPr>
            </a:lvl1pPr>
          </a:lstStyle>
          <a:p>
            <a:pPr lvl="0"/>
            <a:r>
              <a:rPr lang="it-IT" dirty="0"/>
              <a:t>nome.cognome@unibo.it</a:t>
            </a:r>
          </a:p>
          <a:p>
            <a:pPr lvl="0"/>
            <a:r>
              <a:rPr lang="it-IT" dirty="0"/>
              <a:t>051 20 99982</a:t>
            </a:r>
          </a:p>
        </p:txBody>
      </p:sp>
    </p:spTree>
    <p:extLst>
      <p:ext uri="{BB962C8B-B14F-4D97-AF65-F5344CB8AC3E}">
        <p14:creationId xmlns:p14="http://schemas.microsoft.com/office/powerpoint/2010/main" val="4249450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con punto elenco">
    <p:spTree>
      <p:nvGrpSpPr>
        <p:cNvPr id="1" name=""/>
        <p:cNvGrpSpPr/>
        <p:nvPr/>
      </p:nvGrpSpPr>
      <p:grpSpPr>
        <a:xfrm>
          <a:off x="0" y="0"/>
          <a:ext cx="0" cy="0"/>
          <a:chOff x="0" y="0"/>
          <a:chExt cx="0" cy="0"/>
        </a:xfrm>
      </p:grpSpPr>
      <p:sp>
        <p:nvSpPr>
          <p:cNvPr id="5" name="Titolo 2">
            <a:extLst>
              <a:ext uri="{FF2B5EF4-FFF2-40B4-BE49-F238E27FC236}">
                <a16:creationId xmlns:a16="http://schemas.microsoft.com/office/drawing/2014/main" id="{291F23F9-79DA-4813-9876-ED5F4D609BBA}"/>
              </a:ext>
            </a:extLst>
          </p:cNvPr>
          <p:cNvSpPr>
            <a:spLocks noGrp="1"/>
          </p:cNvSpPr>
          <p:nvPr>
            <p:ph type="title" hasCustomPrompt="1"/>
          </p:nvPr>
        </p:nvSpPr>
        <p:spPr>
          <a:xfrm>
            <a:off x="527051" y="380269"/>
            <a:ext cx="8424862" cy="792088"/>
          </a:xfrm>
          <a:prstGeom prst="rect">
            <a:avLst/>
          </a:prstGeom>
        </p:spPr>
        <p:txBody>
          <a:bodyPr/>
          <a:lstStyle>
            <a:lvl1pPr algn="l">
              <a:defRPr lang="it-IT" sz="2400" b="1" kern="1200" dirty="0">
                <a:solidFill>
                  <a:srgbClr val="BD2B0B"/>
                </a:solidFill>
                <a:latin typeface="Calibri" panose="020F0502020204030204" pitchFamily="34" charset="0"/>
                <a:ea typeface="+mn-ea"/>
                <a:cs typeface="Calibri" panose="020F0502020204030204" pitchFamily="34" charset="0"/>
              </a:defRPr>
            </a:lvl1pPr>
          </a:lstStyle>
          <a:p>
            <a:r>
              <a:rPr lang="it-IT" dirty="0"/>
              <a:t>Fare clic per modificare il titolo della diapositiva</a:t>
            </a:r>
            <a:br>
              <a:rPr lang="it-IT" dirty="0"/>
            </a:br>
            <a:r>
              <a:rPr lang="it-IT" dirty="0"/>
              <a:t>(obbligatorio per l’accessibilità del documento)</a:t>
            </a:r>
          </a:p>
        </p:txBody>
      </p:sp>
      <p:sp>
        <p:nvSpPr>
          <p:cNvPr id="8" name="Segnaposto testo 7"/>
          <p:cNvSpPr>
            <a:spLocks noGrp="1"/>
          </p:cNvSpPr>
          <p:nvPr>
            <p:ph type="body" sz="quarter" idx="11" hasCustomPrompt="1"/>
          </p:nvPr>
        </p:nvSpPr>
        <p:spPr>
          <a:xfrm>
            <a:off x="527051" y="1412876"/>
            <a:ext cx="11233149" cy="431949"/>
          </a:xfrm>
          <a:prstGeom prst="rect">
            <a:avLst/>
          </a:prstGeom>
        </p:spPr>
        <p:txBody>
          <a:bodyPr/>
          <a:lstStyle>
            <a:lvl1pPr marL="0" indent="0">
              <a:buFont typeface="Arial" panose="020B0604020202020204" pitchFamily="34" charset="0"/>
              <a:buNone/>
              <a:defRPr sz="1800" baseline="0">
                <a:latin typeface="+mn-lt"/>
              </a:defRPr>
            </a:lvl1pPr>
          </a:lstStyle>
          <a:p>
            <a:pPr lvl="0"/>
            <a:r>
              <a:rPr lang="it-IT" dirty="0"/>
              <a:t>Fare clic per modificare il testo</a:t>
            </a:r>
          </a:p>
        </p:txBody>
      </p:sp>
      <p:sp>
        <p:nvSpPr>
          <p:cNvPr id="10" name="Segnaposto testo 9"/>
          <p:cNvSpPr>
            <a:spLocks noGrp="1"/>
          </p:cNvSpPr>
          <p:nvPr>
            <p:ph type="body" sz="quarter" idx="12" hasCustomPrompt="1"/>
          </p:nvPr>
        </p:nvSpPr>
        <p:spPr>
          <a:xfrm>
            <a:off x="527051" y="1989138"/>
            <a:ext cx="11233149" cy="3744118"/>
          </a:xfrm>
          <a:prstGeom prst="rect">
            <a:avLst/>
          </a:prstGeom>
        </p:spPr>
        <p:txBody>
          <a:bodyPr/>
          <a:lstStyle>
            <a:lvl1pPr marL="285750" indent="-285750">
              <a:buFont typeface="Wingdings" panose="05000000000000000000" pitchFamily="2" charset="2"/>
              <a:buChar char="§"/>
              <a:defRPr sz="1800" baseline="0">
                <a:latin typeface="Century Gothic" panose="020B0502020202020204" pitchFamily="34" charset="0"/>
              </a:defRPr>
            </a:lvl1pPr>
            <a:lvl2pPr marL="742950" indent="-285750">
              <a:buFont typeface="Wingdings" panose="05000000000000000000" pitchFamily="2" charset="2"/>
              <a:buChar char="§"/>
              <a:defRPr sz="1800">
                <a:latin typeface="+mn-lt"/>
              </a:defRPr>
            </a:lvl2pPr>
          </a:lstStyle>
          <a:p>
            <a:pPr lvl="1"/>
            <a:r>
              <a:rPr lang="it-IT" dirty="0"/>
              <a:t>Fare clic per modificare il punto elenco uno</a:t>
            </a:r>
          </a:p>
          <a:p>
            <a:pPr lvl="1"/>
            <a:r>
              <a:rPr lang="it-IT" dirty="0"/>
              <a:t>Fare clic per modificare il punto elenco due</a:t>
            </a:r>
          </a:p>
          <a:p>
            <a:pPr lvl="1"/>
            <a:r>
              <a:rPr lang="it-IT" dirty="0"/>
              <a:t>Fare clic per modificare il punto elenco tre</a:t>
            </a:r>
          </a:p>
          <a:p>
            <a:pPr lvl="1"/>
            <a:r>
              <a:rPr lang="it-IT" dirty="0"/>
              <a:t>Fare clic per modificare il punto elenco quattro</a:t>
            </a:r>
          </a:p>
        </p:txBody>
      </p:sp>
    </p:spTree>
    <p:extLst>
      <p:ext uri="{BB962C8B-B14F-4D97-AF65-F5344CB8AC3E}">
        <p14:creationId xmlns:p14="http://schemas.microsoft.com/office/powerpoint/2010/main" val="3043853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semplice">
    <p:spTree>
      <p:nvGrpSpPr>
        <p:cNvPr id="1" name=""/>
        <p:cNvGrpSpPr/>
        <p:nvPr/>
      </p:nvGrpSpPr>
      <p:grpSpPr>
        <a:xfrm>
          <a:off x="0" y="0"/>
          <a:ext cx="0" cy="0"/>
          <a:chOff x="0" y="0"/>
          <a:chExt cx="0" cy="0"/>
        </a:xfrm>
      </p:grpSpPr>
      <p:sp>
        <p:nvSpPr>
          <p:cNvPr id="4" name="Titolo 2">
            <a:extLst>
              <a:ext uri="{FF2B5EF4-FFF2-40B4-BE49-F238E27FC236}">
                <a16:creationId xmlns:a16="http://schemas.microsoft.com/office/drawing/2014/main" id="{C953DF58-DB43-4138-900E-5230527103AE}"/>
              </a:ext>
            </a:extLst>
          </p:cNvPr>
          <p:cNvSpPr>
            <a:spLocks noGrp="1"/>
          </p:cNvSpPr>
          <p:nvPr>
            <p:ph type="title" hasCustomPrompt="1"/>
          </p:nvPr>
        </p:nvSpPr>
        <p:spPr>
          <a:xfrm>
            <a:off x="527051" y="380269"/>
            <a:ext cx="8424862" cy="792088"/>
          </a:xfrm>
          <a:prstGeom prst="rect">
            <a:avLst/>
          </a:prstGeom>
        </p:spPr>
        <p:txBody>
          <a:bodyPr/>
          <a:lstStyle>
            <a:lvl1pPr algn="l">
              <a:defRPr lang="it-IT" sz="2400" b="1" kern="1200" dirty="0">
                <a:solidFill>
                  <a:srgbClr val="BD2B0B"/>
                </a:solidFill>
                <a:latin typeface="Calibri" panose="020F0502020204030204" pitchFamily="34" charset="0"/>
                <a:ea typeface="+mn-ea"/>
                <a:cs typeface="Calibri" panose="020F0502020204030204" pitchFamily="34" charset="0"/>
              </a:defRPr>
            </a:lvl1pPr>
          </a:lstStyle>
          <a:p>
            <a:r>
              <a:rPr lang="it-IT" dirty="0"/>
              <a:t>Fare clic per modificare il titolo della diapositiva</a:t>
            </a:r>
            <a:br>
              <a:rPr lang="it-IT" dirty="0"/>
            </a:br>
            <a:r>
              <a:rPr lang="it-IT" dirty="0"/>
              <a:t>(obbligatorio per l’accessibilità del documento)</a:t>
            </a:r>
          </a:p>
        </p:txBody>
      </p:sp>
      <p:sp>
        <p:nvSpPr>
          <p:cNvPr id="9" name="Segnaposto testo 7"/>
          <p:cNvSpPr>
            <a:spLocks noGrp="1"/>
          </p:cNvSpPr>
          <p:nvPr>
            <p:ph type="body" sz="quarter" idx="11" hasCustomPrompt="1"/>
          </p:nvPr>
        </p:nvSpPr>
        <p:spPr>
          <a:xfrm>
            <a:off x="527051" y="1412875"/>
            <a:ext cx="11233149" cy="4320381"/>
          </a:xfrm>
          <a:prstGeom prst="rect">
            <a:avLst/>
          </a:prstGeom>
        </p:spPr>
        <p:txBody>
          <a:bodyPr/>
          <a:lstStyle>
            <a:lvl1pPr marL="0" indent="0">
              <a:buFont typeface="Arial" panose="020B0604020202020204" pitchFamily="34" charset="0"/>
              <a:buNone/>
              <a:defRPr sz="1800" baseline="0">
                <a:latin typeface="+mn-lt"/>
              </a:defRPr>
            </a:lvl1pPr>
          </a:lstStyle>
          <a:p>
            <a:pPr lvl="0"/>
            <a:r>
              <a:rPr lang="it-IT" dirty="0"/>
              <a:t>Fare clic per modificare il testo</a:t>
            </a:r>
          </a:p>
        </p:txBody>
      </p:sp>
    </p:spTree>
    <p:extLst>
      <p:ext uri="{BB962C8B-B14F-4D97-AF65-F5344CB8AC3E}">
        <p14:creationId xmlns:p14="http://schemas.microsoft.com/office/powerpoint/2010/main" val="3418157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con grafico">
    <p:spTree>
      <p:nvGrpSpPr>
        <p:cNvPr id="1" name=""/>
        <p:cNvGrpSpPr/>
        <p:nvPr/>
      </p:nvGrpSpPr>
      <p:grpSpPr>
        <a:xfrm>
          <a:off x="0" y="0"/>
          <a:ext cx="0" cy="0"/>
          <a:chOff x="0" y="0"/>
          <a:chExt cx="0" cy="0"/>
        </a:xfrm>
      </p:grpSpPr>
      <p:sp>
        <p:nvSpPr>
          <p:cNvPr id="5" name="Titolo 2">
            <a:extLst>
              <a:ext uri="{FF2B5EF4-FFF2-40B4-BE49-F238E27FC236}">
                <a16:creationId xmlns:a16="http://schemas.microsoft.com/office/drawing/2014/main" id="{A084498A-9D82-4C74-A84D-9D132BF780F4}"/>
              </a:ext>
            </a:extLst>
          </p:cNvPr>
          <p:cNvSpPr>
            <a:spLocks noGrp="1"/>
          </p:cNvSpPr>
          <p:nvPr>
            <p:ph type="title" hasCustomPrompt="1"/>
          </p:nvPr>
        </p:nvSpPr>
        <p:spPr>
          <a:xfrm>
            <a:off x="527051" y="380269"/>
            <a:ext cx="8424862" cy="792088"/>
          </a:xfrm>
          <a:prstGeom prst="rect">
            <a:avLst/>
          </a:prstGeom>
        </p:spPr>
        <p:txBody>
          <a:bodyPr/>
          <a:lstStyle>
            <a:lvl1pPr algn="l">
              <a:defRPr lang="it-IT" sz="2400" b="1" kern="1200" dirty="0">
                <a:solidFill>
                  <a:srgbClr val="BD2B0B"/>
                </a:solidFill>
                <a:latin typeface="Calibri" panose="020F0502020204030204" pitchFamily="34" charset="0"/>
                <a:ea typeface="+mn-ea"/>
                <a:cs typeface="Calibri" panose="020F0502020204030204" pitchFamily="34" charset="0"/>
              </a:defRPr>
            </a:lvl1pPr>
          </a:lstStyle>
          <a:p>
            <a:r>
              <a:rPr lang="it-IT" dirty="0"/>
              <a:t>Fare clic per modificare il titolo della diapositiva</a:t>
            </a:r>
            <a:br>
              <a:rPr lang="it-IT" dirty="0"/>
            </a:br>
            <a:r>
              <a:rPr lang="it-IT" dirty="0"/>
              <a:t>(obbligatorio per l’accessibilità del documento)</a:t>
            </a:r>
          </a:p>
        </p:txBody>
      </p:sp>
      <p:sp>
        <p:nvSpPr>
          <p:cNvPr id="9" name="Segnaposto grafico 8"/>
          <p:cNvSpPr>
            <a:spLocks noGrp="1"/>
          </p:cNvSpPr>
          <p:nvPr>
            <p:ph type="chart" sz="quarter" idx="10" hasCustomPrompt="1"/>
          </p:nvPr>
        </p:nvSpPr>
        <p:spPr>
          <a:xfrm>
            <a:off x="911026" y="2781300"/>
            <a:ext cx="10369551" cy="2879948"/>
          </a:xfrm>
          <a:prstGeom prst="rect">
            <a:avLst/>
          </a:prstGeom>
        </p:spPr>
        <p:txBody>
          <a:bodyPr/>
          <a:lstStyle>
            <a:lvl1pPr marL="0" indent="0">
              <a:buNone/>
              <a:defRPr sz="1800" baseline="0">
                <a:latin typeface="+mn-lt"/>
              </a:defRPr>
            </a:lvl1pPr>
          </a:lstStyle>
          <a:p>
            <a:r>
              <a:rPr lang="it-IT" dirty="0"/>
              <a:t>Fare clic sull’icona per inserire un grafico</a:t>
            </a:r>
          </a:p>
        </p:txBody>
      </p:sp>
      <p:sp>
        <p:nvSpPr>
          <p:cNvPr id="11" name="Segnaposto testo 7"/>
          <p:cNvSpPr>
            <a:spLocks noGrp="1"/>
          </p:cNvSpPr>
          <p:nvPr>
            <p:ph type="body" sz="quarter" idx="12" hasCustomPrompt="1"/>
          </p:nvPr>
        </p:nvSpPr>
        <p:spPr>
          <a:xfrm>
            <a:off x="527051" y="1412876"/>
            <a:ext cx="11233149" cy="431949"/>
          </a:xfrm>
          <a:prstGeom prst="rect">
            <a:avLst/>
          </a:prstGeom>
        </p:spPr>
        <p:txBody>
          <a:bodyPr/>
          <a:lstStyle>
            <a:lvl1pPr marL="0" indent="0">
              <a:buFont typeface="Arial" panose="020B0604020202020204" pitchFamily="34" charset="0"/>
              <a:buNone/>
              <a:defRPr sz="1800" baseline="0">
                <a:latin typeface="+mn-lt"/>
              </a:defRPr>
            </a:lvl1pPr>
          </a:lstStyle>
          <a:p>
            <a:pPr lvl="0"/>
            <a:r>
              <a:rPr lang="it-IT" dirty="0"/>
              <a:t>Fare clic per modificare il testo</a:t>
            </a:r>
          </a:p>
        </p:txBody>
      </p:sp>
    </p:spTree>
    <p:extLst>
      <p:ext uri="{BB962C8B-B14F-4D97-AF65-F5344CB8AC3E}">
        <p14:creationId xmlns:p14="http://schemas.microsoft.com/office/powerpoint/2010/main" val="555833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con immagine">
    <p:spTree>
      <p:nvGrpSpPr>
        <p:cNvPr id="1" name=""/>
        <p:cNvGrpSpPr/>
        <p:nvPr/>
      </p:nvGrpSpPr>
      <p:grpSpPr>
        <a:xfrm>
          <a:off x="0" y="0"/>
          <a:ext cx="0" cy="0"/>
          <a:chOff x="0" y="0"/>
          <a:chExt cx="0" cy="0"/>
        </a:xfrm>
      </p:grpSpPr>
      <p:sp>
        <p:nvSpPr>
          <p:cNvPr id="4" name="Titolo 2">
            <a:extLst>
              <a:ext uri="{FF2B5EF4-FFF2-40B4-BE49-F238E27FC236}">
                <a16:creationId xmlns:a16="http://schemas.microsoft.com/office/drawing/2014/main" id="{3D9574C8-D082-4A4E-855E-CE42AAE0EDD7}"/>
              </a:ext>
            </a:extLst>
          </p:cNvPr>
          <p:cNvSpPr>
            <a:spLocks noGrp="1"/>
          </p:cNvSpPr>
          <p:nvPr>
            <p:ph type="title" hasCustomPrompt="1"/>
          </p:nvPr>
        </p:nvSpPr>
        <p:spPr>
          <a:xfrm>
            <a:off x="527051" y="380269"/>
            <a:ext cx="8424862" cy="792088"/>
          </a:xfrm>
          <a:prstGeom prst="rect">
            <a:avLst/>
          </a:prstGeom>
        </p:spPr>
        <p:txBody>
          <a:bodyPr/>
          <a:lstStyle>
            <a:lvl1pPr algn="l">
              <a:defRPr lang="it-IT" sz="2400" b="1" kern="1200" dirty="0">
                <a:solidFill>
                  <a:srgbClr val="BD2B0B"/>
                </a:solidFill>
                <a:latin typeface="Calibri" panose="020F0502020204030204" pitchFamily="34" charset="0"/>
                <a:ea typeface="+mn-ea"/>
                <a:cs typeface="Calibri" panose="020F0502020204030204" pitchFamily="34" charset="0"/>
              </a:defRPr>
            </a:lvl1pPr>
          </a:lstStyle>
          <a:p>
            <a:r>
              <a:rPr lang="it-IT" dirty="0"/>
              <a:t>Fare clic per modificare il titolo della diapositiva</a:t>
            </a:r>
            <a:br>
              <a:rPr lang="it-IT" dirty="0"/>
            </a:br>
            <a:r>
              <a:rPr lang="it-IT" dirty="0"/>
              <a:t>(obbligatorio per l’accessibilità del documento)</a:t>
            </a:r>
          </a:p>
        </p:txBody>
      </p:sp>
      <p:sp>
        <p:nvSpPr>
          <p:cNvPr id="11" name="Segnaposto immagine 10"/>
          <p:cNvSpPr>
            <a:spLocks noGrp="1"/>
          </p:cNvSpPr>
          <p:nvPr>
            <p:ph type="pic" sz="quarter" idx="10" hasCustomPrompt="1"/>
          </p:nvPr>
        </p:nvSpPr>
        <p:spPr>
          <a:xfrm>
            <a:off x="1534584" y="1700809"/>
            <a:ext cx="9122833" cy="4105275"/>
          </a:xfrm>
          <a:prstGeom prst="rect">
            <a:avLst/>
          </a:prstGeom>
        </p:spPr>
        <p:txBody>
          <a:bodyPr/>
          <a:lstStyle>
            <a:lvl1pPr marL="0" indent="0">
              <a:buNone/>
              <a:defRPr sz="1800">
                <a:latin typeface="+mn-lt"/>
              </a:defRPr>
            </a:lvl1pPr>
          </a:lstStyle>
          <a:p>
            <a:r>
              <a:rPr lang="it-IT" dirty="0"/>
              <a:t>Fare clic sull’icona per inserire un’immagine</a:t>
            </a:r>
          </a:p>
        </p:txBody>
      </p:sp>
    </p:spTree>
    <p:extLst>
      <p:ext uri="{BB962C8B-B14F-4D97-AF65-F5344CB8AC3E}">
        <p14:creationId xmlns:p14="http://schemas.microsoft.com/office/powerpoint/2010/main" val="3970258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Diapositiva semplice">
    <p:spTree>
      <p:nvGrpSpPr>
        <p:cNvPr id="1" name=""/>
        <p:cNvGrpSpPr/>
        <p:nvPr/>
      </p:nvGrpSpPr>
      <p:grpSpPr>
        <a:xfrm>
          <a:off x="0" y="0"/>
          <a:ext cx="0" cy="0"/>
          <a:chOff x="0" y="0"/>
          <a:chExt cx="0" cy="0"/>
        </a:xfrm>
      </p:grpSpPr>
      <p:sp>
        <p:nvSpPr>
          <p:cNvPr id="7" name="Segnaposto testo 7"/>
          <p:cNvSpPr>
            <a:spLocks noGrp="1"/>
          </p:cNvSpPr>
          <p:nvPr>
            <p:ph type="body" sz="quarter" idx="10" hasCustomPrompt="1"/>
          </p:nvPr>
        </p:nvSpPr>
        <p:spPr>
          <a:xfrm>
            <a:off x="527051" y="476674"/>
            <a:ext cx="11233149" cy="648071"/>
          </a:xfrm>
          <a:prstGeom prst="rect">
            <a:avLst/>
          </a:prstGeom>
        </p:spPr>
        <p:txBody>
          <a:bodyPr/>
          <a:lstStyle>
            <a:lvl1pPr marL="0" indent="0">
              <a:lnSpc>
                <a:spcPts val="2200"/>
              </a:lnSpc>
              <a:buNone/>
              <a:defRPr sz="3200" b="1">
                <a:solidFill>
                  <a:srgbClr val="BD2B0B"/>
                </a:solidFill>
                <a:latin typeface="Century Gothic" panose="020B0502020202020204" pitchFamily="34" charset="0"/>
              </a:defRPr>
            </a:lvl1pPr>
          </a:lstStyle>
          <a:p>
            <a:pPr lvl="0"/>
            <a:r>
              <a:rPr lang="it-IT"/>
              <a:t>Fare clic per modificare il titolo della diapositiva</a:t>
            </a:r>
          </a:p>
        </p:txBody>
      </p:sp>
      <p:sp>
        <p:nvSpPr>
          <p:cNvPr id="9" name="Segnaposto testo 7"/>
          <p:cNvSpPr>
            <a:spLocks noGrp="1"/>
          </p:cNvSpPr>
          <p:nvPr>
            <p:ph type="body" sz="quarter" idx="11" hasCustomPrompt="1"/>
          </p:nvPr>
        </p:nvSpPr>
        <p:spPr>
          <a:xfrm>
            <a:off x="527051" y="1412875"/>
            <a:ext cx="11233149" cy="4608413"/>
          </a:xfrm>
          <a:prstGeom prst="rect">
            <a:avLst/>
          </a:prstGeom>
        </p:spPr>
        <p:txBody>
          <a:bodyPr/>
          <a:lstStyle>
            <a:lvl1pPr marL="0" indent="0">
              <a:buFont typeface="Arial" panose="020B0604020202020204" pitchFamily="34" charset="0"/>
              <a:buNone/>
              <a:defRPr sz="1800" baseline="0">
                <a:latin typeface="Century Gothic" panose="020B0502020202020204" pitchFamily="34" charset="0"/>
              </a:defRPr>
            </a:lvl1pPr>
          </a:lstStyle>
          <a:p>
            <a:pPr lvl="0"/>
            <a:r>
              <a:rPr lang="it-IT"/>
              <a:t>Fare clic per modificare il testo</a:t>
            </a:r>
          </a:p>
        </p:txBody>
      </p:sp>
    </p:spTree>
    <p:extLst>
      <p:ext uri="{BB962C8B-B14F-4D97-AF65-F5344CB8AC3E}">
        <p14:creationId xmlns:p14="http://schemas.microsoft.com/office/powerpoint/2010/main" val="1540823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Diapositiva semplice">
    <p:spTree>
      <p:nvGrpSpPr>
        <p:cNvPr id="1" name=""/>
        <p:cNvGrpSpPr/>
        <p:nvPr/>
      </p:nvGrpSpPr>
      <p:grpSpPr>
        <a:xfrm>
          <a:off x="0" y="0"/>
          <a:ext cx="0" cy="0"/>
          <a:chOff x="0" y="0"/>
          <a:chExt cx="0" cy="0"/>
        </a:xfrm>
      </p:grpSpPr>
      <p:sp>
        <p:nvSpPr>
          <p:cNvPr id="7" name="Segnaposto testo 7"/>
          <p:cNvSpPr>
            <a:spLocks noGrp="1"/>
          </p:cNvSpPr>
          <p:nvPr>
            <p:ph type="body" sz="quarter" idx="10" hasCustomPrompt="1"/>
          </p:nvPr>
        </p:nvSpPr>
        <p:spPr>
          <a:xfrm>
            <a:off x="527051" y="476674"/>
            <a:ext cx="11233149" cy="648071"/>
          </a:xfrm>
          <a:prstGeom prst="rect">
            <a:avLst/>
          </a:prstGeom>
        </p:spPr>
        <p:txBody>
          <a:bodyPr/>
          <a:lstStyle>
            <a:lvl1pPr marL="0" indent="0">
              <a:lnSpc>
                <a:spcPts val="2200"/>
              </a:lnSpc>
              <a:buNone/>
              <a:defRPr sz="3200" b="1">
                <a:solidFill>
                  <a:srgbClr val="BD2B0B"/>
                </a:solidFill>
                <a:latin typeface="Century Gothic" panose="020B0502020202020204" pitchFamily="34" charset="0"/>
              </a:defRPr>
            </a:lvl1pPr>
          </a:lstStyle>
          <a:p>
            <a:pPr lvl="0"/>
            <a:r>
              <a:rPr lang="it-IT"/>
              <a:t>Fare clic per modificare il titolo della diapositiva</a:t>
            </a:r>
          </a:p>
        </p:txBody>
      </p:sp>
      <p:sp>
        <p:nvSpPr>
          <p:cNvPr id="9" name="Segnaposto testo 7"/>
          <p:cNvSpPr>
            <a:spLocks noGrp="1"/>
          </p:cNvSpPr>
          <p:nvPr>
            <p:ph type="body" sz="quarter" idx="11" hasCustomPrompt="1"/>
          </p:nvPr>
        </p:nvSpPr>
        <p:spPr>
          <a:xfrm>
            <a:off x="527051" y="1412875"/>
            <a:ext cx="11233149" cy="4608413"/>
          </a:xfrm>
          <a:prstGeom prst="rect">
            <a:avLst/>
          </a:prstGeom>
        </p:spPr>
        <p:txBody>
          <a:bodyPr/>
          <a:lstStyle>
            <a:lvl1pPr marL="0" indent="0">
              <a:buFont typeface="Arial" panose="020B0604020202020204" pitchFamily="34" charset="0"/>
              <a:buNone/>
              <a:defRPr sz="1800" baseline="0">
                <a:latin typeface="Century Gothic" panose="020B0502020202020204" pitchFamily="34" charset="0"/>
              </a:defRPr>
            </a:lvl1pPr>
          </a:lstStyle>
          <a:p>
            <a:pPr lvl="0"/>
            <a:r>
              <a:rPr lang="it-IT"/>
              <a:t>Fare clic per modificare il testo</a:t>
            </a:r>
          </a:p>
        </p:txBody>
      </p:sp>
    </p:spTree>
    <p:extLst>
      <p:ext uri="{BB962C8B-B14F-4D97-AF65-F5344CB8AC3E}">
        <p14:creationId xmlns:p14="http://schemas.microsoft.com/office/powerpoint/2010/main" val="2804392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3_Diapositiva semplice">
    <p:spTree>
      <p:nvGrpSpPr>
        <p:cNvPr id="1" name=""/>
        <p:cNvGrpSpPr/>
        <p:nvPr/>
      </p:nvGrpSpPr>
      <p:grpSpPr>
        <a:xfrm>
          <a:off x="0" y="0"/>
          <a:ext cx="0" cy="0"/>
          <a:chOff x="0" y="0"/>
          <a:chExt cx="0" cy="0"/>
        </a:xfrm>
      </p:grpSpPr>
      <p:sp>
        <p:nvSpPr>
          <p:cNvPr id="7" name="Segnaposto testo 7"/>
          <p:cNvSpPr>
            <a:spLocks noGrp="1"/>
          </p:cNvSpPr>
          <p:nvPr>
            <p:ph type="body" sz="quarter" idx="10" hasCustomPrompt="1"/>
          </p:nvPr>
        </p:nvSpPr>
        <p:spPr>
          <a:xfrm>
            <a:off x="527051" y="476674"/>
            <a:ext cx="11233149" cy="648071"/>
          </a:xfrm>
          <a:prstGeom prst="rect">
            <a:avLst/>
          </a:prstGeom>
        </p:spPr>
        <p:txBody>
          <a:bodyPr/>
          <a:lstStyle>
            <a:lvl1pPr marL="0" indent="0">
              <a:lnSpc>
                <a:spcPts val="2200"/>
              </a:lnSpc>
              <a:buNone/>
              <a:defRPr sz="3200" b="1">
                <a:solidFill>
                  <a:srgbClr val="BD2B0B"/>
                </a:solidFill>
                <a:latin typeface="Century Gothic" panose="020B0502020202020204" pitchFamily="34" charset="0"/>
              </a:defRPr>
            </a:lvl1pPr>
          </a:lstStyle>
          <a:p>
            <a:pPr lvl="0"/>
            <a:r>
              <a:rPr lang="it-IT"/>
              <a:t>Fare clic per modificare il titolo della diapositiva</a:t>
            </a:r>
          </a:p>
        </p:txBody>
      </p:sp>
      <p:sp>
        <p:nvSpPr>
          <p:cNvPr id="9" name="Segnaposto testo 7"/>
          <p:cNvSpPr>
            <a:spLocks noGrp="1"/>
          </p:cNvSpPr>
          <p:nvPr>
            <p:ph type="body" sz="quarter" idx="11" hasCustomPrompt="1"/>
          </p:nvPr>
        </p:nvSpPr>
        <p:spPr>
          <a:xfrm>
            <a:off x="527051" y="1412875"/>
            <a:ext cx="11233149" cy="4608413"/>
          </a:xfrm>
          <a:prstGeom prst="rect">
            <a:avLst/>
          </a:prstGeom>
        </p:spPr>
        <p:txBody>
          <a:bodyPr/>
          <a:lstStyle>
            <a:lvl1pPr marL="0" indent="0">
              <a:buFont typeface="Arial" panose="020B0604020202020204" pitchFamily="34" charset="0"/>
              <a:buNone/>
              <a:defRPr sz="1800" baseline="0">
                <a:latin typeface="Century Gothic" panose="020B0502020202020204" pitchFamily="34" charset="0"/>
              </a:defRPr>
            </a:lvl1pPr>
          </a:lstStyle>
          <a:p>
            <a:pPr lvl="0"/>
            <a:r>
              <a:rPr lang="it-IT"/>
              <a:t>Fare clic per modificare il testo</a:t>
            </a:r>
          </a:p>
        </p:txBody>
      </p:sp>
    </p:spTree>
    <p:extLst>
      <p:ext uri="{BB962C8B-B14F-4D97-AF65-F5344CB8AC3E}">
        <p14:creationId xmlns:p14="http://schemas.microsoft.com/office/powerpoint/2010/main" val="3191368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4_Diapositiva semplice">
    <p:spTree>
      <p:nvGrpSpPr>
        <p:cNvPr id="1" name=""/>
        <p:cNvGrpSpPr/>
        <p:nvPr/>
      </p:nvGrpSpPr>
      <p:grpSpPr>
        <a:xfrm>
          <a:off x="0" y="0"/>
          <a:ext cx="0" cy="0"/>
          <a:chOff x="0" y="0"/>
          <a:chExt cx="0" cy="0"/>
        </a:xfrm>
      </p:grpSpPr>
      <p:sp>
        <p:nvSpPr>
          <p:cNvPr id="7" name="Segnaposto testo 7"/>
          <p:cNvSpPr>
            <a:spLocks noGrp="1"/>
          </p:cNvSpPr>
          <p:nvPr>
            <p:ph type="body" sz="quarter" idx="10" hasCustomPrompt="1"/>
          </p:nvPr>
        </p:nvSpPr>
        <p:spPr>
          <a:xfrm>
            <a:off x="527051" y="476674"/>
            <a:ext cx="11233149" cy="648071"/>
          </a:xfrm>
          <a:prstGeom prst="rect">
            <a:avLst/>
          </a:prstGeom>
        </p:spPr>
        <p:txBody>
          <a:bodyPr/>
          <a:lstStyle>
            <a:lvl1pPr marL="0" indent="0">
              <a:lnSpc>
                <a:spcPts val="2200"/>
              </a:lnSpc>
              <a:buNone/>
              <a:defRPr sz="3200" b="1">
                <a:solidFill>
                  <a:srgbClr val="BD2B0B"/>
                </a:solidFill>
                <a:latin typeface="Century Gothic" panose="020B0502020202020204" pitchFamily="34" charset="0"/>
              </a:defRPr>
            </a:lvl1pPr>
          </a:lstStyle>
          <a:p>
            <a:pPr lvl="0"/>
            <a:r>
              <a:rPr lang="it-IT"/>
              <a:t>Fare clic per modificare il titolo della diapositiva</a:t>
            </a:r>
          </a:p>
        </p:txBody>
      </p:sp>
      <p:sp>
        <p:nvSpPr>
          <p:cNvPr id="9" name="Segnaposto testo 7"/>
          <p:cNvSpPr>
            <a:spLocks noGrp="1"/>
          </p:cNvSpPr>
          <p:nvPr>
            <p:ph type="body" sz="quarter" idx="11" hasCustomPrompt="1"/>
          </p:nvPr>
        </p:nvSpPr>
        <p:spPr>
          <a:xfrm>
            <a:off x="527051" y="1412875"/>
            <a:ext cx="11233149" cy="4608413"/>
          </a:xfrm>
          <a:prstGeom prst="rect">
            <a:avLst/>
          </a:prstGeom>
        </p:spPr>
        <p:txBody>
          <a:bodyPr/>
          <a:lstStyle>
            <a:lvl1pPr marL="0" indent="0">
              <a:buFont typeface="Arial" panose="020B0604020202020204" pitchFamily="34" charset="0"/>
              <a:buNone/>
              <a:defRPr sz="1800" baseline="0">
                <a:latin typeface="Century Gothic" panose="020B0502020202020204" pitchFamily="34" charset="0"/>
              </a:defRPr>
            </a:lvl1pPr>
          </a:lstStyle>
          <a:p>
            <a:pPr lvl="0"/>
            <a:r>
              <a:rPr lang="it-IT"/>
              <a:t>Fare clic per modificare il testo</a:t>
            </a:r>
          </a:p>
        </p:txBody>
      </p:sp>
    </p:spTree>
    <p:extLst>
      <p:ext uri="{BB962C8B-B14F-4D97-AF65-F5344CB8AC3E}">
        <p14:creationId xmlns:p14="http://schemas.microsoft.com/office/powerpoint/2010/main" val="42843904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image" Target="../media/image1.png"/><Relationship Id="rId2" Type="http://schemas.openxmlformats.org/officeDocument/2006/relationships/slideLayout" Target="../slideLayouts/slideLayout3.xml"/><Relationship Id="rId16" Type="http://schemas.openxmlformats.org/officeDocument/2006/relationships/theme" Target="../theme/theme2.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slideLayout" Target="../slideLayouts/slideLayout1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12" name="Connettore 1 11"/>
          <p:cNvCxnSpPr/>
          <p:nvPr userDrawn="1"/>
        </p:nvCxnSpPr>
        <p:spPr>
          <a:xfrm>
            <a:off x="4367808" y="188640"/>
            <a:ext cx="0" cy="6408712"/>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4" name="Immagine 3" descr="Alma Mater Studiorum - Università di Bologna">
            <a:extLst>
              <a:ext uri="{FF2B5EF4-FFF2-40B4-BE49-F238E27FC236}">
                <a16:creationId xmlns:a16="http://schemas.microsoft.com/office/drawing/2014/main" id="{5EE00A97-2907-46F9-965F-86535E724FBD}"/>
              </a:ext>
            </a:extLst>
          </p:cNvPr>
          <p:cNvPicPr>
            <a:picLocks noChangeAspect="1"/>
          </p:cNvPicPr>
          <p:nvPr userDrawn="1"/>
        </p:nvPicPr>
        <p:blipFill>
          <a:blip r:embed="rId3"/>
          <a:stretch>
            <a:fillRect/>
          </a:stretch>
        </p:blipFill>
        <p:spPr>
          <a:xfrm>
            <a:off x="911424" y="2060848"/>
            <a:ext cx="2436900" cy="1802582"/>
          </a:xfrm>
          <a:prstGeom prst="rect">
            <a:avLst/>
          </a:prstGeom>
        </p:spPr>
      </p:pic>
    </p:spTree>
    <p:extLst>
      <p:ext uri="{BB962C8B-B14F-4D97-AF65-F5344CB8AC3E}">
        <p14:creationId xmlns:p14="http://schemas.microsoft.com/office/powerpoint/2010/main" val="613657427"/>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5B4AE421-09DA-412D-AAD7-5E65002B1FDA}"/>
              </a:ext>
            </a:extLst>
          </p:cNvPr>
          <p:cNvSpPr txBox="1"/>
          <p:nvPr userDrawn="1"/>
        </p:nvSpPr>
        <p:spPr>
          <a:xfrm>
            <a:off x="179512" y="6525019"/>
            <a:ext cx="792088" cy="276999"/>
          </a:xfrm>
          <a:prstGeom prst="rect">
            <a:avLst/>
          </a:prstGeom>
          <a:noFill/>
        </p:spPr>
        <p:txBody>
          <a:bodyPr wrap="square" rtlCol="0">
            <a:spAutoFit/>
          </a:bodyPr>
          <a:lstStyle/>
          <a:p>
            <a:fld id="{723C9881-DC19-44C1-8307-96C20AE8129F}" type="slidenum">
              <a:rPr lang="it-IT" sz="1200" smtClean="0"/>
              <a:t>‹#›</a:t>
            </a:fld>
            <a:endParaRPr lang="it-IT" sz="1200" dirty="0"/>
          </a:p>
        </p:txBody>
      </p:sp>
      <p:pic>
        <p:nvPicPr>
          <p:cNvPr id="5" name="Immagine 4">
            <a:extLst>
              <a:ext uri="{FF2B5EF4-FFF2-40B4-BE49-F238E27FC236}">
                <a16:creationId xmlns:a16="http://schemas.microsoft.com/office/drawing/2014/main" id="{6726EE36-C2C5-4224-B32D-093745F9F2B1}"/>
              </a:ext>
              <a:ext uri="{C183D7F6-B498-43B3-948B-1728B52AA6E4}">
                <adec:decorative xmlns:adec="http://schemas.microsoft.com/office/drawing/2017/decorative" val="1"/>
              </a:ext>
            </a:extLst>
          </p:cNvPr>
          <p:cNvPicPr>
            <a:picLocks noChangeAspect="1"/>
          </p:cNvPicPr>
          <p:nvPr userDrawn="1"/>
        </p:nvPicPr>
        <p:blipFill>
          <a:blip r:embed="rId17"/>
          <a:stretch>
            <a:fillRect/>
          </a:stretch>
        </p:blipFill>
        <p:spPr>
          <a:xfrm>
            <a:off x="10878304" y="5826343"/>
            <a:ext cx="1131773" cy="837175"/>
          </a:xfrm>
          <a:prstGeom prst="rect">
            <a:avLst/>
          </a:prstGeom>
        </p:spPr>
      </p:pic>
    </p:spTree>
    <p:extLst>
      <p:ext uri="{BB962C8B-B14F-4D97-AF65-F5344CB8AC3E}">
        <p14:creationId xmlns:p14="http://schemas.microsoft.com/office/powerpoint/2010/main" val="3570652833"/>
      </p:ext>
    </p:extLst>
  </p:cSld>
  <p:clrMap bg1="lt1" tx1="dk1" bg2="lt2" tx2="dk2" accent1="accent1" accent2="accent2" accent3="accent3" accent4="accent4" accent5="accent5" accent6="accent6" hlink="hlink" folHlink="folHlink"/>
  <p:sldLayoutIdLst>
    <p:sldLayoutId id="2147483670" r:id="rId1"/>
    <p:sldLayoutId id="2147483661" r:id="rId2"/>
    <p:sldLayoutId id="2147483667" r:id="rId3"/>
    <p:sldLayoutId id="2147483669"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CasellaDiTesto 8"/>
          <p:cNvSpPr txBox="1"/>
          <p:nvPr userDrawn="1"/>
        </p:nvSpPr>
        <p:spPr>
          <a:xfrm>
            <a:off x="4175787" y="6453336"/>
            <a:ext cx="3840427" cy="338554"/>
          </a:xfrm>
          <a:prstGeom prst="rect">
            <a:avLst/>
          </a:prstGeom>
          <a:noFill/>
        </p:spPr>
        <p:txBody>
          <a:bodyPr wrap="square" rtlCol="0">
            <a:spAutoFit/>
          </a:bodyPr>
          <a:lstStyle/>
          <a:p>
            <a:pPr algn="ctr"/>
            <a:r>
              <a:rPr lang="it-IT" sz="1600" dirty="0">
                <a:solidFill>
                  <a:schemeClr val="tx1">
                    <a:lumMod val="65000"/>
                    <a:lumOff val="35000"/>
                  </a:schemeClr>
                </a:solidFill>
              </a:rPr>
              <a:t>www.unibo.it</a:t>
            </a:r>
          </a:p>
        </p:txBody>
      </p:sp>
      <p:pic>
        <p:nvPicPr>
          <p:cNvPr id="4" name="Immagine 3" descr="Alma Mater Studiorum - Università di Bologna">
            <a:extLst>
              <a:ext uri="{FF2B5EF4-FFF2-40B4-BE49-F238E27FC236}">
                <a16:creationId xmlns:a16="http://schemas.microsoft.com/office/drawing/2014/main" id="{DD0FC319-6CD8-4E12-A1D2-69D93160BF0E}"/>
              </a:ext>
            </a:extLst>
          </p:cNvPr>
          <p:cNvPicPr>
            <a:picLocks noChangeAspect="1"/>
          </p:cNvPicPr>
          <p:nvPr userDrawn="1"/>
        </p:nvPicPr>
        <p:blipFill>
          <a:blip r:embed="rId3"/>
          <a:stretch>
            <a:fillRect/>
          </a:stretch>
        </p:blipFill>
        <p:spPr>
          <a:xfrm>
            <a:off x="5105889" y="404664"/>
            <a:ext cx="1980221" cy="1464775"/>
          </a:xfrm>
          <a:prstGeom prst="rect">
            <a:avLst/>
          </a:prstGeom>
        </p:spPr>
      </p:pic>
    </p:spTree>
    <p:extLst>
      <p:ext uri="{BB962C8B-B14F-4D97-AF65-F5344CB8AC3E}">
        <p14:creationId xmlns:p14="http://schemas.microsoft.com/office/powerpoint/2010/main" val="1868398845"/>
      </p:ext>
    </p:extLst>
  </p:cSld>
  <p:clrMap bg1="lt1" tx1="dk1" bg2="lt2" tx2="dk2" accent1="accent1" accent2="accent2" accent3="accent3" accent4="accent4" accent5="accent5" accent6="accent6" hlink="hlink" folHlink="folHlink"/>
  <p:sldLayoutIdLst>
    <p:sldLayoutId id="2147483672"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eg"/><Relationship Id="rId1" Type="http://schemas.openxmlformats.org/officeDocument/2006/relationships/slideLayout" Target="../slideLayouts/slideLayout10.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8" Type="http://schemas.openxmlformats.org/officeDocument/2006/relationships/image" Target="../media/image32.jpg"/><Relationship Id="rId3" Type="http://schemas.openxmlformats.org/officeDocument/2006/relationships/image" Target="../media/image27.jpg"/><Relationship Id="rId7" Type="http://schemas.openxmlformats.org/officeDocument/2006/relationships/image" Target="../media/image31.jpg"/><Relationship Id="rId2" Type="http://schemas.openxmlformats.org/officeDocument/2006/relationships/image" Target="../media/image26.jpg"/><Relationship Id="rId1" Type="http://schemas.openxmlformats.org/officeDocument/2006/relationships/slideLayout" Target="../slideLayouts/slideLayout10.xml"/><Relationship Id="rId6" Type="http://schemas.openxmlformats.org/officeDocument/2006/relationships/image" Target="../media/image30.jpg"/><Relationship Id="rId5" Type="http://schemas.openxmlformats.org/officeDocument/2006/relationships/image" Target="../media/image29.jpg"/><Relationship Id="rId4" Type="http://schemas.openxmlformats.org/officeDocument/2006/relationships/image" Target="../media/image2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3.xml"/><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4.xml"/><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g"/><Relationship Id="rId1" Type="http://schemas.openxmlformats.org/officeDocument/2006/relationships/slideLayout" Target="../slideLayouts/slideLayout15.xml"/><Relationship Id="rId5" Type="http://schemas.openxmlformats.org/officeDocument/2006/relationships/image" Target="../media/image42.jpeg"/><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16.xml"/><Relationship Id="rId4" Type="http://schemas.openxmlformats.org/officeDocument/2006/relationships/image" Target="../media/image46.jp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3.xml"/><Relationship Id="rId1" Type="http://schemas.openxmlformats.org/officeDocument/2006/relationships/video" Target="https://www.youtube.com/embed/cJj57iXlIqw?feature=oembed"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3.xml"/><Relationship Id="rId1" Type="http://schemas.openxmlformats.org/officeDocument/2006/relationships/video" Target="https://www.youtube.com/embed/KEPqwXgvcCw?feature=oembed"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6.xml"/><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9.xm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530CFCA4-B8FB-4A31-9FE4-C34C1B53FAF3}"/>
              </a:ext>
            </a:extLst>
          </p:cNvPr>
          <p:cNvSpPr>
            <a:spLocks noGrp="1"/>
          </p:cNvSpPr>
          <p:nvPr>
            <p:ph type="title"/>
          </p:nvPr>
        </p:nvSpPr>
        <p:spPr/>
        <p:txBody>
          <a:bodyPr/>
          <a:lstStyle/>
          <a:p>
            <a:r>
              <a:rPr lang="en-GB" b="0" dirty="0">
                <a:latin typeface="Arial" panose="020B0604020202020204" pitchFamily="34" charset="0"/>
              </a:rPr>
              <a:t>International Master on</a:t>
            </a:r>
            <a:br>
              <a:rPr lang="en-GB" b="0" dirty="0">
                <a:latin typeface="Arial" panose="020B0604020202020204" pitchFamily="34" charset="0"/>
              </a:rPr>
            </a:br>
            <a:r>
              <a:rPr lang="en-GB" b="0" dirty="0">
                <a:latin typeface="Arial" panose="020B0604020202020204" pitchFamily="34" charset="0"/>
              </a:rPr>
              <a:t>Advanced Methods in Particle Physics</a:t>
            </a:r>
            <a:br>
              <a:rPr lang="en-GB" b="0" dirty="0">
                <a:latin typeface="Arial" panose="020B0604020202020204" pitchFamily="34" charset="0"/>
              </a:rPr>
            </a:br>
            <a:endParaRPr lang="it-IT" dirty="0"/>
          </a:p>
        </p:txBody>
      </p:sp>
      <p:sp>
        <p:nvSpPr>
          <p:cNvPr id="6" name="Segnaposto testo 5">
            <a:extLst>
              <a:ext uri="{FF2B5EF4-FFF2-40B4-BE49-F238E27FC236}">
                <a16:creationId xmlns:a16="http://schemas.microsoft.com/office/drawing/2014/main" id="{C01EA6DB-3FB1-43EE-87DC-35DB21A1D725}"/>
              </a:ext>
            </a:extLst>
          </p:cNvPr>
          <p:cNvSpPr>
            <a:spLocks noGrp="1"/>
          </p:cNvSpPr>
          <p:nvPr>
            <p:ph type="body" sz="quarter" idx="11"/>
          </p:nvPr>
        </p:nvSpPr>
        <p:spPr/>
        <p:txBody>
          <a:bodyPr/>
          <a:lstStyle/>
          <a:p>
            <a:r>
              <a:rPr lang="it-IT" dirty="0"/>
              <a:t>prof. Angelo Carbone</a:t>
            </a:r>
          </a:p>
        </p:txBody>
      </p:sp>
      <p:sp>
        <p:nvSpPr>
          <p:cNvPr id="7" name="Segnaposto testo 6">
            <a:extLst>
              <a:ext uri="{FF2B5EF4-FFF2-40B4-BE49-F238E27FC236}">
                <a16:creationId xmlns:a16="http://schemas.microsoft.com/office/drawing/2014/main" id="{2B5786D5-5B82-4455-A783-3A48CBA3F0FD}"/>
              </a:ext>
            </a:extLst>
          </p:cNvPr>
          <p:cNvSpPr>
            <a:spLocks noGrp="1"/>
          </p:cNvSpPr>
          <p:nvPr>
            <p:ph type="body" sz="quarter" idx="12"/>
          </p:nvPr>
        </p:nvSpPr>
        <p:spPr/>
        <p:txBody>
          <a:bodyPr/>
          <a:lstStyle/>
          <a:p>
            <a:r>
              <a:rPr lang="it-IT" dirty="0"/>
              <a:t>Department of </a:t>
            </a:r>
            <a:r>
              <a:rPr lang="it-IT" dirty="0" err="1"/>
              <a:t>Physics</a:t>
            </a:r>
            <a:r>
              <a:rPr lang="it-IT" dirty="0"/>
              <a:t> and </a:t>
            </a:r>
            <a:r>
              <a:rPr lang="it-IT" dirty="0" err="1"/>
              <a:t>Astronomy</a:t>
            </a:r>
            <a:r>
              <a:rPr lang="it-IT" dirty="0"/>
              <a:t> Augusto Righi - Bologna</a:t>
            </a:r>
          </a:p>
        </p:txBody>
      </p:sp>
      <p:pic>
        <p:nvPicPr>
          <p:cNvPr id="2" name="Picture 1">
            <a:extLst>
              <a:ext uri="{FF2B5EF4-FFF2-40B4-BE49-F238E27FC236}">
                <a16:creationId xmlns:a16="http://schemas.microsoft.com/office/drawing/2014/main" id="{B61C442B-43DA-236F-5763-4B793BE2A1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75447" y="332656"/>
            <a:ext cx="4148254" cy="881215"/>
          </a:xfrm>
          <a:prstGeom prst="rect">
            <a:avLst/>
          </a:prstGeom>
        </p:spPr>
      </p:pic>
      <p:pic>
        <p:nvPicPr>
          <p:cNvPr id="3" name="Picture 2">
            <a:extLst>
              <a:ext uri="{FF2B5EF4-FFF2-40B4-BE49-F238E27FC236}">
                <a16:creationId xmlns:a16="http://schemas.microsoft.com/office/drawing/2014/main" id="{C0498AA7-FA74-B174-93B5-0068612B50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3684" y="5107346"/>
            <a:ext cx="1986124" cy="767366"/>
          </a:xfrm>
          <a:prstGeom prst="rect">
            <a:avLst/>
          </a:prstGeom>
        </p:spPr>
      </p:pic>
      <p:pic>
        <p:nvPicPr>
          <p:cNvPr id="4" name="Picture 3">
            <a:extLst>
              <a:ext uri="{FF2B5EF4-FFF2-40B4-BE49-F238E27FC236}">
                <a16:creationId xmlns:a16="http://schemas.microsoft.com/office/drawing/2014/main" id="{33B74344-2FEB-D466-9203-7E043C9558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3392" y="812400"/>
            <a:ext cx="2900528" cy="577204"/>
          </a:xfrm>
          <a:prstGeom prst="rect">
            <a:avLst/>
          </a:prstGeom>
        </p:spPr>
      </p:pic>
    </p:spTree>
    <p:extLst>
      <p:ext uri="{BB962C8B-B14F-4D97-AF65-F5344CB8AC3E}">
        <p14:creationId xmlns:p14="http://schemas.microsoft.com/office/powerpoint/2010/main" val="30852304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5C36910-08A6-B2A1-6EC0-190B648E63A3}"/>
              </a:ext>
            </a:extLst>
          </p:cNvPr>
          <p:cNvSpPr>
            <a:spLocks noGrp="1"/>
          </p:cNvSpPr>
          <p:nvPr>
            <p:ph type="body" sz="quarter" idx="10"/>
          </p:nvPr>
        </p:nvSpPr>
        <p:spPr/>
        <p:txBody>
          <a:bodyPr/>
          <a:lstStyle/>
          <a:p>
            <a:r>
              <a:rPr lang="en-IT" dirty="0"/>
              <a:t>Bologna, in the heart of Data Valley</a:t>
            </a:r>
            <a:endParaRPr lang="en-GB" dirty="0"/>
          </a:p>
          <a:p>
            <a:endParaRPr lang="en-IT" dirty="0"/>
          </a:p>
        </p:txBody>
      </p:sp>
      <p:pic>
        <p:nvPicPr>
          <p:cNvPr id="4098" name="Picture 2">
            <a:extLst>
              <a:ext uri="{FF2B5EF4-FFF2-40B4-BE49-F238E27FC236}">
                <a16:creationId xmlns:a16="http://schemas.microsoft.com/office/drawing/2014/main" id="{002007E1-1AE4-0546-DF20-184E9ADD04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394" y="1648750"/>
            <a:ext cx="4638326" cy="258006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8C93DFE-A716-74B8-E756-7CC09D919C41}"/>
              </a:ext>
            </a:extLst>
          </p:cNvPr>
          <p:cNvSpPr txBox="1"/>
          <p:nvPr/>
        </p:nvSpPr>
        <p:spPr>
          <a:xfrm>
            <a:off x="1127448" y="1000679"/>
            <a:ext cx="9649072" cy="769441"/>
          </a:xfrm>
          <a:prstGeom prst="rect">
            <a:avLst/>
          </a:prstGeom>
          <a:noFill/>
        </p:spPr>
        <p:txBody>
          <a:bodyPr wrap="square">
            <a:spAutoFit/>
          </a:bodyPr>
          <a:lstStyle/>
          <a:p>
            <a:pPr algn="ctr"/>
            <a:r>
              <a:rPr lang="en-GB" sz="2200" dirty="0">
                <a:solidFill>
                  <a:srgbClr val="333333"/>
                </a:solidFill>
                <a:latin typeface="Century Gothic" panose="020B0502020202020204" pitchFamily="34" charset="0"/>
              </a:rPr>
              <a:t>Bologna hosts  </a:t>
            </a:r>
            <a:r>
              <a:rPr lang="en-GB" sz="2200" b="1" dirty="0">
                <a:solidFill>
                  <a:srgbClr val="333333"/>
                </a:solidFill>
                <a:latin typeface="Century Gothic" panose="020B0502020202020204" pitchFamily="34" charset="0"/>
              </a:rPr>
              <a:t>70% of Italian computing and storage capacity</a:t>
            </a:r>
            <a:r>
              <a:rPr lang="en-GB" sz="2200" dirty="0">
                <a:solidFill>
                  <a:srgbClr val="333333"/>
                </a:solidFill>
                <a:latin typeface="Century Gothic" panose="020B0502020202020204" pitchFamily="34" charset="0"/>
              </a:rPr>
              <a:t> at the </a:t>
            </a:r>
            <a:r>
              <a:rPr lang="en-GB" sz="2200" b="1" dirty="0">
                <a:solidFill>
                  <a:srgbClr val="333333"/>
                </a:solidFill>
                <a:latin typeface="Century Gothic" panose="020B0502020202020204" pitchFamily="34" charset="0"/>
              </a:rPr>
              <a:t>European research hub: the Big Data Technopole</a:t>
            </a:r>
            <a:endParaRPr lang="en-IT" sz="2200" dirty="0">
              <a:latin typeface="Century Gothic" panose="020B0502020202020204" pitchFamily="34" charset="0"/>
            </a:endParaRPr>
          </a:p>
        </p:txBody>
      </p:sp>
      <p:pic>
        <p:nvPicPr>
          <p:cNvPr id="4" name="Picture 3" descr="A row of flags on a building&#10;&#10;AI-generated content may be incorrect.">
            <a:extLst>
              <a:ext uri="{FF2B5EF4-FFF2-40B4-BE49-F238E27FC236}">
                <a16:creationId xmlns:a16="http://schemas.microsoft.com/office/drawing/2014/main" id="{B9AEDA1F-B9A4-4F60-F074-6C0B18E815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4522" y="1837820"/>
            <a:ext cx="3601763" cy="2400237"/>
          </a:xfrm>
          <a:prstGeom prst="rect">
            <a:avLst/>
          </a:prstGeom>
        </p:spPr>
      </p:pic>
      <p:sp>
        <p:nvSpPr>
          <p:cNvPr id="7" name="TextBox 6">
            <a:extLst>
              <a:ext uri="{FF2B5EF4-FFF2-40B4-BE49-F238E27FC236}">
                <a16:creationId xmlns:a16="http://schemas.microsoft.com/office/drawing/2014/main" id="{5616ACB4-14D1-A01C-9E38-B785F2158247}"/>
              </a:ext>
            </a:extLst>
          </p:cNvPr>
          <p:cNvSpPr txBox="1"/>
          <p:nvPr/>
        </p:nvSpPr>
        <p:spPr>
          <a:xfrm>
            <a:off x="263352" y="4492648"/>
            <a:ext cx="3737530" cy="2123658"/>
          </a:xfrm>
          <a:prstGeom prst="rect">
            <a:avLst/>
          </a:prstGeom>
          <a:noFill/>
        </p:spPr>
        <p:txBody>
          <a:bodyPr wrap="square">
            <a:spAutoFit/>
          </a:bodyPr>
          <a:lstStyle/>
          <a:p>
            <a:r>
              <a:rPr lang="en-GB" sz="2200" dirty="0">
                <a:solidFill>
                  <a:srgbClr val="1A1A1A"/>
                </a:solidFill>
                <a:latin typeface="Century Gothic" panose="020B0502020202020204" pitchFamily="34" charset="0"/>
              </a:rPr>
              <a:t>Leonardo is one of the fastest and most powerful supercomputers in the world, ranking among the top positions in the TOP500 list</a:t>
            </a:r>
            <a:endParaRPr lang="en-IT" sz="2200" dirty="0">
              <a:latin typeface="Century Gothic" panose="020B0502020202020204" pitchFamily="34" charset="0"/>
            </a:endParaRPr>
          </a:p>
        </p:txBody>
      </p:sp>
      <p:pic>
        <p:nvPicPr>
          <p:cNvPr id="8" name="Picture 7">
            <a:extLst>
              <a:ext uri="{FF2B5EF4-FFF2-40B4-BE49-F238E27FC236}">
                <a16:creationId xmlns:a16="http://schemas.microsoft.com/office/drawing/2014/main" id="{2A537648-219A-CBD1-CE22-EFB290DF81B4}"/>
              </a:ext>
            </a:extLst>
          </p:cNvPr>
          <p:cNvPicPr>
            <a:picLocks noChangeAspect="1"/>
          </p:cNvPicPr>
          <p:nvPr/>
        </p:nvPicPr>
        <p:blipFill>
          <a:blip r:embed="rId4"/>
          <a:stretch>
            <a:fillRect/>
          </a:stretch>
        </p:blipFill>
        <p:spPr>
          <a:xfrm>
            <a:off x="4367808" y="4519585"/>
            <a:ext cx="6183476" cy="2198473"/>
          </a:xfrm>
          <a:prstGeom prst="rect">
            <a:avLst/>
          </a:prstGeom>
        </p:spPr>
      </p:pic>
    </p:spTree>
    <p:extLst>
      <p:ext uri="{BB962C8B-B14F-4D97-AF65-F5344CB8AC3E}">
        <p14:creationId xmlns:p14="http://schemas.microsoft.com/office/powerpoint/2010/main" val="8997574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F618172-1BF1-7B99-7C3B-37EA4C14CFDF}"/>
              </a:ext>
            </a:extLst>
          </p:cNvPr>
          <p:cNvSpPr>
            <a:spLocks noGrp="1"/>
          </p:cNvSpPr>
          <p:nvPr>
            <p:ph type="body" sz="quarter" idx="10"/>
          </p:nvPr>
        </p:nvSpPr>
        <p:spPr/>
        <p:txBody>
          <a:bodyPr/>
          <a:lstStyle/>
          <a:p>
            <a:r>
              <a:rPr lang="en-IT" dirty="0"/>
              <a:t>The semester </a:t>
            </a:r>
            <a:r>
              <a:rPr lang="en-GB" dirty="0"/>
              <a:t>in Bologna</a:t>
            </a:r>
            <a:endParaRPr lang="en-IT" dirty="0"/>
          </a:p>
        </p:txBody>
      </p:sp>
      <p:sp>
        <p:nvSpPr>
          <p:cNvPr id="6" name="TextBox 5">
            <a:extLst>
              <a:ext uri="{FF2B5EF4-FFF2-40B4-BE49-F238E27FC236}">
                <a16:creationId xmlns:a16="http://schemas.microsoft.com/office/drawing/2014/main" id="{15BA27CF-24EC-F9F4-592F-69912F5D3F8B}"/>
              </a:ext>
            </a:extLst>
          </p:cNvPr>
          <p:cNvSpPr txBox="1"/>
          <p:nvPr/>
        </p:nvSpPr>
        <p:spPr>
          <a:xfrm>
            <a:off x="335360" y="869317"/>
            <a:ext cx="10020220" cy="3816429"/>
          </a:xfrm>
          <a:prstGeom prst="rect">
            <a:avLst/>
          </a:prstGeom>
          <a:noFill/>
        </p:spPr>
        <p:txBody>
          <a:bodyPr wrap="square">
            <a:spAutoFit/>
          </a:bodyPr>
          <a:lstStyle/>
          <a:p>
            <a:r>
              <a:rPr lang="en-US" sz="2200" dirty="0">
                <a:latin typeface="Century Gothic" panose="020B0502020202020204" pitchFamily="34" charset="0"/>
              </a:rPr>
              <a:t>First semester – second year</a:t>
            </a:r>
          </a:p>
          <a:p>
            <a:endParaRPr lang="en-US" sz="2200" dirty="0">
              <a:latin typeface="Century Gothic" panose="020B0502020202020204" pitchFamily="34" charset="0"/>
            </a:endParaRPr>
          </a:p>
          <a:p>
            <a:pPr marL="285750" indent="-285750">
              <a:buFont typeface="Arial" panose="020B0604020202020204" pitchFamily="34" charset="0"/>
              <a:buChar char="•"/>
            </a:pPr>
            <a:r>
              <a:rPr lang="en-US" sz="2200" dirty="0">
                <a:latin typeface="Century Gothic" panose="020B0502020202020204" pitchFamily="34" charset="0"/>
              </a:rPr>
              <a:t>Introduction day in Bologna:  mid-September 2027</a:t>
            </a:r>
          </a:p>
          <a:p>
            <a:pPr marL="285750" indent="-285750">
              <a:buFont typeface="Arial" panose="020B0604020202020204" pitchFamily="34" charset="0"/>
              <a:buChar char="•"/>
            </a:pPr>
            <a:r>
              <a:rPr lang="en-US" sz="2200" dirty="0">
                <a:latin typeface="Century Gothic" panose="020B0502020202020204" pitchFamily="34" charset="0"/>
              </a:rPr>
              <a:t>Courses start in Bologna: </a:t>
            </a:r>
            <a:r>
              <a:rPr lang="en-US" sz="2200" dirty="0">
                <a:latin typeface="Century Gothic" panose="020B0502020202020204" pitchFamily="34" charset="0"/>
                <a:sym typeface="Wingdings" pitchFamily="2" charset="2"/>
              </a:rPr>
              <a:t>mid-</a:t>
            </a:r>
            <a:r>
              <a:rPr lang="en-US" sz="2200" dirty="0">
                <a:latin typeface="Century Gothic" panose="020B0502020202020204" pitchFamily="34" charset="0"/>
              </a:rPr>
              <a:t>September 2027</a:t>
            </a:r>
          </a:p>
          <a:p>
            <a:pPr marL="285750" indent="-285750">
              <a:buFont typeface="Arial" panose="020B0604020202020204" pitchFamily="34" charset="0"/>
              <a:buChar char="•"/>
            </a:pPr>
            <a:r>
              <a:rPr lang="en-US" sz="2200" dirty="0">
                <a:latin typeface="Century Gothic" panose="020B0502020202020204" pitchFamily="34" charset="0"/>
              </a:rPr>
              <a:t>Courses end in Bologna:  ~22 December 2027</a:t>
            </a:r>
          </a:p>
          <a:p>
            <a:pPr marL="285750" indent="-285750">
              <a:buFont typeface="Arial" panose="020B0604020202020204" pitchFamily="34" charset="0"/>
              <a:buChar char="•"/>
            </a:pPr>
            <a:r>
              <a:rPr lang="en-US" sz="2200" dirty="0">
                <a:latin typeface="Century Gothic" panose="020B0502020202020204" pitchFamily="34" charset="0"/>
              </a:rPr>
              <a:t>Exam period:  January-February 2028</a:t>
            </a:r>
            <a:br>
              <a:rPr lang="en-US" sz="2200" dirty="0">
                <a:latin typeface="Century Gothic" panose="020B0502020202020204" pitchFamily="34" charset="0"/>
              </a:rPr>
            </a:br>
            <a:endParaRPr lang="en-US" sz="2200" dirty="0">
              <a:latin typeface="Century Gothic" panose="020B0502020202020204" pitchFamily="34" charset="0"/>
            </a:endParaRPr>
          </a:p>
          <a:p>
            <a:r>
              <a:rPr lang="en-US" sz="2200" dirty="0">
                <a:latin typeface="Century Gothic" panose="020B0502020202020204" pitchFamily="34" charset="0"/>
              </a:rPr>
              <a:t>Focus:  </a:t>
            </a:r>
            <a:br>
              <a:rPr lang="en-US" sz="2200" dirty="0">
                <a:latin typeface="Century Gothic" panose="020B0502020202020204" pitchFamily="34" charset="0"/>
              </a:rPr>
            </a:br>
            <a:r>
              <a:rPr lang="en-US" sz="2200" dirty="0">
                <a:latin typeface="Century Gothic" panose="020B0502020202020204" pitchFamily="34" charset="0"/>
              </a:rPr>
              <a:t>Particle Physics and Computer Science</a:t>
            </a:r>
            <a:br>
              <a:rPr lang="en-US" sz="2200" dirty="0">
                <a:latin typeface="Century Gothic" panose="020B0502020202020204" pitchFamily="34" charset="0"/>
              </a:rPr>
            </a:br>
            <a:br>
              <a:rPr lang="en-US" sz="2200" dirty="0">
                <a:latin typeface="Century Gothic" panose="020B0502020202020204" pitchFamily="34" charset="0"/>
              </a:rPr>
            </a:br>
            <a:endParaRPr lang="en-US" sz="2200" dirty="0">
              <a:latin typeface="Century Gothic" panose="020B0502020202020204" pitchFamily="34" charset="0"/>
            </a:endParaRPr>
          </a:p>
        </p:txBody>
      </p:sp>
      <p:pic>
        <p:nvPicPr>
          <p:cNvPr id="6146" name="Picture 2" descr="Panoramic View of Bologna, Italy Stock Photo - Image of culture, church:  19852692">
            <a:extLst>
              <a:ext uri="{FF2B5EF4-FFF2-40B4-BE49-F238E27FC236}">
                <a16:creationId xmlns:a16="http://schemas.microsoft.com/office/drawing/2014/main" id="{EC39F72F-67D9-6D9B-BB68-463E4346F6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9576" y="4068334"/>
            <a:ext cx="7272808" cy="25820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92044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EC99F4F-C083-EBAF-11DD-A9DF720DBF93}"/>
              </a:ext>
            </a:extLst>
          </p:cNvPr>
          <p:cNvSpPr>
            <a:spLocks noGrp="1"/>
          </p:cNvSpPr>
          <p:nvPr>
            <p:ph type="body" sz="quarter" idx="10"/>
          </p:nvPr>
        </p:nvSpPr>
        <p:spPr/>
        <p:txBody>
          <a:bodyPr/>
          <a:lstStyle/>
          <a:p>
            <a:r>
              <a:rPr lang="en-IT" dirty="0"/>
              <a:t>Second year</a:t>
            </a:r>
          </a:p>
        </p:txBody>
      </p:sp>
      <p:pic>
        <p:nvPicPr>
          <p:cNvPr id="4" name="Picture 3">
            <a:extLst>
              <a:ext uri="{FF2B5EF4-FFF2-40B4-BE49-F238E27FC236}">
                <a16:creationId xmlns:a16="http://schemas.microsoft.com/office/drawing/2014/main" id="{BD00596E-894C-8388-653B-06DBF26B9179}"/>
              </a:ext>
            </a:extLst>
          </p:cNvPr>
          <p:cNvPicPr>
            <a:picLocks noChangeAspect="1"/>
          </p:cNvPicPr>
          <p:nvPr/>
        </p:nvPicPr>
        <p:blipFill>
          <a:blip r:embed="rId2"/>
          <a:stretch>
            <a:fillRect/>
          </a:stretch>
        </p:blipFill>
        <p:spPr>
          <a:xfrm>
            <a:off x="572144" y="908720"/>
            <a:ext cx="11047712" cy="5679394"/>
          </a:xfrm>
          <a:prstGeom prst="rect">
            <a:avLst/>
          </a:prstGeom>
        </p:spPr>
      </p:pic>
    </p:spTree>
    <p:extLst>
      <p:ext uri="{BB962C8B-B14F-4D97-AF65-F5344CB8AC3E}">
        <p14:creationId xmlns:p14="http://schemas.microsoft.com/office/powerpoint/2010/main" val="11614273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3E9547-22A4-3E64-2BCF-AD34925B4E8E}"/>
              </a:ext>
            </a:extLst>
          </p:cNvPr>
          <p:cNvSpPr>
            <a:spLocks noGrp="1"/>
          </p:cNvSpPr>
          <p:nvPr>
            <p:ph type="body" sz="quarter" idx="10"/>
          </p:nvPr>
        </p:nvSpPr>
        <p:spPr/>
        <p:txBody>
          <a:bodyPr/>
          <a:lstStyle/>
          <a:p>
            <a:r>
              <a:rPr lang="en-IT" dirty="0"/>
              <a:t>Class trip </a:t>
            </a:r>
            <a:r>
              <a:rPr lang="en-IT" dirty="0">
                <a:sym typeface="Wingdings" pitchFamily="2" charset="2"/>
              </a:rPr>
              <a:t> CERN</a:t>
            </a:r>
            <a:endParaRPr lang="en-IT" dirty="0"/>
          </a:p>
        </p:txBody>
      </p:sp>
      <p:pic>
        <p:nvPicPr>
          <p:cNvPr id="4" name="Picture 3">
            <a:extLst>
              <a:ext uri="{FF2B5EF4-FFF2-40B4-BE49-F238E27FC236}">
                <a16:creationId xmlns:a16="http://schemas.microsoft.com/office/drawing/2014/main" id="{598853AA-E38B-9643-7388-DC9DC36F22C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59075" y="960198"/>
            <a:ext cx="4011816" cy="3008862"/>
          </a:xfrm>
          <a:prstGeom prst="rect">
            <a:avLst/>
          </a:prstGeom>
        </p:spPr>
      </p:pic>
      <p:pic>
        <p:nvPicPr>
          <p:cNvPr id="6" name="Picture 5">
            <a:extLst>
              <a:ext uri="{FF2B5EF4-FFF2-40B4-BE49-F238E27FC236}">
                <a16:creationId xmlns:a16="http://schemas.microsoft.com/office/drawing/2014/main" id="{ACC89FC8-5C0C-E7D3-9948-31DBFF41542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738401" y="476674"/>
            <a:ext cx="4224468" cy="3168351"/>
          </a:xfrm>
          <a:prstGeom prst="rect">
            <a:avLst/>
          </a:prstGeom>
        </p:spPr>
      </p:pic>
      <p:pic>
        <p:nvPicPr>
          <p:cNvPr id="7" name="Picture 6">
            <a:extLst>
              <a:ext uri="{FF2B5EF4-FFF2-40B4-BE49-F238E27FC236}">
                <a16:creationId xmlns:a16="http://schemas.microsoft.com/office/drawing/2014/main" id="{0CFA9BB2-DDDF-A6EA-E313-4AF775A7D29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330379" y="476674"/>
            <a:ext cx="2574655" cy="3432873"/>
          </a:xfrm>
          <a:prstGeom prst="rect">
            <a:avLst/>
          </a:prstGeom>
        </p:spPr>
      </p:pic>
      <p:pic>
        <p:nvPicPr>
          <p:cNvPr id="9" name="Picture 8">
            <a:extLst>
              <a:ext uri="{FF2B5EF4-FFF2-40B4-BE49-F238E27FC236}">
                <a16:creationId xmlns:a16="http://schemas.microsoft.com/office/drawing/2014/main" id="{5A2B5F9C-7CF8-CDDC-273E-2127D6D4E5BE}"/>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2362" y="4282538"/>
            <a:ext cx="2646663" cy="1984997"/>
          </a:xfrm>
          <a:prstGeom prst="rect">
            <a:avLst/>
          </a:prstGeom>
        </p:spPr>
      </p:pic>
      <p:pic>
        <p:nvPicPr>
          <p:cNvPr id="12" name="Picture 11">
            <a:extLst>
              <a:ext uri="{FF2B5EF4-FFF2-40B4-BE49-F238E27FC236}">
                <a16:creationId xmlns:a16="http://schemas.microsoft.com/office/drawing/2014/main" id="{BE7B2750-BE3B-285A-86F2-901108726285}"/>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9014471" y="4167642"/>
            <a:ext cx="3070757" cy="2303068"/>
          </a:xfrm>
          <a:prstGeom prst="rect">
            <a:avLst/>
          </a:prstGeom>
        </p:spPr>
      </p:pic>
      <p:pic>
        <p:nvPicPr>
          <p:cNvPr id="13" name="Picture 12">
            <a:extLst>
              <a:ext uri="{FF2B5EF4-FFF2-40B4-BE49-F238E27FC236}">
                <a16:creationId xmlns:a16="http://schemas.microsoft.com/office/drawing/2014/main" id="{DCDD1A85-EB61-21E3-E6E2-32811A10480B}"/>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2895947" y="4359680"/>
            <a:ext cx="3243339" cy="1830712"/>
          </a:xfrm>
          <a:prstGeom prst="rect">
            <a:avLst/>
          </a:prstGeom>
        </p:spPr>
      </p:pic>
      <p:pic>
        <p:nvPicPr>
          <p:cNvPr id="14" name="Picture 13">
            <a:extLst>
              <a:ext uri="{FF2B5EF4-FFF2-40B4-BE49-F238E27FC236}">
                <a16:creationId xmlns:a16="http://schemas.microsoft.com/office/drawing/2014/main" id="{BECEB88F-6C17-E24A-7567-7561603EAE8A}"/>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6234806" y="4282538"/>
            <a:ext cx="2764369" cy="2073277"/>
          </a:xfrm>
          <a:prstGeom prst="rect">
            <a:avLst/>
          </a:prstGeom>
        </p:spPr>
      </p:pic>
    </p:spTree>
    <p:extLst>
      <p:ext uri="{BB962C8B-B14F-4D97-AF65-F5344CB8AC3E}">
        <p14:creationId xmlns:p14="http://schemas.microsoft.com/office/powerpoint/2010/main" val="2225232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76D45DA-6971-49D6-C70F-324E9F1C9087}"/>
              </a:ext>
            </a:extLst>
          </p:cNvPr>
          <p:cNvSpPr>
            <a:spLocks noGrp="1"/>
          </p:cNvSpPr>
          <p:nvPr>
            <p:ph type="body" sz="quarter" idx="10"/>
          </p:nvPr>
        </p:nvSpPr>
        <p:spPr/>
        <p:txBody>
          <a:bodyPr/>
          <a:lstStyle/>
          <a:p>
            <a:r>
              <a:rPr lang="en-IT" dirty="0"/>
              <a:t>Registration’s to Bologna University</a:t>
            </a:r>
          </a:p>
        </p:txBody>
      </p:sp>
      <p:sp>
        <p:nvSpPr>
          <p:cNvPr id="3" name="Text Placeholder 2">
            <a:extLst>
              <a:ext uri="{FF2B5EF4-FFF2-40B4-BE49-F238E27FC236}">
                <a16:creationId xmlns:a16="http://schemas.microsoft.com/office/drawing/2014/main" id="{8DF97AF2-153D-9537-7606-0FA0F445E817}"/>
              </a:ext>
            </a:extLst>
          </p:cNvPr>
          <p:cNvSpPr>
            <a:spLocks noGrp="1"/>
          </p:cNvSpPr>
          <p:nvPr>
            <p:ph type="body" sz="quarter" idx="11"/>
          </p:nvPr>
        </p:nvSpPr>
        <p:spPr/>
        <p:txBody>
          <a:bodyPr/>
          <a:lstStyle/>
          <a:p>
            <a:pPr marL="285750" indent="-285750">
              <a:buFont typeface="Arial" panose="020B0604020202020204" pitchFamily="34" charset="0"/>
              <a:buChar char="•"/>
            </a:pPr>
            <a:r>
              <a:rPr lang="en-IT" sz="2400" dirty="0"/>
              <a:t>To access UNIBO services, you need to register </a:t>
            </a:r>
            <a:r>
              <a:rPr lang="en-GB" sz="2400" dirty="0"/>
              <a:t>on</a:t>
            </a:r>
            <a:r>
              <a:rPr lang="en-IT" sz="2400" dirty="0"/>
              <a:t> </a:t>
            </a:r>
            <a:r>
              <a:rPr lang="en-GB" sz="2400" dirty="0"/>
              <a:t>the </a:t>
            </a:r>
            <a:r>
              <a:rPr lang="en-IT" sz="2400" dirty="0"/>
              <a:t>UNIBO portal</a:t>
            </a:r>
          </a:p>
          <a:p>
            <a:pPr marL="285750" indent="-285750">
              <a:buFont typeface="Arial" panose="020B0604020202020204" pitchFamily="34" charset="0"/>
              <a:buChar char="•"/>
            </a:pPr>
            <a:r>
              <a:rPr lang="en-IT" sz="2400" dirty="0"/>
              <a:t>It is not urgent, you will rec</a:t>
            </a:r>
            <a:r>
              <a:rPr lang="en-GB" sz="2400" dirty="0" err="1"/>
              <a:t>ei</a:t>
            </a:r>
            <a:r>
              <a:rPr lang="en-IT" sz="2400" dirty="0"/>
              <a:t>ve an email at the beginning </a:t>
            </a:r>
            <a:r>
              <a:rPr lang="en-GB" sz="2400" dirty="0"/>
              <a:t>of </a:t>
            </a:r>
            <a:r>
              <a:rPr lang="en-IT" sz="2400" dirty="0"/>
              <a:t>2027 when the registration process </a:t>
            </a:r>
            <a:r>
              <a:rPr lang="en-GB" sz="2400" dirty="0"/>
              <a:t>for</a:t>
            </a:r>
            <a:r>
              <a:rPr lang="en-IT" sz="2400" dirty="0"/>
              <a:t> IMAPP is completed</a:t>
            </a:r>
          </a:p>
          <a:p>
            <a:pPr marL="285750" indent="-285750">
              <a:buFont typeface="Arial" panose="020B0604020202020204" pitchFamily="34" charset="0"/>
              <a:buChar char="•"/>
            </a:pPr>
            <a:r>
              <a:rPr lang="en-IT" sz="2400" dirty="0"/>
              <a:t>Please do it to get access to UNIBO facilities!</a:t>
            </a:r>
          </a:p>
          <a:p>
            <a:pPr marL="285750" indent="-285750">
              <a:buFont typeface="Arial" panose="020B0604020202020204" pitchFamily="34" charset="0"/>
              <a:buChar char="•"/>
            </a:pPr>
            <a:endParaRPr lang="en-IT" sz="2400" dirty="0"/>
          </a:p>
        </p:txBody>
      </p:sp>
    </p:spTree>
    <p:extLst>
      <p:ext uri="{BB962C8B-B14F-4D97-AF65-F5344CB8AC3E}">
        <p14:creationId xmlns:p14="http://schemas.microsoft.com/office/powerpoint/2010/main" val="30237327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9F308F4-A3A2-2830-B1B2-44AADADF4DD9}"/>
              </a:ext>
            </a:extLst>
          </p:cNvPr>
          <p:cNvSpPr>
            <a:spLocks noGrp="1"/>
          </p:cNvSpPr>
          <p:nvPr>
            <p:ph type="body" sz="quarter" idx="10"/>
          </p:nvPr>
        </p:nvSpPr>
        <p:spPr/>
        <p:txBody>
          <a:bodyPr/>
          <a:lstStyle/>
          <a:p>
            <a:r>
              <a:rPr lang="en-IT" dirty="0"/>
              <a:t>Internship</a:t>
            </a:r>
          </a:p>
        </p:txBody>
      </p:sp>
      <p:sp>
        <p:nvSpPr>
          <p:cNvPr id="3" name="Text Placeholder 2">
            <a:extLst>
              <a:ext uri="{FF2B5EF4-FFF2-40B4-BE49-F238E27FC236}">
                <a16:creationId xmlns:a16="http://schemas.microsoft.com/office/drawing/2014/main" id="{F5AB55CD-5D38-2DE4-75EE-8742C9215C16}"/>
              </a:ext>
            </a:extLst>
          </p:cNvPr>
          <p:cNvSpPr>
            <a:spLocks noGrp="1"/>
          </p:cNvSpPr>
          <p:nvPr>
            <p:ph type="body" sz="quarter" idx="11"/>
          </p:nvPr>
        </p:nvSpPr>
        <p:spPr>
          <a:xfrm>
            <a:off x="335360" y="1017169"/>
            <a:ext cx="11665296" cy="4608413"/>
          </a:xfrm>
        </p:spPr>
        <p:txBody>
          <a:bodyPr/>
          <a:lstStyle/>
          <a:p>
            <a:pPr marL="285750" indent="-285750">
              <a:buFont typeface="Arial" panose="020B0604020202020204" pitchFamily="34" charset="0"/>
              <a:buChar char="•"/>
            </a:pPr>
            <a:r>
              <a:rPr lang="en-IT" sz="2000" dirty="0"/>
              <a:t>Internship </a:t>
            </a:r>
            <a:r>
              <a:rPr lang="en-GB" sz="2000" dirty="0"/>
              <a:t>will last six months (maximum). It will conclude with a written </a:t>
            </a:r>
            <a:r>
              <a:rPr lang="en-GB" sz="2000" b="1" dirty="0"/>
              <a:t>Master’s thesis, </a:t>
            </a:r>
            <a:r>
              <a:rPr lang="en-GB" sz="2000" dirty="0"/>
              <a:t>which has to be submitted within the duration of the Master’s project.  </a:t>
            </a:r>
            <a:r>
              <a:rPr lang="en-GB" sz="2000" dirty="0">
                <a:sym typeface="Wingdings" pitchFamily="2" charset="2"/>
              </a:rPr>
              <a:t> 15</a:t>
            </a:r>
            <a:r>
              <a:rPr lang="en-GB" sz="2000" baseline="30000" dirty="0">
                <a:sym typeface="Wingdings" pitchFamily="2" charset="2"/>
              </a:rPr>
              <a:t>th</a:t>
            </a:r>
            <a:r>
              <a:rPr lang="en-GB" sz="2000" dirty="0">
                <a:sym typeface="Wingdings" pitchFamily="2" charset="2"/>
              </a:rPr>
              <a:t> of September deadline for delivering the thesis</a:t>
            </a:r>
            <a:endParaRPr lang="en-GB" sz="2000" dirty="0"/>
          </a:p>
          <a:p>
            <a:pPr marL="285750" indent="-285750">
              <a:buFont typeface="Arial" panose="020B0604020202020204" pitchFamily="34" charset="0"/>
              <a:buChar char="•"/>
            </a:pPr>
            <a:r>
              <a:rPr lang="en-GB" sz="2000" dirty="0"/>
              <a:t>You are required to have earned at least 86 ECTS credits before beginning the internship. </a:t>
            </a:r>
            <a:endParaRPr lang="en-IT" sz="2000" dirty="0"/>
          </a:p>
        </p:txBody>
      </p:sp>
      <p:pic>
        <p:nvPicPr>
          <p:cNvPr id="5" name="Picture 4">
            <a:extLst>
              <a:ext uri="{FF2B5EF4-FFF2-40B4-BE49-F238E27FC236}">
                <a16:creationId xmlns:a16="http://schemas.microsoft.com/office/drawing/2014/main" id="{31362546-9884-7A89-F3D0-6FF3D84DD353}"/>
              </a:ext>
            </a:extLst>
          </p:cNvPr>
          <p:cNvPicPr>
            <a:picLocks noChangeAspect="1"/>
          </p:cNvPicPr>
          <p:nvPr/>
        </p:nvPicPr>
        <p:blipFill>
          <a:blip r:embed="rId2"/>
          <a:stretch>
            <a:fillRect/>
          </a:stretch>
        </p:blipFill>
        <p:spPr>
          <a:xfrm>
            <a:off x="695400" y="2612785"/>
            <a:ext cx="4464424" cy="2563906"/>
          </a:xfrm>
          <a:prstGeom prst="rect">
            <a:avLst/>
          </a:prstGeom>
        </p:spPr>
      </p:pic>
      <p:pic>
        <p:nvPicPr>
          <p:cNvPr id="6" name="Picture 5">
            <a:extLst>
              <a:ext uri="{FF2B5EF4-FFF2-40B4-BE49-F238E27FC236}">
                <a16:creationId xmlns:a16="http://schemas.microsoft.com/office/drawing/2014/main" id="{494DAB68-336A-DDD3-96E7-122A8B18CABA}"/>
              </a:ext>
            </a:extLst>
          </p:cNvPr>
          <p:cNvPicPr>
            <a:picLocks noChangeAspect="1"/>
          </p:cNvPicPr>
          <p:nvPr/>
        </p:nvPicPr>
        <p:blipFill>
          <a:blip r:embed="rId3"/>
          <a:stretch>
            <a:fillRect/>
          </a:stretch>
        </p:blipFill>
        <p:spPr>
          <a:xfrm>
            <a:off x="2129118" y="4859512"/>
            <a:ext cx="5479050" cy="1893456"/>
          </a:xfrm>
          <a:prstGeom prst="rect">
            <a:avLst/>
          </a:prstGeom>
        </p:spPr>
      </p:pic>
      <p:pic>
        <p:nvPicPr>
          <p:cNvPr id="7" name="Picture 6">
            <a:extLst>
              <a:ext uri="{FF2B5EF4-FFF2-40B4-BE49-F238E27FC236}">
                <a16:creationId xmlns:a16="http://schemas.microsoft.com/office/drawing/2014/main" id="{0ABC7347-93F5-FB99-737C-CD78780C4113}"/>
              </a:ext>
            </a:extLst>
          </p:cNvPr>
          <p:cNvPicPr>
            <a:picLocks noChangeAspect="1"/>
          </p:cNvPicPr>
          <p:nvPr/>
        </p:nvPicPr>
        <p:blipFill>
          <a:blip r:embed="rId4"/>
          <a:stretch>
            <a:fillRect/>
          </a:stretch>
        </p:blipFill>
        <p:spPr>
          <a:xfrm>
            <a:off x="5777055" y="2716825"/>
            <a:ext cx="5680287" cy="2280115"/>
          </a:xfrm>
          <a:prstGeom prst="rect">
            <a:avLst/>
          </a:prstGeom>
        </p:spPr>
      </p:pic>
    </p:spTree>
    <p:extLst>
      <p:ext uri="{BB962C8B-B14F-4D97-AF65-F5344CB8AC3E}">
        <p14:creationId xmlns:p14="http://schemas.microsoft.com/office/powerpoint/2010/main" val="36314099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9F5773-4CC5-748C-88E2-D1766FB55CB3}"/>
              </a:ext>
            </a:extLst>
          </p:cNvPr>
          <p:cNvSpPr>
            <a:spLocks noGrp="1"/>
          </p:cNvSpPr>
          <p:nvPr>
            <p:ph type="body" sz="quarter" idx="10"/>
          </p:nvPr>
        </p:nvSpPr>
        <p:spPr/>
        <p:txBody>
          <a:bodyPr/>
          <a:lstStyle/>
          <a:p>
            <a:r>
              <a:rPr lang="en-IT" dirty="0"/>
              <a:t>Final examination</a:t>
            </a:r>
          </a:p>
        </p:txBody>
      </p:sp>
      <p:sp>
        <p:nvSpPr>
          <p:cNvPr id="3" name="Text Placeholder 2">
            <a:extLst>
              <a:ext uri="{FF2B5EF4-FFF2-40B4-BE49-F238E27FC236}">
                <a16:creationId xmlns:a16="http://schemas.microsoft.com/office/drawing/2014/main" id="{69B671DC-DA5B-EA56-DBF0-C993F3F9F9F9}"/>
              </a:ext>
            </a:extLst>
          </p:cNvPr>
          <p:cNvSpPr>
            <a:spLocks noGrp="1"/>
          </p:cNvSpPr>
          <p:nvPr>
            <p:ph type="body" sz="quarter" idx="11"/>
          </p:nvPr>
        </p:nvSpPr>
        <p:spPr>
          <a:xfrm>
            <a:off x="431800" y="989966"/>
            <a:ext cx="11064800" cy="1067435"/>
          </a:xfrm>
        </p:spPr>
        <p:txBody>
          <a:bodyPr/>
          <a:lstStyle/>
          <a:p>
            <a:r>
              <a:rPr lang="en-GB" sz="2000" dirty="0"/>
              <a:t>The final examination is held annually at the end of September </a:t>
            </a:r>
          </a:p>
          <a:p>
            <a:r>
              <a:rPr lang="en-GB" sz="2000" dirty="0"/>
              <a:t>So far, the University of Bologna has hosted the discussion of the thesis and the diploma Ceremony</a:t>
            </a:r>
            <a:endParaRPr lang="en-IT" sz="2000" dirty="0"/>
          </a:p>
        </p:txBody>
      </p:sp>
      <p:pic>
        <p:nvPicPr>
          <p:cNvPr id="4" name="Picture 3">
            <a:extLst>
              <a:ext uri="{FF2B5EF4-FFF2-40B4-BE49-F238E27FC236}">
                <a16:creationId xmlns:a16="http://schemas.microsoft.com/office/drawing/2014/main" id="{FB34AED4-AE73-627F-7C0F-8FBFAFC3C0E8}"/>
              </a:ext>
            </a:extLst>
          </p:cNvPr>
          <p:cNvPicPr>
            <a:picLocks noChangeAspect="1"/>
          </p:cNvPicPr>
          <p:nvPr/>
        </p:nvPicPr>
        <p:blipFill>
          <a:blip r:embed="rId2"/>
          <a:stretch>
            <a:fillRect/>
          </a:stretch>
        </p:blipFill>
        <p:spPr>
          <a:xfrm>
            <a:off x="4154160" y="2133268"/>
            <a:ext cx="3939117" cy="3014775"/>
          </a:xfrm>
          <a:prstGeom prst="rect">
            <a:avLst/>
          </a:prstGeom>
        </p:spPr>
      </p:pic>
      <p:pic>
        <p:nvPicPr>
          <p:cNvPr id="5" name="Picture 4">
            <a:extLst>
              <a:ext uri="{FF2B5EF4-FFF2-40B4-BE49-F238E27FC236}">
                <a16:creationId xmlns:a16="http://schemas.microsoft.com/office/drawing/2014/main" id="{41A3D26D-C99E-B796-0C39-CFEED38B5D6C}"/>
              </a:ext>
            </a:extLst>
          </p:cNvPr>
          <p:cNvPicPr>
            <a:picLocks noChangeAspect="1"/>
          </p:cNvPicPr>
          <p:nvPr/>
        </p:nvPicPr>
        <p:blipFill>
          <a:blip r:embed="rId3"/>
          <a:stretch>
            <a:fillRect/>
          </a:stretch>
        </p:blipFill>
        <p:spPr>
          <a:xfrm>
            <a:off x="70792" y="2141949"/>
            <a:ext cx="4080992" cy="3104421"/>
          </a:xfrm>
          <a:prstGeom prst="rect">
            <a:avLst/>
          </a:prstGeom>
        </p:spPr>
      </p:pic>
      <p:sp>
        <p:nvSpPr>
          <p:cNvPr id="6" name="Text Placeholder 2">
            <a:extLst>
              <a:ext uri="{FF2B5EF4-FFF2-40B4-BE49-F238E27FC236}">
                <a16:creationId xmlns:a16="http://schemas.microsoft.com/office/drawing/2014/main" id="{AF5D56D6-D601-CDB6-771E-CBC6726EE786}"/>
              </a:ext>
            </a:extLst>
          </p:cNvPr>
          <p:cNvSpPr txBox="1">
            <a:spLocks/>
          </p:cNvSpPr>
          <p:nvPr/>
        </p:nvSpPr>
        <p:spPr>
          <a:xfrm>
            <a:off x="263352" y="5445224"/>
            <a:ext cx="10873208" cy="1067435"/>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1800" kern="1200" baseline="0">
                <a:solidFill>
                  <a:schemeClr val="tx1"/>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en-GB" sz="2000" dirty="0"/>
              <a:t>The fourth graduation session will be on the 28th and 29th of September in Bologna About 25 students will discuss the thesis and receive the final diploma </a:t>
            </a:r>
            <a:endParaRPr lang="en-IT" sz="2000" dirty="0"/>
          </a:p>
        </p:txBody>
      </p:sp>
      <p:pic>
        <p:nvPicPr>
          <p:cNvPr id="7" name="Picture 6">
            <a:extLst>
              <a:ext uri="{FF2B5EF4-FFF2-40B4-BE49-F238E27FC236}">
                <a16:creationId xmlns:a16="http://schemas.microsoft.com/office/drawing/2014/main" id="{9D9A14E7-C5E7-9044-C7BF-877260AD538F}"/>
              </a:ext>
            </a:extLst>
          </p:cNvPr>
          <p:cNvPicPr>
            <a:picLocks noChangeAspect="1"/>
          </p:cNvPicPr>
          <p:nvPr/>
        </p:nvPicPr>
        <p:blipFill>
          <a:blip r:embed="rId4"/>
          <a:stretch>
            <a:fillRect/>
          </a:stretch>
        </p:blipFill>
        <p:spPr>
          <a:xfrm>
            <a:off x="8112224" y="2132856"/>
            <a:ext cx="4144626" cy="3014775"/>
          </a:xfrm>
          <a:prstGeom prst="rect">
            <a:avLst/>
          </a:prstGeom>
        </p:spPr>
      </p:pic>
    </p:spTree>
    <p:extLst>
      <p:ext uri="{BB962C8B-B14F-4D97-AF65-F5344CB8AC3E}">
        <p14:creationId xmlns:p14="http://schemas.microsoft.com/office/powerpoint/2010/main" val="30483012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3927DE-6B7A-9AA7-B734-E04692BF85DD}"/>
              </a:ext>
            </a:extLst>
          </p:cNvPr>
          <p:cNvSpPr>
            <a:spLocks noGrp="1"/>
          </p:cNvSpPr>
          <p:nvPr>
            <p:ph type="body" sz="quarter" idx="10"/>
          </p:nvPr>
        </p:nvSpPr>
        <p:spPr/>
        <p:txBody>
          <a:bodyPr/>
          <a:lstStyle/>
          <a:p>
            <a:r>
              <a:rPr lang="en-IT" dirty="0"/>
              <a:t>Bologna’s life</a:t>
            </a:r>
          </a:p>
        </p:txBody>
      </p:sp>
      <p:sp>
        <p:nvSpPr>
          <p:cNvPr id="5" name="TextBox 4">
            <a:extLst>
              <a:ext uri="{FF2B5EF4-FFF2-40B4-BE49-F238E27FC236}">
                <a16:creationId xmlns:a16="http://schemas.microsoft.com/office/drawing/2014/main" id="{F05701AA-FBE8-D907-FE19-F9DFFEA84076}"/>
              </a:ext>
            </a:extLst>
          </p:cNvPr>
          <p:cNvSpPr txBox="1"/>
          <p:nvPr/>
        </p:nvSpPr>
        <p:spPr>
          <a:xfrm>
            <a:off x="119336" y="947773"/>
            <a:ext cx="11760200" cy="1107996"/>
          </a:xfrm>
          <a:prstGeom prst="rect">
            <a:avLst/>
          </a:prstGeom>
          <a:noFill/>
        </p:spPr>
        <p:txBody>
          <a:bodyPr wrap="square">
            <a:spAutoFit/>
          </a:bodyPr>
          <a:lstStyle/>
          <a:p>
            <a:pPr algn="ctr"/>
            <a:r>
              <a:rPr lang="en-GB" sz="2200" dirty="0">
                <a:solidFill>
                  <a:srgbClr val="000000"/>
                </a:solidFill>
                <a:latin typeface="Century Gothic" panose="020B0502020202020204" pitchFamily="34" charset="0"/>
              </a:rPr>
              <a:t>Bologna is an important agricultural, industrial, financial, and transport hub, where many large mechanical, electronic and food companies have their headquarters as well as one of the largest permanent trade fairs in Europe</a:t>
            </a:r>
            <a:endParaRPr lang="en-IT" sz="2200" dirty="0">
              <a:latin typeface="Century Gothic" panose="020B0502020202020204" pitchFamily="34" charset="0"/>
            </a:endParaRPr>
          </a:p>
        </p:txBody>
      </p:sp>
      <p:sp>
        <p:nvSpPr>
          <p:cNvPr id="7" name="TextBox 6">
            <a:extLst>
              <a:ext uri="{FF2B5EF4-FFF2-40B4-BE49-F238E27FC236}">
                <a16:creationId xmlns:a16="http://schemas.microsoft.com/office/drawing/2014/main" id="{FD6DC6DD-9E8D-9732-ED99-674D4A29DA82}"/>
              </a:ext>
            </a:extLst>
          </p:cNvPr>
          <p:cNvSpPr txBox="1"/>
          <p:nvPr/>
        </p:nvSpPr>
        <p:spPr>
          <a:xfrm>
            <a:off x="407368" y="4546404"/>
            <a:ext cx="11161240" cy="2462213"/>
          </a:xfrm>
          <a:prstGeom prst="rect">
            <a:avLst/>
          </a:prstGeom>
          <a:noFill/>
        </p:spPr>
        <p:txBody>
          <a:bodyPr wrap="square">
            <a:spAutoFit/>
          </a:bodyPr>
          <a:lstStyle/>
          <a:p>
            <a:r>
              <a:rPr lang="en-GB" sz="2200" dirty="0">
                <a:solidFill>
                  <a:srgbClr val="000000"/>
                </a:solidFill>
                <a:latin typeface="Century Gothic" panose="020B0502020202020204" pitchFamily="34" charset="0"/>
              </a:rPr>
              <a:t>Famous for nicknames</a:t>
            </a:r>
          </a:p>
          <a:p>
            <a:pPr marL="285750" indent="-285750">
              <a:buFont typeface="Arial" panose="020B0604020202020204" pitchFamily="34" charset="0"/>
              <a:buChar char="•"/>
            </a:pPr>
            <a:r>
              <a:rPr lang="en-GB" sz="2200" dirty="0">
                <a:solidFill>
                  <a:srgbClr val="000000"/>
                </a:solidFill>
                <a:latin typeface="Century Gothic" panose="020B0502020202020204" pitchFamily="34" charset="0"/>
              </a:rPr>
              <a:t>“la </a:t>
            </a:r>
            <a:r>
              <a:rPr lang="en-GB" sz="2200" dirty="0" err="1">
                <a:solidFill>
                  <a:srgbClr val="000000"/>
                </a:solidFill>
                <a:latin typeface="Century Gothic" panose="020B0502020202020204" pitchFamily="34" charset="0"/>
              </a:rPr>
              <a:t>dotta</a:t>
            </a:r>
            <a:r>
              <a:rPr lang="en-GB" sz="2200" dirty="0">
                <a:solidFill>
                  <a:srgbClr val="000000"/>
                </a:solidFill>
                <a:latin typeface="Century Gothic" panose="020B0502020202020204" pitchFamily="34" charset="0"/>
              </a:rPr>
              <a:t>” (the erudite), it's home to the oldest university in Europe</a:t>
            </a:r>
          </a:p>
          <a:p>
            <a:pPr marL="285750" indent="-285750">
              <a:buFont typeface="Arial" panose="020B0604020202020204" pitchFamily="34" charset="0"/>
              <a:buChar char="•"/>
            </a:pPr>
            <a:r>
              <a:rPr lang="en-GB" sz="2200" dirty="0">
                <a:solidFill>
                  <a:srgbClr val="000000"/>
                </a:solidFill>
                <a:latin typeface="Century Gothic" panose="020B0502020202020204" pitchFamily="34" charset="0"/>
              </a:rPr>
              <a:t>“la </a:t>
            </a:r>
            <a:r>
              <a:rPr lang="en-GB" sz="2200" dirty="0" err="1">
                <a:solidFill>
                  <a:srgbClr val="000000"/>
                </a:solidFill>
                <a:latin typeface="Century Gothic" panose="020B0502020202020204" pitchFamily="34" charset="0"/>
              </a:rPr>
              <a:t>grassa</a:t>
            </a:r>
            <a:r>
              <a:rPr lang="en-GB" sz="2200" dirty="0">
                <a:solidFill>
                  <a:srgbClr val="000000"/>
                </a:solidFill>
                <a:latin typeface="Century Gothic" panose="020B0502020202020204" pitchFamily="34" charset="0"/>
              </a:rPr>
              <a:t>” (the fat), referring to its rich cuisine</a:t>
            </a:r>
          </a:p>
          <a:p>
            <a:pPr marL="285750" indent="-285750">
              <a:buFont typeface="Arial" panose="020B0604020202020204" pitchFamily="34" charset="0"/>
              <a:buChar char="•"/>
            </a:pPr>
            <a:r>
              <a:rPr lang="en-GB" sz="2200" dirty="0">
                <a:solidFill>
                  <a:srgbClr val="000000"/>
                </a:solidFill>
                <a:latin typeface="Century Gothic" panose="020B0502020202020204" pitchFamily="34" charset="0"/>
              </a:rPr>
              <a:t>“la </a:t>
            </a:r>
            <a:r>
              <a:rPr lang="en-GB" sz="2200" dirty="0" err="1">
                <a:solidFill>
                  <a:srgbClr val="000000"/>
                </a:solidFill>
                <a:latin typeface="Century Gothic" panose="020B0502020202020204" pitchFamily="34" charset="0"/>
              </a:rPr>
              <a:t>rossa</a:t>
            </a:r>
            <a:r>
              <a:rPr lang="en-GB" sz="2200" dirty="0">
                <a:solidFill>
                  <a:srgbClr val="000000"/>
                </a:solidFill>
                <a:latin typeface="Century Gothic" panose="020B0502020202020204" pitchFamily="34" charset="0"/>
              </a:rPr>
              <a:t>” (the red) for the colour of its buildings (alternatively, for its past communist leanings)</a:t>
            </a:r>
          </a:p>
          <a:p>
            <a:pPr algn="ctr"/>
            <a:r>
              <a:rPr lang="en-GB" sz="2200" dirty="0">
                <a:solidFill>
                  <a:srgbClr val="000000"/>
                </a:solidFill>
                <a:latin typeface="Century Gothic" panose="020B0502020202020204" pitchFamily="34" charset="0"/>
              </a:rPr>
              <a:t>Bologna is a lovely place to live for numerous reasons.</a:t>
            </a:r>
          </a:p>
          <a:p>
            <a:endParaRPr lang="en-IT" sz="2200" dirty="0">
              <a:latin typeface="Century Gothic" panose="020B0502020202020204" pitchFamily="34" charset="0"/>
            </a:endParaRPr>
          </a:p>
        </p:txBody>
      </p:sp>
      <p:pic>
        <p:nvPicPr>
          <p:cNvPr id="3" name="Picture 2" descr="Bologna in Emilia-Romagna- experience Bologna's nightlife like a local.">
            <a:extLst>
              <a:ext uri="{FF2B5EF4-FFF2-40B4-BE49-F238E27FC236}">
                <a16:creationId xmlns:a16="http://schemas.microsoft.com/office/drawing/2014/main" id="{E91BCBE8-F8A6-EBA3-9C34-73BEDFAD9E58}"/>
              </a:ext>
            </a:extLst>
          </p:cNvPr>
          <p:cNvPicPr>
            <a:picLocks noChangeAspect="1"/>
          </p:cNvPicPr>
          <p:nvPr/>
        </p:nvPicPr>
        <p:blipFill>
          <a:blip r:embed="rId2"/>
          <a:stretch>
            <a:fillRect/>
          </a:stretch>
        </p:blipFill>
        <p:spPr>
          <a:xfrm>
            <a:off x="142853" y="2128111"/>
            <a:ext cx="4129476" cy="2315456"/>
          </a:xfrm>
          <a:prstGeom prst="rect">
            <a:avLst/>
          </a:prstGeom>
        </p:spPr>
      </p:pic>
      <p:pic>
        <p:nvPicPr>
          <p:cNvPr id="6" name="Picture 5" descr="Il tagliere di salumi e formaggi è un modo di vivere , un must eat tipico  di noi italiani Chi puó farne a meno? #foodbologna #igersbologna  #eatbologna #bolognafoodporn">
            <a:extLst>
              <a:ext uri="{FF2B5EF4-FFF2-40B4-BE49-F238E27FC236}">
                <a16:creationId xmlns:a16="http://schemas.microsoft.com/office/drawing/2014/main" id="{6AD9E401-0EA0-3800-F7B3-2B79C1512353}"/>
              </a:ext>
            </a:extLst>
          </p:cNvPr>
          <p:cNvPicPr>
            <a:picLocks noChangeAspect="1"/>
          </p:cNvPicPr>
          <p:nvPr/>
        </p:nvPicPr>
        <p:blipFill>
          <a:blip r:embed="rId3"/>
          <a:stretch>
            <a:fillRect/>
          </a:stretch>
        </p:blipFill>
        <p:spPr>
          <a:xfrm>
            <a:off x="4420117" y="2113071"/>
            <a:ext cx="1944216" cy="2304607"/>
          </a:xfrm>
          <a:prstGeom prst="rect">
            <a:avLst/>
          </a:prstGeom>
        </p:spPr>
      </p:pic>
      <p:pic>
        <p:nvPicPr>
          <p:cNvPr id="8" name="Picture 7" descr="BOLOGNA BY NIGHT - I PORTICI">
            <a:extLst>
              <a:ext uri="{FF2B5EF4-FFF2-40B4-BE49-F238E27FC236}">
                <a16:creationId xmlns:a16="http://schemas.microsoft.com/office/drawing/2014/main" id="{D0DAF5EE-C696-CFED-9BB4-26455E641289}"/>
              </a:ext>
            </a:extLst>
          </p:cNvPr>
          <p:cNvPicPr>
            <a:picLocks noChangeAspect="1"/>
          </p:cNvPicPr>
          <p:nvPr/>
        </p:nvPicPr>
        <p:blipFill>
          <a:blip r:embed="rId4"/>
          <a:stretch>
            <a:fillRect/>
          </a:stretch>
        </p:blipFill>
        <p:spPr>
          <a:xfrm>
            <a:off x="6512121" y="2113070"/>
            <a:ext cx="2304607" cy="2304607"/>
          </a:xfrm>
          <a:prstGeom prst="rect">
            <a:avLst/>
          </a:prstGeom>
        </p:spPr>
      </p:pic>
      <p:pic>
        <p:nvPicPr>
          <p:cNvPr id="9" name="Picture 8" descr="25 aprile al Pratello: il Comune rinuncia all'evento di Piazza San  Francesco | Zero">
            <a:extLst>
              <a:ext uri="{FF2B5EF4-FFF2-40B4-BE49-F238E27FC236}">
                <a16:creationId xmlns:a16="http://schemas.microsoft.com/office/drawing/2014/main" id="{F61AAA8E-B299-D31F-E7FB-3615F9D925F3}"/>
              </a:ext>
            </a:extLst>
          </p:cNvPr>
          <p:cNvPicPr>
            <a:picLocks noChangeAspect="1"/>
          </p:cNvPicPr>
          <p:nvPr/>
        </p:nvPicPr>
        <p:blipFill>
          <a:blip r:embed="rId5"/>
          <a:stretch>
            <a:fillRect/>
          </a:stretch>
        </p:blipFill>
        <p:spPr>
          <a:xfrm>
            <a:off x="8964516" y="2113070"/>
            <a:ext cx="3072809" cy="2304607"/>
          </a:xfrm>
          <a:prstGeom prst="rect">
            <a:avLst/>
          </a:prstGeom>
        </p:spPr>
      </p:pic>
    </p:spTree>
    <p:extLst>
      <p:ext uri="{BB962C8B-B14F-4D97-AF65-F5344CB8AC3E}">
        <p14:creationId xmlns:p14="http://schemas.microsoft.com/office/powerpoint/2010/main" val="8136428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9BF4E-981D-BC94-89EA-2E8A44ED98F3}"/>
              </a:ext>
            </a:extLst>
          </p:cNvPr>
          <p:cNvSpPr>
            <a:spLocks noGrp="1"/>
          </p:cNvSpPr>
          <p:nvPr>
            <p:ph type="body" sz="quarter" idx="10"/>
          </p:nvPr>
        </p:nvSpPr>
        <p:spPr/>
        <p:txBody>
          <a:bodyPr/>
          <a:lstStyle/>
          <a:p>
            <a:r>
              <a:rPr lang="en-IT" dirty="0"/>
              <a:t>Accomodation</a:t>
            </a:r>
          </a:p>
        </p:txBody>
      </p:sp>
      <p:sp>
        <p:nvSpPr>
          <p:cNvPr id="3" name="Text Placeholder 2">
            <a:extLst>
              <a:ext uri="{FF2B5EF4-FFF2-40B4-BE49-F238E27FC236}">
                <a16:creationId xmlns:a16="http://schemas.microsoft.com/office/drawing/2014/main" id="{03AE5419-A5E0-5F22-EDEF-C9E475D8E217}"/>
              </a:ext>
            </a:extLst>
          </p:cNvPr>
          <p:cNvSpPr>
            <a:spLocks noGrp="1"/>
          </p:cNvSpPr>
          <p:nvPr>
            <p:ph type="body" sz="quarter" idx="11"/>
          </p:nvPr>
        </p:nvSpPr>
        <p:spPr>
          <a:xfrm>
            <a:off x="263352" y="1069976"/>
            <a:ext cx="11809312" cy="4608413"/>
          </a:xfrm>
        </p:spPr>
        <p:txBody>
          <a:bodyPr/>
          <a:lstStyle/>
          <a:p>
            <a:r>
              <a:rPr lang="en-GB" sz="2000" dirty="0"/>
              <a:t>There is not a pre-</a:t>
            </a:r>
            <a:r>
              <a:rPr lang="en-GB" sz="2000" dirty="0" err="1"/>
              <a:t>bookgin</a:t>
            </a:r>
            <a:r>
              <a:rPr lang="en-GB" sz="2000" dirty="0"/>
              <a:t> procedure for getting accommodation, however, the University of Bologna offer several supports  </a:t>
            </a:r>
          </a:p>
          <a:p>
            <a:pPr marL="342900" indent="-342900">
              <a:buFont typeface="Arial" panose="020B0604020202020204" pitchFamily="34" charset="0"/>
              <a:buChar char="•"/>
            </a:pPr>
            <a:r>
              <a:rPr lang="en-GB" sz="2000" dirty="0"/>
              <a:t>Accommodation Showcase (</a:t>
            </a:r>
            <a:r>
              <a:rPr lang="en-GB" sz="2000" dirty="0" err="1"/>
              <a:t>Vetrina</a:t>
            </a:r>
            <a:r>
              <a:rPr lang="en-GB" sz="2000" dirty="0"/>
              <a:t> </a:t>
            </a:r>
            <a:r>
              <a:rPr lang="en-GB" sz="2000" dirty="0" err="1"/>
              <a:t>Alloggi</a:t>
            </a:r>
            <a:r>
              <a:rPr lang="en-GB" sz="2000" dirty="0"/>
              <a:t>) virtual bulletin board </a:t>
            </a:r>
          </a:p>
          <a:p>
            <a:endParaRPr lang="en-IT" dirty="0"/>
          </a:p>
        </p:txBody>
      </p:sp>
      <p:sp>
        <p:nvSpPr>
          <p:cNvPr id="6" name="TextBox 5">
            <a:extLst>
              <a:ext uri="{FF2B5EF4-FFF2-40B4-BE49-F238E27FC236}">
                <a16:creationId xmlns:a16="http://schemas.microsoft.com/office/drawing/2014/main" id="{9B7F8A51-9A1D-FF0B-F31D-3F88F4950626}"/>
              </a:ext>
            </a:extLst>
          </p:cNvPr>
          <p:cNvSpPr txBox="1"/>
          <p:nvPr/>
        </p:nvSpPr>
        <p:spPr>
          <a:xfrm>
            <a:off x="4245864" y="2357997"/>
            <a:ext cx="6602664" cy="4093428"/>
          </a:xfrm>
          <a:prstGeom prst="rect">
            <a:avLst/>
          </a:prstGeom>
          <a:noFill/>
        </p:spPr>
        <p:txBody>
          <a:bodyPr wrap="square">
            <a:spAutoFit/>
          </a:bodyPr>
          <a:lstStyle/>
          <a:p>
            <a:pPr marL="342900" indent="-342900">
              <a:buFont typeface="Arial" panose="020B0604020202020204" pitchFamily="34" charset="0"/>
              <a:buChar char="•"/>
            </a:pPr>
            <a:r>
              <a:rPr lang="en-GB" sz="2000" dirty="0">
                <a:latin typeface="Century Gothic" panose="020B0502020202020204" pitchFamily="34" charset="0"/>
              </a:rPr>
              <a:t>SAIS (Student Accommodation and Information Service) </a:t>
            </a:r>
            <a:r>
              <a:rPr lang="en-GB" sz="2000" dirty="0">
                <a:solidFill>
                  <a:srgbClr val="333333"/>
                </a:solidFill>
                <a:latin typeface="Century Gothic" panose="020B0502020202020204" pitchFamily="34" charset="0"/>
              </a:rPr>
              <a:t>supports </a:t>
            </a:r>
            <a:r>
              <a:rPr lang="en-GB" sz="2000" b="1" dirty="0">
                <a:solidFill>
                  <a:srgbClr val="333333"/>
                </a:solidFill>
                <a:latin typeface="Century Gothic" panose="020B0502020202020204" pitchFamily="34" charset="0"/>
              </a:rPr>
              <a:t>international exchange students</a:t>
            </a:r>
            <a:r>
              <a:rPr lang="en-GB" sz="2000" dirty="0">
                <a:solidFill>
                  <a:srgbClr val="333333"/>
                </a:solidFill>
                <a:latin typeface="Century Gothic" panose="020B0502020202020204" pitchFamily="34" charset="0"/>
              </a:rPr>
              <a:t> and enrolled students in finding accommodation</a:t>
            </a:r>
          </a:p>
          <a:p>
            <a:pPr marL="342900" indent="-342900">
              <a:buFont typeface="Arial" panose="020B0604020202020204" pitchFamily="34" charset="0"/>
              <a:buChar char="•"/>
            </a:pPr>
            <a:endParaRPr lang="en-GB" sz="2000" dirty="0">
              <a:latin typeface="Century Gothic" panose="020B0502020202020204" pitchFamily="34" charset="0"/>
            </a:endParaRPr>
          </a:p>
          <a:p>
            <a:pPr marL="342900" indent="-342900">
              <a:buFont typeface="Arial" panose="020B0604020202020204" pitchFamily="34" charset="0"/>
              <a:buChar char="•"/>
            </a:pPr>
            <a:r>
              <a:rPr lang="en-GB" sz="2000" dirty="0">
                <a:latin typeface="Century Gothic" panose="020B0502020202020204" pitchFamily="34" charset="0"/>
              </a:rPr>
              <a:t>Agreement with </a:t>
            </a:r>
            <a:r>
              <a:rPr lang="en-GB" sz="2000" dirty="0" err="1">
                <a:latin typeface="Century Gothic" panose="020B0502020202020204" pitchFamily="34" charset="0"/>
              </a:rPr>
              <a:t>Camplus</a:t>
            </a:r>
            <a:r>
              <a:rPr lang="en-GB" sz="2000" dirty="0">
                <a:latin typeface="Century Gothic" panose="020B0502020202020204" pitchFamily="34" charset="0"/>
              </a:rPr>
              <a:t> (private companies), which offers in May/June possible solutions for the semesters</a:t>
            </a:r>
          </a:p>
          <a:p>
            <a:br>
              <a:rPr lang="en-GB" sz="2000" dirty="0">
                <a:latin typeface="Century Gothic" panose="020B0502020202020204" pitchFamily="34" charset="0"/>
              </a:rPr>
            </a:br>
            <a:r>
              <a:rPr lang="en-GB" sz="2000" dirty="0">
                <a:latin typeface="Century Gothic" panose="020B0502020202020204" pitchFamily="34" charset="0"/>
              </a:rPr>
              <a:t>Typical price     </a:t>
            </a:r>
          </a:p>
          <a:p>
            <a:r>
              <a:rPr lang="en-GB" sz="2000" dirty="0">
                <a:latin typeface="Century Gothic" panose="020B0502020202020204" pitchFamily="34" charset="0"/>
              </a:rPr>
              <a:t> Single room: 500-600 euros</a:t>
            </a:r>
          </a:p>
          <a:p>
            <a:r>
              <a:rPr lang="en-GB" sz="2000" dirty="0">
                <a:latin typeface="Century Gothic" panose="020B0502020202020204" pitchFamily="34" charset="0"/>
              </a:rPr>
              <a:t> Double room: 300-400 euros</a:t>
            </a:r>
          </a:p>
          <a:p>
            <a:pPr marL="342900" indent="-342900">
              <a:buFont typeface="Arial" panose="020B0604020202020204" pitchFamily="34" charset="0"/>
              <a:buChar char="•"/>
            </a:pPr>
            <a:endParaRPr lang="en-GB" sz="2000" dirty="0">
              <a:latin typeface="Century Gothic" panose="020B0502020202020204" pitchFamily="34" charset="0"/>
            </a:endParaRPr>
          </a:p>
        </p:txBody>
      </p:sp>
      <p:pic>
        <p:nvPicPr>
          <p:cNvPr id="5" name="Picture 4" descr="Where to Stay in Bologna - My 5 Favorite Areas — Go Ask A Local">
            <a:extLst>
              <a:ext uri="{FF2B5EF4-FFF2-40B4-BE49-F238E27FC236}">
                <a16:creationId xmlns:a16="http://schemas.microsoft.com/office/drawing/2014/main" id="{029BBDBD-0F0B-B2E0-A201-2134F7BEEFA3}"/>
              </a:ext>
            </a:extLst>
          </p:cNvPr>
          <p:cNvPicPr>
            <a:picLocks noChangeAspect="1"/>
          </p:cNvPicPr>
          <p:nvPr/>
        </p:nvPicPr>
        <p:blipFill>
          <a:blip r:embed="rId2"/>
          <a:stretch>
            <a:fillRect/>
          </a:stretch>
        </p:blipFill>
        <p:spPr>
          <a:xfrm>
            <a:off x="839416" y="2377028"/>
            <a:ext cx="2808312" cy="4212468"/>
          </a:xfrm>
          <a:prstGeom prst="rect">
            <a:avLst/>
          </a:prstGeom>
        </p:spPr>
      </p:pic>
    </p:spTree>
    <p:extLst>
      <p:ext uri="{BB962C8B-B14F-4D97-AF65-F5344CB8AC3E}">
        <p14:creationId xmlns:p14="http://schemas.microsoft.com/office/powerpoint/2010/main" val="7713304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F38C6E-DFF0-BA70-4EF8-354BB9456E74}"/>
              </a:ext>
            </a:extLst>
          </p:cNvPr>
          <p:cNvSpPr>
            <a:spLocks noGrp="1"/>
          </p:cNvSpPr>
          <p:nvPr>
            <p:ph type="body" sz="quarter" idx="10"/>
          </p:nvPr>
        </p:nvSpPr>
        <p:spPr/>
        <p:txBody>
          <a:bodyPr/>
          <a:lstStyle/>
          <a:p>
            <a:r>
              <a:rPr lang="en-IT" dirty="0"/>
              <a:t>Don’t forget…</a:t>
            </a:r>
          </a:p>
        </p:txBody>
      </p:sp>
      <p:pic>
        <p:nvPicPr>
          <p:cNvPr id="4" name="Picture 3" descr="Santuario della Beata Vergine di San Luca">
            <a:extLst>
              <a:ext uri="{FF2B5EF4-FFF2-40B4-BE49-F238E27FC236}">
                <a16:creationId xmlns:a16="http://schemas.microsoft.com/office/drawing/2014/main" id="{0E294731-FE0D-5E57-CA95-5E16412A5C46}"/>
              </a:ext>
            </a:extLst>
          </p:cNvPr>
          <p:cNvPicPr>
            <a:picLocks noChangeAspect="1"/>
          </p:cNvPicPr>
          <p:nvPr/>
        </p:nvPicPr>
        <p:blipFill>
          <a:blip r:embed="rId2"/>
          <a:stretch>
            <a:fillRect/>
          </a:stretch>
        </p:blipFill>
        <p:spPr>
          <a:xfrm>
            <a:off x="5231904" y="781788"/>
            <a:ext cx="4600187" cy="2592288"/>
          </a:xfrm>
          <a:prstGeom prst="rect">
            <a:avLst/>
          </a:prstGeom>
        </p:spPr>
      </p:pic>
      <p:pic>
        <p:nvPicPr>
          <p:cNvPr id="5" name="Picture 4" descr="Portico San Luca di Bologna - Monumento - Arte.it">
            <a:extLst>
              <a:ext uri="{FF2B5EF4-FFF2-40B4-BE49-F238E27FC236}">
                <a16:creationId xmlns:a16="http://schemas.microsoft.com/office/drawing/2014/main" id="{41C2D014-F3EE-78B3-3BD9-6D498E177EC9}"/>
              </a:ext>
            </a:extLst>
          </p:cNvPr>
          <p:cNvPicPr>
            <a:picLocks noChangeAspect="1"/>
          </p:cNvPicPr>
          <p:nvPr/>
        </p:nvPicPr>
        <p:blipFill>
          <a:blip r:embed="rId3"/>
          <a:stretch>
            <a:fillRect/>
          </a:stretch>
        </p:blipFill>
        <p:spPr>
          <a:xfrm>
            <a:off x="7320136" y="3573016"/>
            <a:ext cx="3860278" cy="2895209"/>
          </a:xfrm>
          <a:prstGeom prst="rect">
            <a:avLst/>
          </a:prstGeom>
        </p:spPr>
      </p:pic>
      <p:pic>
        <p:nvPicPr>
          <p:cNvPr id="6" name="Picture 5" descr="La Torre degli Asinelli e la Torre Garisenda a Bologna ♜♜ – Viaggiare con  lentezza">
            <a:extLst>
              <a:ext uri="{FF2B5EF4-FFF2-40B4-BE49-F238E27FC236}">
                <a16:creationId xmlns:a16="http://schemas.microsoft.com/office/drawing/2014/main" id="{BC902139-D9F7-734A-FA92-BB3AEB38ECB6}"/>
              </a:ext>
            </a:extLst>
          </p:cNvPr>
          <p:cNvPicPr>
            <a:picLocks noChangeAspect="1"/>
          </p:cNvPicPr>
          <p:nvPr/>
        </p:nvPicPr>
        <p:blipFill>
          <a:blip r:embed="rId4"/>
          <a:stretch>
            <a:fillRect/>
          </a:stretch>
        </p:blipFill>
        <p:spPr>
          <a:xfrm>
            <a:off x="1127448" y="980728"/>
            <a:ext cx="3024336" cy="4541229"/>
          </a:xfrm>
          <a:prstGeom prst="rect">
            <a:avLst/>
          </a:prstGeom>
        </p:spPr>
      </p:pic>
      <p:sp>
        <p:nvSpPr>
          <p:cNvPr id="7" name="TextBox 6">
            <a:extLst>
              <a:ext uri="{FF2B5EF4-FFF2-40B4-BE49-F238E27FC236}">
                <a16:creationId xmlns:a16="http://schemas.microsoft.com/office/drawing/2014/main" id="{0949518C-69B8-0A45-9A3F-8493E076941D}"/>
              </a:ext>
            </a:extLst>
          </p:cNvPr>
          <p:cNvSpPr txBox="1"/>
          <p:nvPr/>
        </p:nvSpPr>
        <p:spPr>
          <a:xfrm>
            <a:off x="1011586" y="5805264"/>
            <a:ext cx="5616624" cy="769441"/>
          </a:xfrm>
          <a:prstGeom prst="rect">
            <a:avLst/>
          </a:prstGeom>
          <a:noFill/>
        </p:spPr>
        <p:txBody>
          <a:bodyPr wrap="square" rtlCol="0">
            <a:spAutoFit/>
          </a:bodyPr>
          <a:lstStyle/>
          <a:p>
            <a:pPr algn="ctr"/>
            <a:r>
              <a:rPr lang="en-IT" sz="2200" dirty="0">
                <a:latin typeface="Century Gothic" panose="020B0502020202020204" pitchFamily="34" charset="0"/>
              </a:rPr>
              <a:t>Never climb to the top of the tower or San Luca if you want to graduate</a:t>
            </a:r>
          </a:p>
        </p:txBody>
      </p:sp>
    </p:spTree>
    <p:extLst>
      <p:ext uri="{BB962C8B-B14F-4D97-AF65-F5344CB8AC3E}">
        <p14:creationId xmlns:p14="http://schemas.microsoft.com/office/powerpoint/2010/main" val="826393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83074B2B-875D-4ABC-842D-ED60A0295F3E}"/>
              </a:ext>
            </a:extLst>
          </p:cNvPr>
          <p:cNvSpPr>
            <a:spLocks noGrp="1"/>
          </p:cNvSpPr>
          <p:nvPr>
            <p:ph type="title"/>
          </p:nvPr>
        </p:nvSpPr>
        <p:spPr>
          <a:xfrm>
            <a:off x="407368" y="0"/>
            <a:ext cx="11664949" cy="792088"/>
          </a:xfrm>
        </p:spPr>
        <p:txBody>
          <a:bodyPr/>
          <a:lstStyle/>
          <a:p>
            <a:r>
              <a:rPr lang="en-IT" sz="3200" dirty="0"/>
              <a:t>Felsina (Etruscans</a:t>
            </a:r>
            <a:r>
              <a:rPr lang="en-IT" b="0" dirty="0"/>
              <a:t>  </a:t>
            </a:r>
            <a:r>
              <a:rPr lang="en-IT" sz="3200" dirty="0"/>
              <a:t>6th century BC) </a:t>
            </a:r>
            <a:r>
              <a:rPr lang="en-IT" sz="3200" dirty="0">
                <a:sym typeface="Wingdings" pitchFamily="2" charset="2"/>
              </a:rPr>
              <a:t>  </a:t>
            </a:r>
            <a:r>
              <a:rPr lang="en-IT" sz="3200" dirty="0"/>
              <a:t>Bononia (Romans in 189 BC) </a:t>
            </a:r>
            <a:br>
              <a:rPr lang="en-IT" sz="3200" dirty="0">
                <a:sym typeface="Wingdings" pitchFamily="2" charset="2"/>
              </a:rPr>
            </a:br>
            <a:r>
              <a:rPr lang="it-IT" sz="3200" dirty="0"/>
              <a:t>Bologna (</a:t>
            </a:r>
            <a:r>
              <a:rPr lang="it-IT" sz="3200" dirty="0" err="1"/>
              <a:t>today</a:t>
            </a:r>
            <a:r>
              <a:rPr lang="it-IT" sz="3200" dirty="0"/>
              <a:t>)</a:t>
            </a:r>
          </a:p>
        </p:txBody>
      </p:sp>
      <p:pic>
        <p:nvPicPr>
          <p:cNvPr id="2" name="Online Media 1" descr="A Day in Bologna">
            <a:hlinkClick r:id="" action="ppaction://media"/>
            <a:extLst>
              <a:ext uri="{FF2B5EF4-FFF2-40B4-BE49-F238E27FC236}">
                <a16:creationId xmlns:a16="http://schemas.microsoft.com/office/drawing/2014/main" id="{A703A23E-016C-A2EC-B600-468F060E3D7E}"/>
              </a:ext>
            </a:extLst>
          </p:cNvPr>
          <p:cNvPicPr>
            <a:picLocks noRot="1" noChangeAspect="1"/>
          </p:cNvPicPr>
          <p:nvPr>
            <a:videoFile r:link="rId1"/>
          </p:nvPr>
        </p:nvPicPr>
        <p:blipFill>
          <a:blip r:embed="rId3"/>
          <a:stretch>
            <a:fillRect/>
          </a:stretch>
        </p:blipFill>
        <p:spPr>
          <a:xfrm>
            <a:off x="911424" y="1052736"/>
            <a:ext cx="10009112" cy="5655149"/>
          </a:xfrm>
          <a:prstGeom prst="rect">
            <a:avLst/>
          </a:prstGeom>
        </p:spPr>
      </p:pic>
    </p:spTree>
    <p:extLst>
      <p:ext uri="{BB962C8B-B14F-4D97-AF65-F5344CB8AC3E}">
        <p14:creationId xmlns:p14="http://schemas.microsoft.com/office/powerpoint/2010/main" val="3098333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59CBD2A-13DB-4944-958F-D2CD64CE1EE2}"/>
              </a:ext>
            </a:extLst>
          </p:cNvPr>
          <p:cNvSpPr>
            <a:spLocks noGrp="1"/>
          </p:cNvSpPr>
          <p:nvPr>
            <p:ph type="title"/>
          </p:nvPr>
        </p:nvSpPr>
        <p:spPr/>
        <p:txBody>
          <a:bodyPr/>
          <a:lstStyle/>
          <a:p>
            <a:r>
              <a:rPr lang="it-IT" sz="3200" dirty="0"/>
              <a:t>The University of Bologna </a:t>
            </a:r>
          </a:p>
        </p:txBody>
      </p:sp>
      <p:pic>
        <p:nvPicPr>
          <p:cNvPr id="2" name="Online Media 1" descr="The University of Bologna, an overview">
            <a:hlinkClick r:id="" action="ppaction://media"/>
            <a:extLst>
              <a:ext uri="{FF2B5EF4-FFF2-40B4-BE49-F238E27FC236}">
                <a16:creationId xmlns:a16="http://schemas.microsoft.com/office/drawing/2014/main" id="{24E47BDC-C122-B502-69E5-506D1C6880A1}"/>
              </a:ext>
            </a:extLst>
          </p:cNvPr>
          <p:cNvPicPr>
            <a:picLocks noRot="1" noChangeAspect="1"/>
          </p:cNvPicPr>
          <p:nvPr>
            <a:videoFile r:link="rId1"/>
          </p:nvPr>
        </p:nvPicPr>
        <p:blipFill>
          <a:blip r:embed="rId3"/>
          <a:stretch>
            <a:fillRect/>
          </a:stretch>
        </p:blipFill>
        <p:spPr>
          <a:xfrm>
            <a:off x="983432" y="1058772"/>
            <a:ext cx="9644456" cy="5449118"/>
          </a:xfrm>
          <a:prstGeom prst="rect">
            <a:avLst/>
          </a:prstGeom>
        </p:spPr>
      </p:pic>
    </p:spTree>
    <p:extLst>
      <p:ext uri="{BB962C8B-B14F-4D97-AF65-F5344CB8AC3E}">
        <p14:creationId xmlns:p14="http://schemas.microsoft.com/office/powerpoint/2010/main" val="860246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6A6A06-8F27-AD3A-66A4-5B33AF0B3789}"/>
              </a:ext>
            </a:extLst>
          </p:cNvPr>
          <p:cNvSpPr>
            <a:spLocks noGrp="1"/>
          </p:cNvSpPr>
          <p:nvPr>
            <p:ph type="body" sz="quarter" idx="10"/>
          </p:nvPr>
        </p:nvSpPr>
        <p:spPr/>
        <p:txBody>
          <a:bodyPr/>
          <a:lstStyle/>
          <a:p>
            <a:r>
              <a:rPr lang="en-GB" dirty="0"/>
              <a:t>History – Alma Mater </a:t>
            </a:r>
            <a:r>
              <a:rPr lang="en-GB" dirty="0" err="1"/>
              <a:t>Studiorum</a:t>
            </a:r>
            <a:r>
              <a:rPr lang="en-GB" dirty="0"/>
              <a:t> - UNIBO</a:t>
            </a:r>
          </a:p>
        </p:txBody>
      </p:sp>
      <p:sp>
        <p:nvSpPr>
          <p:cNvPr id="3" name="Text Placeholder 2">
            <a:extLst>
              <a:ext uri="{FF2B5EF4-FFF2-40B4-BE49-F238E27FC236}">
                <a16:creationId xmlns:a16="http://schemas.microsoft.com/office/drawing/2014/main" id="{E7345904-07D5-29CD-7E2F-EA86EFBBD174}"/>
              </a:ext>
            </a:extLst>
          </p:cNvPr>
          <p:cNvSpPr>
            <a:spLocks noGrp="1"/>
          </p:cNvSpPr>
          <p:nvPr>
            <p:ph type="body" sz="quarter" idx="11"/>
          </p:nvPr>
        </p:nvSpPr>
        <p:spPr>
          <a:xfrm>
            <a:off x="431801" y="933377"/>
            <a:ext cx="11233148" cy="5347590"/>
          </a:xfrm>
        </p:spPr>
        <p:txBody>
          <a:bodyPr/>
          <a:lstStyle/>
          <a:p>
            <a:r>
              <a:rPr lang="en-GB" sz="2200" dirty="0"/>
              <a:t>The University of Bologna  is considered to be the oldest university in the Western world</a:t>
            </a:r>
          </a:p>
          <a:p>
            <a:endParaRPr lang="en-GB" sz="1600" b="1" dirty="0"/>
          </a:p>
          <a:p>
            <a:endParaRPr lang="en-GB" sz="1600" dirty="0">
              <a:solidFill>
                <a:srgbClr val="0070C0"/>
              </a:solidFill>
            </a:endParaRPr>
          </a:p>
        </p:txBody>
      </p:sp>
      <p:pic>
        <p:nvPicPr>
          <p:cNvPr id="1026" name="Picture 2" descr="Irnerio">
            <a:extLst>
              <a:ext uri="{FF2B5EF4-FFF2-40B4-BE49-F238E27FC236}">
                <a16:creationId xmlns:a16="http://schemas.microsoft.com/office/drawing/2014/main" id="{EEED6846-DCD0-665B-1ACD-4152E4C7A8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392" y="1786984"/>
            <a:ext cx="2664677" cy="178152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FA06F79-E334-3355-4ACD-C78CDB82E7C8}"/>
              </a:ext>
            </a:extLst>
          </p:cNvPr>
          <p:cNvSpPr txBox="1"/>
          <p:nvPr/>
        </p:nvSpPr>
        <p:spPr>
          <a:xfrm>
            <a:off x="3984447" y="1678448"/>
            <a:ext cx="6768752" cy="1785104"/>
          </a:xfrm>
          <a:prstGeom prst="rect">
            <a:avLst/>
          </a:prstGeom>
          <a:noFill/>
        </p:spPr>
        <p:txBody>
          <a:bodyPr wrap="square">
            <a:spAutoFit/>
          </a:bodyPr>
          <a:lstStyle/>
          <a:p>
            <a:pPr algn="ctr"/>
            <a:r>
              <a:rPr lang="en-GB" sz="2200" dirty="0">
                <a:latin typeface="Century Gothic" panose="020B0502020202020204" pitchFamily="34" charset="0"/>
              </a:rPr>
              <a:t>Founded in 11th-12th centuries - The birth of the </a:t>
            </a:r>
            <a:r>
              <a:rPr lang="en-GB" sz="2200" dirty="0" err="1">
                <a:latin typeface="Century Gothic" panose="020B0502020202020204" pitchFamily="34" charset="0"/>
              </a:rPr>
              <a:t>Studium</a:t>
            </a:r>
            <a:r>
              <a:rPr lang="en-GB" sz="2200" dirty="0">
                <a:latin typeface="Century Gothic" panose="020B0502020202020204" pitchFamily="34" charset="0"/>
              </a:rPr>
              <a:t> and the Commune</a:t>
            </a:r>
          </a:p>
          <a:p>
            <a:pPr algn="ctr"/>
            <a:endParaRPr lang="en-GB" sz="2200" dirty="0">
              <a:sym typeface="Wingdings" pitchFamily="2" charset="2"/>
            </a:endParaRPr>
          </a:p>
          <a:p>
            <a:pPr algn="ctr"/>
            <a:r>
              <a:rPr lang="en-GB" sz="2200" dirty="0">
                <a:latin typeface="Century Gothic" panose="020B0502020202020204" pitchFamily="34" charset="0"/>
                <a:sym typeface="Wingdings" pitchFamily="2" charset="2"/>
              </a:rPr>
              <a:t> It </a:t>
            </a:r>
            <a:r>
              <a:rPr lang="en-GB" sz="2200" dirty="0">
                <a:solidFill>
                  <a:srgbClr val="333333"/>
                </a:solidFill>
                <a:latin typeface="Century Gothic" panose="020B0502020202020204" pitchFamily="34" charset="0"/>
              </a:rPr>
              <a:t>was the </a:t>
            </a:r>
            <a:r>
              <a:rPr lang="en-GB" sz="2200" b="1" dirty="0">
                <a:solidFill>
                  <a:srgbClr val="333333"/>
                </a:solidFill>
                <a:latin typeface="Century Gothic" panose="020B0502020202020204" pitchFamily="34" charset="0"/>
              </a:rPr>
              <a:t>outcome of the spontaneous and informal initiative of a few students</a:t>
            </a:r>
            <a:endParaRPr lang="en-GB" sz="2200" dirty="0">
              <a:latin typeface="Century Gothic" panose="020B0502020202020204" pitchFamily="34" charset="0"/>
            </a:endParaRPr>
          </a:p>
        </p:txBody>
      </p:sp>
      <p:sp>
        <p:nvSpPr>
          <p:cNvPr id="7" name="TextBox 6">
            <a:extLst>
              <a:ext uri="{FF2B5EF4-FFF2-40B4-BE49-F238E27FC236}">
                <a16:creationId xmlns:a16="http://schemas.microsoft.com/office/drawing/2014/main" id="{ACC5C091-6392-3143-2F5E-22A153BA475D}"/>
              </a:ext>
            </a:extLst>
          </p:cNvPr>
          <p:cNvSpPr txBox="1"/>
          <p:nvPr/>
        </p:nvSpPr>
        <p:spPr>
          <a:xfrm>
            <a:off x="4943872" y="3462351"/>
            <a:ext cx="5544616" cy="400110"/>
          </a:xfrm>
          <a:prstGeom prst="rect">
            <a:avLst/>
          </a:prstGeom>
          <a:noFill/>
        </p:spPr>
        <p:txBody>
          <a:bodyPr wrap="square">
            <a:spAutoFit/>
          </a:bodyPr>
          <a:lstStyle/>
          <a:p>
            <a:r>
              <a:rPr lang="en-GB" sz="2000" dirty="0">
                <a:latin typeface="Century Gothic" panose="020B0502020202020204" pitchFamily="34" charset="0"/>
              </a:rPr>
              <a:t>A  long history over Nine centuries</a:t>
            </a:r>
          </a:p>
        </p:txBody>
      </p:sp>
      <p:pic>
        <p:nvPicPr>
          <p:cNvPr id="1028" name="Picture 4" descr="Arca Giovanni da Legnano">
            <a:extLst>
              <a:ext uri="{FF2B5EF4-FFF2-40B4-BE49-F238E27FC236}">
                <a16:creationId xmlns:a16="http://schemas.microsoft.com/office/drawing/2014/main" id="{03B03223-A73C-C6B3-CCCE-7733754AAB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114" y="3937391"/>
            <a:ext cx="2621955" cy="175296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ollegio di Spagna">
            <a:extLst>
              <a:ext uri="{FF2B5EF4-FFF2-40B4-BE49-F238E27FC236}">
                <a16:creationId xmlns:a16="http://schemas.microsoft.com/office/drawing/2014/main" id="{4968654A-1FF0-14C5-26CA-71554F8E63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1961" y="3890757"/>
            <a:ext cx="2716228" cy="181599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rchiginnasio">
            <a:extLst>
              <a:ext uri="{FF2B5EF4-FFF2-40B4-BE49-F238E27FC236}">
                <a16:creationId xmlns:a16="http://schemas.microsoft.com/office/drawing/2014/main" id="{2342B614-1228-8F4B-F00F-29B8E9A27D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40216" y="3876531"/>
            <a:ext cx="2712983" cy="181382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33B6A771-0170-2F58-5F79-FB7990628D3F}"/>
              </a:ext>
            </a:extLst>
          </p:cNvPr>
          <p:cNvSpPr txBox="1"/>
          <p:nvPr/>
        </p:nvSpPr>
        <p:spPr>
          <a:xfrm>
            <a:off x="1207676" y="6133954"/>
            <a:ext cx="9545523" cy="430887"/>
          </a:xfrm>
          <a:prstGeom prst="rect">
            <a:avLst/>
          </a:prstGeom>
          <a:noFill/>
        </p:spPr>
        <p:txBody>
          <a:bodyPr wrap="square">
            <a:spAutoFit/>
          </a:bodyPr>
          <a:lstStyle/>
          <a:p>
            <a:r>
              <a:rPr lang="en-GB" sz="2200" dirty="0">
                <a:latin typeface="Century Gothic" panose="020B0502020202020204" pitchFamily="34" charset="0"/>
              </a:rPr>
              <a:t>In the 21</a:t>
            </a:r>
            <a:r>
              <a:rPr lang="en-GB" sz="2200" baseline="30000" dirty="0">
                <a:latin typeface="Century Gothic" panose="020B0502020202020204" pitchFamily="34" charset="0"/>
              </a:rPr>
              <a:t>st</a:t>
            </a:r>
            <a:r>
              <a:rPr lang="en-GB" sz="2200" dirty="0">
                <a:latin typeface="Century Gothic" panose="020B0502020202020204" pitchFamily="34" charset="0"/>
              </a:rPr>
              <a:t> century, UNIBO set up </a:t>
            </a:r>
            <a:r>
              <a:rPr lang="en-GB" sz="2200" dirty="0">
                <a:solidFill>
                  <a:srgbClr val="333333"/>
                </a:solidFill>
                <a:latin typeface="Century Gothic" panose="020B0502020202020204" pitchFamily="34" charset="0"/>
              </a:rPr>
              <a:t>the first </a:t>
            </a:r>
            <a:r>
              <a:rPr lang="en-GB" sz="2200" b="1" dirty="0">
                <a:solidFill>
                  <a:srgbClr val="333333"/>
                </a:solidFill>
                <a:latin typeface="Century Gothic" panose="020B0502020202020204" pitchFamily="34" charset="0"/>
              </a:rPr>
              <a:t>Multicampus </a:t>
            </a:r>
            <a:r>
              <a:rPr lang="en-GB" sz="2200" dirty="0">
                <a:solidFill>
                  <a:srgbClr val="333333"/>
                </a:solidFill>
                <a:latin typeface="Century Gothic" panose="020B0502020202020204" pitchFamily="34" charset="0"/>
              </a:rPr>
              <a:t> scheme in Italy</a:t>
            </a:r>
            <a:endParaRPr lang="en-GB" sz="2200" dirty="0">
              <a:latin typeface="Century Gothic" panose="020B0502020202020204" pitchFamily="34" charset="0"/>
            </a:endParaRPr>
          </a:p>
        </p:txBody>
      </p:sp>
    </p:spTree>
    <p:extLst>
      <p:ext uri="{BB962C8B-B14F-4D97-AF65-F5344CB8AC3E}">
        <p14:creationId xmlns:p14="http://schemas.microsoft.com/office/powerpoint/2010/main" val="6126750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4E660AE-8A13-464A-9EFD-05EDDA43EB18}"/>
              </a:ext>
            </a:extLst>
          </p:cNvPr>
          <p:cNvSpPr>
            <a:spLocks noGrp="1"/>
          </p:cNvSpPr>
          <p:nvPr>
            <p:ph type="title"/>
          </p:nvPr>
        </p:nvSpPr>
        <p:spPr/>
        <p:txBody>
          <a:bodyPr/>
          <a:lstStyle/>
          <a:p>
            <a:r>
              <a:rPr lang="en-GB" sz="3200" dirty="0"/>
              <a:t>The University of Bologna in figures</a:t>
            </a:r>
            <a:br>
              <a:rPr lang="en-GB" sz="3200" dirty="0"/>
            </a:br>
            <a:endParaRPr lang="it-IT" sz="3200" dirty="0"/>
          </a:p>
        </p:txBody>
      </p:sp>
      <p:pic>
        <p:nvPicPr>
          <p:cNvPr id="2" name="Picture 1" descr="Info FebEN1def">
            <a:extLst>
              <a:ext uri="{FF2B5EF4-FFF2-40B4-BE49-F238E27FC236}">
                <a16:creationId xmlns:a16="http://schemas.microsoft.com/office/drawing/2014/main" id="{F17B7774-250A-A89F-FFEF-F6C47AECED70}"/>
              </a:ext>
            </a:extLst>
          </p:cNvPr>
          <p:cNvPicPr>
            <a:picLocks noChangeAspect="1"/>
          </p:cNvPicPr>
          <p:nvPr/>
        </p:nvPicPr>
        <p:blipFill>
          <a:blip r:embed="rId2"/>
          <a:stretch>
            <a:fillRect/>
          </a:stretch>
        </p:blipFill>
        <p:spPr>
          <a:xfrm>
            <a:off x="911424" y="1030127"/>
            <a:ext cx="9774102" cy="5495217"/>
          </a:xfrm>
          <a:prstGeom prst="rect">
            <a:avLst/>
          </a:prstGeom>
        </p:spPr>
      </p:pic>
    </p:spTree>
    <p:extLst>
      <p:ext uri="{BB962C8B-B14F-4D97-AF65-F5344CB8AC3E}">
        <p14:creationId xmlns:p14="http://schemas.microsoft.com/office/powerpoint/2010/main" val="2606346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C4916-B873-8A3D-75D0-BF1425049765}"/>
              </a:ext>
            </a:extLst>
          </p:cNvPr>
          <p:cNvSpPr>
            <a:spLocks noGrp="1"/>
          </p:cNvSpPr>
          <p:nvPr>
            <p:ph type="title"/>
          </p:nvPr>
        </p:nvSpPr>
        <p:spPr/>
        <p:txBody>
          <a:bodyPr/>
          <a:lstStyle/>
          <a:p>
            <a:r>
              <a:rPr lang="en-GB" sz="3200" dirty="0"/>
              <a:t>What we are working on</a:t>
            </a:r>
            <a:br>
              <a:rPr lang="en-GB" sz="3200" dirty="0"/>
            </a:br>
            <a:endParaRPr lang="en-IT" sz="3200" dirty="0"/>
          </a:p>
        </p:txBody>
      </p:sp>
      <p:pic>
        <p:nvPicPr>
          <p:cNvPr id="4" name="Picture 3">
            <a:extLst>
              <a:ext uri="{FF2B5EF4-FFF2-40B4-BE49-F238E27FC236}">
                <a16:creationId xmlns:a16="http://schemas.microsoft.com/office/drawing/2014/main" id="{53558D0B-4278-FC1D-9B94-A15D669E463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911424" y="1300444"/>
            <a:ext cx="9505056" cy="5322831"/>
          </a:xfrm>
          <a:prstGeom prst="rect">
            <a:avLst/>
          </a:prstGeom>
        </p:spPr>
      </p:pic>
    </p:spTree>
    <p:extLst>
      <p:ext uri="{BB962C8B-B14F-4D97-AF65-F5344CB8AC3E}">
        <p14:creationId xmlns:p14="http://schemas.microsoft.com/office/powerpoint/2010/main" val="3214568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392A8D-8FF9-4C9F-5FE8-0FD3D19D08D0}"/>
              </a:ext>
            </a:extLst>
          </p:cNvPr>
          <p:cNvSpPr>
            <a:spLocks noGrp="1"/>
          </p:cNvSpPr>
          <p:nvPr>
            <p:ph type="body" sz="quarter" idx="10"/>
          </p:nvPr>
        </p:nvSpPr>
        <p:spPr/>
        <p:txBody>
          <a:bodyPr/>
          <a:lstStyle/>
          <a:p>
            <a:r>
              <a:rPr lang="en-GB" sz="2800" dirty="0"/>
              <a:t>Department of Physics and Astronomy (DIFA)</a:t>
            </a:r>
            <a:endParaRPr lang="en-IT" sz="2800" dirty="0"/>
          </a:p>
        </p:txBody>
      </p:sp>
      <p:sp>
        <p:nvSpPr>
          <p:cNvPr id="3" name="Text Placeholder 2">
            <a:extLst>
              <a:ext uri="{FF2B5EF4-FFF2-40B4-BE49-F238E27FC236}">
                <a16:creationId xmlns:a16="http://schemas.microsoft.com/office/drawing/2014/main" id="{D49295E6-C616-FB87-C9BA-209BD5809A1F}"/>
              </a:ext>
            </a:extLst>
          </p:cNvPr>
          <p:cNvSpPr>
            <a:spLocks noGrp="1"/>
          </p:cNvSpPr>
          <p:nvPr>
            <p:ph type="body" sz="quarter" idx="11"/>
          </p:nvPr>
        </p:nvSpPr>
        <p:spPr>
          <a:xfrm>
            <a:off x="183641" y="1044713"/>
            <a:ext cx="4072752" cy="1642559"/>
          </a:xfrm>
        </p:spPr>
        <p:txBody>
          <a:bodyPr/>
          <a:lstStyle/>
          <a:p>
            <a:r>
              <a:rPr lang="en-GB" sz="2200" b="0" i="0" u="none" strike="noStrike" dirty="0">
                <a:solidFill>
                  <a:srgbClr val="333333"/>
                </a:solidFill>
                <a:effectLst/>
              </a:rPr>
              <a:t>DIFA is a significant structure integrated with almost 500 researchers achieving a level of excellence in Research and Teaching</a:t>
            </a:r>
            <a:endParaRPr lang="en-IT" sz="2200" dirty="0"/>
          </a:p>
        </p:txBody>
      </p:sp>
      <p:pic>
        <p:nvPicPr>
          <p:cNvPr id="3074" name="Picture 2">
            <a:extLst>
              <a:ext uri="{FF2B5EF4-FFF2-40B4-BE49-F238E27FC236}">
                <a16:creationId xmlns:a16="http://schemas.microsoft.com/office/drawing/2014/main" id="{787EB2B0-FCEC-5DD5-6D31-C86B3EC29F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3739" y="1044713"/>
            <a:ext cx="2572423" cy="1715842"/>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D82A848A-C7C1-082C-972B-9E92A1C8CA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0556" y="1021557"/>
            <a:ext cx="2572423" cy="171584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17D1A8B-3D5E-568F-8EAC-82EF1D0A6E64}"/>
              </a:ext>
            </a:extLst>
          </p:cNvPr>
          <p:cNvSpPr txBox="1"/>
          <p:nvPr/>
        </p:nvSpPr>
        <p:spPr>
          <a:xfrm>
            <a:off x="183641" y="3035617"/>
            <a:ext cx="7548001" cy="1323439"/>
          </a:xfrm>
          <a:prstGeom prst="rect">
            <a:avLst/>
          </a:prstGeom>
          <a:noFill/>
        </p:spPr>
        <p:txBody>
          <a:bodyPr wrap="square">
            <a:spAutoFit/>
          </a:bodyPr>
          <a:lstStyle/>
          <a:p>
            <a:pPr algn="l"/>
            <a:r>
              <a:rPr lang="en-GB" sz="2200" dirty="0">
                <a:solidFill>
                  <a:srgbClr val="333333"/>
                </a:solidFill>
                <a:latin typeface="Century Gothic" panose="020B0502020202020204" pitchFamily="34" charset="0"/>
              </a:rPr>
              <a:t>DIFA area hosts researchers, laboratories and infrastructures of </a:t>
            </a:r>
          </a:p>
          <a:p>
            <a:pPr marL="285750" indent="-285750">
              <a:buFont typeface="Arial" panose="020B0604020202020204" pitchFamily="34" charset="0"/>
              <a:buChar char="•"/>
            </a:pPr>
            <a:r>
              <a:rPr lang="en-GB" dirty="0" err="1">
                <a:solidFill>
                  <a:srgbClr val="333333"/>
                </a:solidFill>
                <a:latin typeface="Century Gothic" panose="020B0502020202020204" pitchFamily="34" charset="0"/>
              </a:rPr>
              <a:t>Istituto</a:t>
            </a:r>
            <a:r>
              <a:rPr lang="en-GB" dirty="0">
                <a:solidFill>
                  <a:srgbClr val="333333"/>
                </a:solidFill>
                <a:latin typeface="Century Gothic" panose="020B0502020202020204" pitchFamily="34" charset="0"/>
              </a:rPr>
              <a:t> Nazionale di </a:t>
            </a:r>
            <a:r>
              <a:rPr lang="en-GB" dirty="0" err="1">
                <a:solidFill>
                  <a:srgbClr val="333333"/>
                </a:solidFill>
                <a:latin typeface="Century Gothic" panose="020B0502020202020204" pitchFamily="34" charset="0"/>
              </a:rPr>
              <a:t>Fisica</a:t>
            </a:r>
            <a:r>
              <a:rPr lang="en-GB" dirty="0">
                <a:solidFill>
                  <a:srgbClr val="333333"/>
                </a:solidFill>
                <a:latin typeface="Century Gothic" panose="020B0502020202020204" pitchFamily="34" charset="0"/>
              </a:rPr>
              <a:t> </a:t>
            </a:r>
            <a:r>
              <a:rPr lang="en-GB" dirty="0" err="1">
                <a:solidFill>
                  <a:srgbClr val="333333"/>
                </a:solidFill>
                <a:latin typeface="Century Gothic" panose="020B0502020202020204" pitchFamily="34" charset="0"/>
              </a:rPr>
              <a:t>Nucleare</a:t>
            </a:r>
            <a:r>
              <a:rPr lang="en-GB" dirty="0">
                <a:solidFill>
                  <a:srgbClr val="333333"/>
                </a:solidFill>
                <a:latin typeface="Century Gothic" panose="020B0502020202020204" pitchFamily="34" charset="0"/>
              </a:rPr>
              <a:t> (Bologna's branch of INFN)</a:t>
            </a:r>
          </a:p>
          <a:p>
            <a:pPr marL="285750" indent="-285750">
              <a:buFont typeface="Arial" panose="020B0604020202020204" pitchFamily="34" charset="0"/>
              <a:buChar char="•"/>
            </a:pPr>
            <a:r>
              <a:rPr lang="en-GB" dirty="0">
                <a:solidFill>
                  <a:srgbClr val="333333"/>
                </a:solidFill>
                <a:latin typeface="Century Gothic" panose="020B0502020202020204" pitchFamily="34" charset="0"/>
              </a:rPr>
              <a:t>INFN's Centro </a:t>
            </a:r>
            <a:r>
              <a:rPr lang="en-GB" dirty="0" err="1">
                <a:solidFill>
                  <a:srgbClr val="333333"/>
                </a:solidFill>
                <a:latin typeface="Century Gothic" panose="020B0502020202020204" pitchFamily="34" charset="0"/>
              </a:rPr>
              <a:t>nazionale</a:t>
            </a:r>
            <a:r>
              <a:rPr lang="en-GB" dirty="0">
                <a:solidFill>
                  <a:srgbClr val="333333"/>
                </a:solidFill>
                <a:latin typeface="Century Gothic" panose="020B0502020202020204" pitchFamily="34" charset="0"/>
              </a:rPr>
              <a:t> </a:t>
            </a:r>
            <a:r>
              <a:rPr lang="en-GB" dirty="0" err="1">
                <a:solidFill>
                  <a:srgbClr val="333333"/>
                </a:solidFill>
                <a:latin typeface="Century Gothic" panose="020B0502020202020204" pitchFamily="34" charset="0"/>
              </a:rPr>
              <a:t>tecnologie</a:t>
            </a:r>
            <a:r>
              <a:rPr lang="en-GB" dirty="0">
                <a:solidFill>
                  <a:srgbClr val="333333"/>
                </a:solidFill>
                <a:latin typeface="Century Gothic" panose="020B0502020202020204" pitchFamily="34" charset="0"/>
              </a:rPr>
              <a:t> </a:t>
            </a:r>
            <a:r>
              <a:rPr lang="en-GB" dirty="0" err="1">
                <a:solidFill>
                  <a:srgbClr val="333333"/>
                </a:solidFill>
                <a:latin typeface="Century Gothic" panose="020B0502020202020204" pitchFamily="34" charset="0"/>
              </a:rPr>
              <a:t>informatiche</a:t>
            </a:r>
            <a:r>
              <a:rPr lang="en-GB" dirty="0">
                <a:solidFill>
                  <a:srgbClr val="333333"/>
                </a:solidFill>
                <a:latin typeface="Century Gothic" panose="020B0502020202020204" pitchFamily="34" charset="0"/>
              </a:rPr>
              <a:t> (CNAF)  </a:t>
            </a:r>
          </a:p>
        </p:txBody>
      </p:sp>
      <p:pic>
        <p:nvPicPr>
          <p:cNvPr id="3080" name="Picture 8" descr="ONCOLOGIA PERSONALIZZATA: ACCORDO TRA ALLEANZA CONTRO IL CANCRO E IL CNAF">
            <a:extLst>
              <a:ext uri="{FF2B5EF4-FFF2-40B4-BE49-F238E27FC236}">
                <a16:creationId xmlns:a16="http://schemas.microsoft.com/office/drawing/2014/main" id="{36565698-92A4-A764-6A08-4BECA9D000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1642" y="3970958"/>
            <a:ext cx="3490249" cy="204533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5AC9C6F-4A4C-FD45-F63F-E98E1C3A8CBC}"/>
              </a:ext>
            </a:extLst>
          </p:cNvPr>
          <p:cNvSpPr txBox="1"/>
          <p:nvPr/>
        </p:nvSpPr>
        <p:spPr>
          <a:xfrm>
            <a:off x="7969808" y="3035617"/>
            <a:ext cx="3881216" cy="769441"/>
          </a:xfrm>
          <a:prstGeom prst="rect">
            <a:avLst/>
          </a:prstGeom>
          <a:noFill/>
        </p:spPr>
        <p:txBody>
          <a:bodyPr wrap="square" rtlCol="0">
            <a:spAutoFit/>
          </a:bodyPr>
          <a:lstStyle/>
          <a:p>
            <a:r>
              <a:rPr lang="en-IT" sz="2200" dirty="0">
                <a:latin typeface="Century Gothic" panose="020B0502020202020204" pitchFamily="34" charset="0"/>
              </a:rPr>
              <a:t>CNAF- Particle physics computing centre </a:t>
            </a:r>
          </a:p>
        </p:txBody>
      </p:sp>
      <p:sp>
        <p:nvSpPr>
          <p:cNvPr id="8" name="TextBox 7">
            <a:extLst>
              <a:ext uri="{FF2B5EF4-FFF2-40B4-BE49-F238E27FC236}">
                <a16:creationId xmlns:a16="http://schemas.microsoft.com/office/drawing/2014/main" id="{306D02B4-14B6-CBB5-1912-E2EC4A5AF7BC}"/>
              </a:ext>
            </a:extLst>
          </p:cNvPr>
          <p:cNvSpPr txBox="1"/>
          <p:nvPr/>
        </p:nvSpPr>
        <p:spPr>
          <a:xfrm>
            <a:off x="5298104" y="6165882"/>
            <a:ext cx="5784903" cy="430887"/>
          </a:xfrm>
          <a:prstGeom prst="rect">
            <a:avLst/>
          </a:prstGeom>
          <a:noFill/>
        </p:spPr>
        <p:txBody>
          <a:bodyPr wrap="square">
            <a:spAutoFit/>
          </a:bodyPr>
          <a:lstStyle/>
          <a:p>
            <a:r>
              <a:rPr lang="en-GB" sz="2200" dirty="0">
                <a:latin typeface="Century Gothic" panose="020B0502020202020204" pitchFamily="34" charset="0"/>
              </a:rPr>
              <a:t>It is located in the city centre of Bologna</a:t>
            </a:r>
          </a:p>
        </p:txBody>
      </p:sp>
      <p:pic>
        <p:nvPicPr>
          <p:cNvPr id="5" name="Picture 4">
            <a:extLst>
              <a:ext uri="{FF2B5EF4-FFF2-40B4-BE49-F238E27FC236}">
                <a16:creationId xmlns:a16="http://schemas.microsoft.com/office/drawing/2014/main" id="{5E4538E5-330B-0F14-57C3-84CF6392BFC1}"/>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559496" y="4439091"/>
            <a:ext cx="3384376" cy="2254431"/>
          </a:xfrm>
          <a:prstGeom prst="rect">
            <a:avLst/>
          </a:prstGeom>
        </p:spPr>
      </p:pic>
    </p:spTree>
    <p:extLst>
      <p:ext uri="{BB962C8B-B14F-4D97-AF65-F5344CB8AC3E}">
        <p14:creationId xmlns:p14="http://schemas.microsoft.com/office/powerpoint/2010/main" val="18635467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DD8B05-B61C-98E6-189B-310407601360}"/>
              </a:ext>
            </a:extLst>
          </p:cNvPr>
          <p:cNvSpPr>
            <a:spLocks noGrp="1"/>
          </p:cNvSpPr>
          <p:nvPr>
            <p:ph type="body" sz="quarter" idx="10"/>
          </p:nvPr>
        </p:nvSpPr>
        <p:spPr/>
        <p:txBody>
          <a:bodyPr/>
          <a:lstStyle/>
          <a:p>
            <a:r>
              <a:rPr lang="en-IT" dirty="0"/>
              <a:t>Research areas</a:t>
            </a:r>
          </a:p>
        </p:txBody>
      </p:sp>
      <p:sp>
        <p:nvSpPr>
          <p:cNvPr id="5" name="TextBox 4">
            <a:extLst>
              <a:ext uri="{FF2B5EF4-FFF2-40B4-BE49-F238E27FC236}">
                <a16:creationId xmlns:a16="http://schemas.microsoft.com/office/drawing/2014/main" id="{FD271DC1-0774-62FE-B458-027349981CC3}"/>
              </a:ext>
            </a:extLst>
          </p:cNvPr>
          <p:cNvSpPr txBox="1"/>
          <p:nvPr/>
        </p:nvSpPr>
        <p:spPr>
          <a:xfrm>
            <a:off x="3311214" y="1041688"/>
            <a:ext cx="7465305" cy="1785104"/>
          </a:xfrm>
          <a:prstGeom prst="rect">
            <a:avLst/>
          </a:prstGeom>
          <a:noFill/>
        </p:spPr>
        <p:txBody>
          <a:bodyPr wrap="square">
            <a:spAutoFit/>
          </a:bodyPr>
          <a:lstStyle/>
          <a:p>
            <a:pPr algn="l"/>
            <a:r>
              <a:rPr lang="en-GB" sz="2200" dirty="0">
                <a:solidFill>
                  <a:srgbClr val="333333"/>
                </a:solidFill>
                <a:latin typeface="Century Gothic" panose="020B0502020202020204" pitchFamily="34" charset="0"/>
              </a:rPr>
              <a:t>High Energy Particle Physics with accelerators</a:t>
            </a:r>
          </a:p>
          <a:p>
            <a:pPr algn="l"/>
            <a:r>
              <a:rPr lang="en-GB" sz="2200" dirty="0">
                <a:solidFill>
                  <a:srgbClr val="333333"/>
                </a:solidFill>
                <a:latin typeface="Century Gothic" panose="020B0502020202020204" pitchFamily="34" charset="0"/>
              </a:rPr>
              <a:t>ATLAS, ALICE, CMS, </a:t>
            </a:r>
            <a:r>
              <a:rPr lang="en-GB" sz="2200" dirty="0" err="1">
                <a:solidFill>
                  <a:srgbClr val="333333"/>
                </a:solidFill>
                <a:latin typeface="Century Gothic" panose="020B0502020202020204" pitchFamily="34" charset="0"/>
              </a:rPr>
              <a:t>LHCb</a:t>
            </a:r>
            <a:endParaRPr lang="en-GB" sz="2200" dirty="0">
              <a:solidFill>
                <a:srgbClr val="333333"/>
              </a:solidFill>
              <a:latin typeface="Century Gothic" panose="020B0502020202020204" pitchFamily="34" charset="0"/>
            </a:endParaRPr>
          </a:p>
          <a:p>
            <a:pPr algn="l"/>
            <a:endParaRPr lang="en-GB" sz="2200" dirty="0">
              <a:solidFill>
                <a:srgbClr val="333333"/>
              </a:solidFill>
              <a:latin typeface="Century Gothic" panose="020B0502020202020204" pitchFamily="34" charset="0"/>
            </a:endParaRPr>
          </a:p>
          <a:p>
            <a:pPr algn="l"/>
            <a:r>
              <a:rPr lang="en-GB" sz="2200" dirty="0">
                <a:solidFill>
                  <a:srgbClr val="333333"/>
                </a:solidFill>
                <a:latin typeface="Century Gothic" panose="020B0502020202020204" pitchFamily="34" charset="0"/>
              </a:rPr>
              <a:t>Nuclear Physics</a:t>
            </a:r>
          </a:p>
          <a:p>
            <a:pPr algn="l"/>
            <a:r>
              <a:rPr lang="en-GB" sz="2200" dirty="0">
                <a:solidFill>
                  <a:srgbClr val="333333"/>
                </a:solidFill>
                <a:latin typeface="Century Gothic" panose="020B0502020202020204" pitchFamily="34" charset="0"/>
              </a:rPr>
              <a:t>FOOT, FAMU,  </a:t>
            </a:r>
            <a:r>
              <a:rPr lang="en-GB" sz="2200" dirty="0" err="1">
                <a:solidFill>
                  <a:srgbClr val="333333"/>
                </a:solidFill>
                <a:latin typeface="Century Gothic" panose="020B0502020202020204" pitchFamily="34" charset="0"/>
              </a:rPr>
              <a:t>n_TOF</a:t>
            </a:r>
            <a:r>
              <a:rPr lang="en-GB" sz="2200" dirty="0">
                <a:solidFill>
                  <a:srgbClr val="333333"/>
                </a:solidFill>
                <a:latin typeface="Century Gothic" panose="020B0502020202020204" pitchFamily="34" charset="0"/>
              </a:rPr>
              <a:t>, NUCL-EX</a:t>
            </a:r>
          </a:p>
        </p:txBody>
      </p:sp>
      <p:pic>
        <p:nvPicPr>
          <p:cNvPr id="13314" name="Picture 2">
            <a:extLst>
              <a:ext uri="{FF2B5EF4-FFF2-40B4-BE49-F238E27FC236}">
                <a16:creationId xmlns:a16="http://schemas.microsoft.com/office/drawing/2014/main" id="{8C796BBC-2EE4-5C52-6E84-E6B437B73F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774" y="1026662"/>
            <a:ext cx="2351273" cy="2351273"/>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a:extLst>
              <a:ext uri="{FF2B5EF4-FFF2-40B4-BE49-F238E27FC236}">
                <a16:creationId xmlns:a16="http://schemas.microsoft.com/office/drawing/2014/main" id="{A4D2883E-092F-A811-5687-0ABF634A57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36360" y="1502992"/>
            <a:ext cx="2647599" cy="264759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C0F4556-8D51-F23F-F18C-8A5F2FFCA120}"/>
              </a:ext>
            </a:extLst>
          </p:cNvPr>
          <p:cNvSpPr txBox="1"/>
          <p:nvPr/>
        </p:nvSpPr>
        <p:spPr>
          <a:xfrm>
            <a:off x="463932" y="3659539"/>
            <a:ext cx="5664820" cy="4154984"/>
          </a:xfrm>
          <a:prstGeom prst="rect">
            <a:avLst/>
          </a:prstGeom>
          <a:noFill/>
        </p:spPr>
        <p:txBody>
          <a:bodyPr wrap="square">
            <a:spAutoFit/>
          </a:bodyPr>
          <a:lstStyle/>
          <a:p>
            <a:pPr algn="l"/>
            <a:r>
              <a:rPr lang="en-GB" sz="2200" dirty="0">
                <a:solidFill>
                  <a:srgbClr val="333333"/>
                </a:solidFill>
                <a:latin typeface="Century Gothic" panose="020B0502020202020204" pitchFamily="34" charset="0"/>
              </a:rPr>
              <a:t>Neutrino Physics</a:t>
            </a:r>
          </a:p>
          <a:p>
            <a:pPr algn="l"/>
            <a:r>
              <a:rPr lang="en-GB" sz="2200" dirty="0">
                <a:solidFill>
                  <a:srgbClr val="333333"/>
                </a:solidFill>
                <a:latin typeface="Century Gothic" panose="020B0502020202020204" pitchFamily="34" charset="0"/>
              </a:rPr>
              <a:t>CUORE, ENUBET, NU@FNAL</a:t>
            </a:r>
          </a:p>
          <a:p>
            <a:pPr algn="l"/>
            <a:endParaRPr lang="en-GB" sz="2200" dirty="0">
              <a:solidFill>
                <a:srgbClr val="333333"/>
              </a:solidFill>
              <a:latin typeface="Century Gothic" panose="020B0502020202020204" pitchFamily="34" charset="0"/>
            </a:endParaRPr>
          </a:p>
          <a:p>
            <a:pPr algn="l"/>
            <a:r>
              <a:rPr lang="en-GB" sz="2200" dirty="0" err="1">
                <a:solidFill>
                  <a:srgbClr val="333333"/>
                </a:solidFill>
                <a:latin typeface="Century Gothic" panose="020B0502020202020204" pitchFamily="34" charset="0"/>
              </a:rPr>
              <a:t>Astroparticle</a:t>
            </a:r>
            <a:r>
              <a:rPr lang="en-GB" sz="2200" dirty="0">
                <a:solidFill>
                  <a:srgbClr val="333333"/>
                </a:solidFill>
                <a:latin typeface="Century Gothic" panose="020B0502020202020204" pitchFamily="34" charset="0"/>
              </a:rPr>
              <a:t> Physics and Cosmology</a:t>
            </a:r>
          </a:p>
          <a:p>
            <a:pPr algn="l"/>
            <a:r>
              <a:rPr lang="en-GB" sz="2200" dirty="0">
                <a:solidFill>
                  <a:srgbClr val="333333"/>
                </a:solidFill>
                <a:latin typeface="Century Gothic" panose="020B0502020202020204" pitchFamily="34" charset="0"/>
              </a:rPr>
              <a:t>AMS, </a:t>
            </a:r>
            <a:r>
              <a:rPr lang="en-GB" sz="2200" dirty="0" err="1">
                <a:solidFill>
                  <a:srgbClr val="333333"/>
                </a:solidFill>
                <a:latin typeface="Century Gothic" panose="020B0502020202020204" pitchFamily="34" charset="0"/>
              </a:rPr>
              <a:t>DarkSide</a:t>
            </a:r>
            <a:r>
              <a:rPr lang="en-GB" sz="2200" dirty="0">
                <a:solidFill>
                  <a:srgbClr val="333333"/>
                </a:solidFill>
                <a:latin typeface="Century Gothic" panose="020B0502020202020204" pitchFamily="34" charset="0"/>
              </a:rPr>
              <a:t>, EUCLID, KM3, LVD, XENON</a:t>
            </a:r>
          </a:p>
          <a:p>
            <a:pPr algn="l"/>
            <a:endParaRPr lang="en-GB" sz="2200" dirty="0">
              <a:solidFill>
                <a:srgbClr val="333333"/>
              </a:solidFill>
              <a:latin typeface="Century Gothic" panose="020B0502020202020204" pitchFamily="34" charset="0"/>
            </a:endParaRPr>
          </a:p>
          <a:p>
            <a:pPr algn="l"/>
            <a:r>
              <a:rPr lang="en-GB" sz="2200" dirty="0">
                <a:solidFill>
                  <a:srgbClr val="333333"/>
                </a:solidFill>
                <a:latin typeface="Century Gothic" panose="020B0502020202020204" pitchFamily="34" charset="0"/>
              </a:rPr>
              <a:t>Detector R&amp;D, Technology Transfer and Computing</a:t>
            </a:r>
          </a:p>
          <a:p>
            <a:pPr algn="l"/>
            <a:endParaRPr lang="en-GB" sz="2200" dirty="0">
              <a:solidFill>
                <a:srgbClr val="333333"/>
              </a:solidFill>
              <a:latin typeface="Century Gothic" panose="020B0502020202020204" pitchFamily="34" charset="0"/>
            </a:endParaRPr>
          </a:p>
          <a:p>
            <a:pPr algn="l"/>
            <a:endParaRPr lang="en-GB" sz="2200" dirty="0">
              <a:solidFill>
                <a:srgbClr val="333333"/>
              </a:solidFill>
              <a:latin typeface="Century Gothic" panose="020B0502020202020204" pitchFamily="34" charset="0"/>
            </a:endParaRPr>
          </a:p>
          <a:p>
            <a:pPr algn="l"/>
            <a:endParaRPr lang="en-GB" sz="2200" dirty="0">
              <a:solidFill>
                <a:srgbClr val="333333"/>
              </a:solidFill>
              <a:latin typeface="Century Gothic" panose="020B0502020202020204" pitchFamily="34" charset="0"/>
            </a:endParaRPr>
          </a:p>
        </p:txBody>
      </p:sp>
      <p:pic>
        <p:nvPicPr>
          <p:cNvPr id="13318" name="Picture 6">
            <a:extLst>
              <a:ext uri="{FF2B5EF4-FFF2-40B4-BE49-F238E27FC236}">
                <a16:creationId xmlns:a16="http://schemas.microsoft.com/office/drawing/2014/main" id="{B25F6BBA-E170-B519-9246-3C6D51AD98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3455" y="3677572"/>
            <a:ext cx="2758201" cy="2758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6308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405CC44-DA16-2231-3788-FAA71A43F119}"/>
              </a:ext>
            </a:extLst>
          </p:cNvPr>
          <p:cNvSpPr>
            <a:spLocks noGrp="1"/>
          </p:cNvSpPr>
          <p:nvPr>
            <p:ph type="body" sz="quarter" idx="10"/>
          </p:nvPr>
        </p:nvSpPr>
        <p:spPr/>
        <p:txBody>
          <a:bodyPr/>
          <a:lstStyle/>
          <a:p>
            <a:r>
              <a:rPr lang="en-IT" dirty="0"/>
              <a:t>Research areas</a:t>
            </a:r>
          </a:p>
        </p:txBody>
      </p:sp>
      <p:pic>
        <p:nvPicPr>
          <p:cNvPr id="6" name="Picture 5">
            <a:extLst>
              <a:ext uri="{FF2B5EF4-FFF2-40B4-BE49-F238E27FC236}">
                <a16:creationId xmlns:a16="http://schemas.microsoft.com/office/drawing/2014/main" id="{EEA35782-406F-0726-18F3-3DCFEB87E872}"/>
              </a:ext>
            </a:extLst>
          </p:cNvPr>
          <p:cNvPicPr>
            <a:picLocks noChangeAspect="1"/>
          </p:cNvPicPr>
          <p:nvPr/>
        </p:nvPicPr>
        <p:blipFill>
          <a:blip r:embed="rId2"/>
          <a:stretch>
            <a:fillRect/>
          </a:stretch>
        </p:blipFill>
        <p:spPr>
          <a:xfrm>
            <a:off x="191344" y="1211219"/>
            <a:ext cx="11463097" cy="4435562"/>
          </a:xfrm>
          <a:prstGeom prst="rect">
            <a:avLst/>
          </a:prstGeom>
        </p:spPr>
      </p:pic>
    </p:spTree>
    <p:extLst>
      <p:ext uri="{BB962C8B-B14F-4D97-AF65-F5344CB8AC3E}">
        <p14:creationId xmlns:p14="http://schemas.microsoft.com/office/powerpoint/2010/main" val="555502462"/>
      </p:ext>
    </p:extLst>
  </p:cSld>
  <p:clrMapOvr>
    <a:masterClrMapping/>
  </p:clrMapOvr>
</p:sld>
</file>

<file path=ppt/theme/theme1.xml><?xml version="1.0" encoding="utf-8"?>
<a:theme xmlns:a="http://schemas.openxmlformats.org/drawingml/2006/main" name="COPERTINA">
  <a:themeElements>
    <a:clrScheme name="Personalizzato 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595959"/>
      </a:hlink>
      <a:folHlink>
        <a:srgbClr val="59595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4000" b="1" dirty="0" smtClean="0">
            <a:solidFill>
              <a:schemeClr val="bg1"/>
            </a:solidFill>
            <a:latin typeface="Century Gothic" panose="020B0502020202020204" pitchFamily="34" charset="0"/>
          </a:defRPr>
        </a:defPPr>
      </a:lstStyle>
    </a:txDef>
  </a:objectDefaults>
  <a:extraClrSchemeLst/>
</a:theme>
</file>

<file path=ppt/theme/theme2.xml><?xml version="1.0" encoding="utf-8"?>
<a:theme xmlns:a="http://schemas.openxmlformats.org/drawingml/2006/main" name="DIAPOSITIVE">
  <a:themeElements>
    <a:clrScheme name="Personalizzato 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595959"/>
      </a:hlink>
      <a:folHlink>
        <a:srgbClr val="59595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HIUSURA">
  <a:themeElements>
    <a:clrScheme name="Personalizzato 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595959"/>
      </a:hlink>
      <a:folHlink>
        <a:srgbClr val="59595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421</TotalTime>
  <Words>736</Words>
  <Application>Microsoft Macintosh PowerPoint</Application>
  <PresentationFormat>Widescreen</PresentationFormat>
  <Paragraphs>78</Paragraphs>
  <Slides>19</Slides>
  <Notes>0</Notes>
  <HiddenSlides>0</HiddenSlides>
  <MMClips>2</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19</vt:i4>
      </vt:variant>
    </vt:vector>
  </HeadingPairs>
  <TitlesOfParts>
    <vt:vector size="26" baseType="lpstr">
      <vt:lpstr>Arial</vt:lpstr>
      <vt:lpstr>Calibri</vt:lpstr>
      <vt:lpstr>Century Gothic</vt:lpstr>
      <vt:lpstr>Wingdings</vt:lpstr>
      <vt:lpstr>COPERTINA</vt:lpstr>
      <vt:lpstr>DIAPOSITIVE</vt:lpstr>
      <vt:lpstr>CHIUSURA</vt:lpstr>
      <vt:lpstr>International Master on Advanced Methods in Particle Physics </vt:lpstr>
      <vt:lpstr>Felsina (Etruscans  6th century BC)   Bononia (Romans in 189 BC)  Bologna (today)</vt:lpstr>
      <vt:lpstr>The University of Bologna </vt:lpstr>
      <vt:lpstr>PowerPoint Presentation</vt:lpstr>
      <vt:lpstr>The University of Bologna in figures </vt:lpstr>
      <vt:lpstr>What we are working 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Università di Bologna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UTENTE</dc:creator>
  <cp:lastModifiedBy>Angelo Carbone</cp:lastModifiedBy>
  <cp:revision>64</cp:revision>
  <dcterms:created xsi:type="dcterms:W3CDTF">2017-11-13T10:11:35Z</dcterms:created>
  <dcterms:modified xsi:type="dcterms:W3CDTF">2026-09-01T09:35:25Z</dcterms:modified>
</cp:coreProperties>
</file>