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86" r:id="rId5"/>
    <p:sldId id="289" r:id="rId6"/>
    <p:sldId id="269" r:id="rId7"/>
    <p:sldId id="290" r:id="rId8"/>
    <p:sldId id="291" r:id="rId9"/>
    <p:sldId id="294" r:id="rId10"/>
    <p:sldId id="292" r:id="rId11"/>
    <p:sldId id="293" r:id="rId12"/>
    <p:sldId id="295" r:id="rId13"/>
    <p:sldId id="296" r:id="rId14"/>
    <p:sldId id="299" r:id="rId15"/>
    <p:sldId id="300" r:id="rId16"/>
    <p:sldId id="301" r:id="rId17"/>
    <p:sldId id="302" r:id="rId18"/>
    <p:sldId id="303" r:id="rId19"/>
    <p:sldId id="304" r:id="rId20"/>
    <p:sldId id="309" r:id="rId21"/>
    <p:sldId id="310" r:id="rId22"/>
    <p:sldId id="305" r:id="rId23"/>
    <p:sldId id="306" r:id="rId24"/>
    <p:sldId id="307" r:id="rId25"/>
    <p:sldId id="308" r:id="rId26"/>
    <p:sldId id="279" r:id="rId27"/>
    <p:sldId id="312" r:id="rId28"/>
    <p:sldId id="311" r:id="rId29"/>
    <p:sldId id="298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74"/>
    <p:restoredTop sz="94383"/>
  </p:normalViewPr>
  <p:slideViewPr>
    <p:cSldViewPr snapToGrid="0">
      <p:cViewPr>
        <p:scale>
          <a:sx n="114" d="100"/>
          <a:sy n="114" d="100"/>
        </p:scale>
        <p:origin x="1192" y="1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C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907086101576575E-2"/>
          <c:y val="4.6296296296296294E-2"/>
          <c:w val="0.91111111111111109"/>
          <c:h val="0.89814814814814814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>
                  <a:tint val="54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Feuil1!$A$1:$A$100</c:f>
              <c:numCache>
                <c:formatCode>General</c:formatCode>
                <c:ptCount val="10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</c:numCache>
            </c:numRef>
          </c:xVal>
          <c:yVal>
            <c:numRef>
              <c:f>Feuil1!$B$1:$B$100</c:f>
              <c:numCache>
                <c:formatCode>General</c:formatCode>
                <c:ptCount val="100"/>
                <c:pt idx="0">
                  <c:v>0</c:v>
                </c:pt>
                <c:pt idx="1">
                  <c:v>8.7155742747658166E-2</c:v>
                </c:pt>
                <c:pt idx="2">
                  <c:v>0.17364817766693033</c:v>
                </c:pt>
                <c:pt idx="3">
                  <c:v>0.25881904510252074</c:v>
                </c:pt>
                <c:pt idx="4">
                  <c:v>0.34202014332566871</c:v>
                </c:pt>
                <c:pt idx="5">
                  <c:v>0.42261826174069944</c:v>
                </c:pt>
                <c:pt idx="6">
                  <c:v>0.49999999999999994</c:v>
                </c:pt>
                <c:pt idx="7">
                  <c:v>0.57357643635104605</c:v>
                </c:pt>
                <c:pt idx="8">
                  <c:v>0.64278760968653925</c:v>
                </c:pt>
                <c:pt idx="9">
                  <c:v>0.70710678118654746</c:v>
                </c:pt>
                <c:pt idx="10">
                  <c:v>0.76604444311897801</c:v>
                </c:pt>
                <c:pt idx="11">
                  <c:v>0.8191520442889918</c:v>
                </c:pt>
                <c:pt idx="12">
                  <c:v>0.8660254037844386</c:v>
                </c:pt>
                <c:pt idx="13">
                  <c:v>0.90630778703664994</c:v>
                </c:pt>
                <c:pt idx="14">
                  <c:v>0.93969262078590832</c:v>
                </c:pt>
                <c:pt idx="15">
                  <c:v>0.96592582628906831</c:v>
                </c:pt>
                <c:pt idx="16">
                  <c:v>0.98480775301220802</c:v>
                </c:pt>
                <c:pt idx="17">
                  <c:v>0.99619469809174555</c:v>
                </c:pt>
                <c:pt idx="18">
                  <c:v>1</c:v>
                </c:pt>
                <c:pt idx="19">
                  <c:v>0.99619469809174555</c:v>
                </c:pt>
                <c:pt idx="20">
                  <c:v>0.98480775301220802</c:v>
                </c:pt>
                <c:pt idx="21">
                  <c:v>0.96592582628906831</c:v>
                </c:pt>
                <c:pt idx="22">
                  <c:v>0.93969262078590843</c:v>
                </c:pt>
                <c:pt idx="23">
                  <c:v>0.90630778703665005</c:v>
                </c:pt>
                <c:pt idx="24">
                  <c:v>0.86602540378443871</c:v>
                </c:pt>
                <c:pt idx="25">
                  <c:v>0.81915204428899202</c:v>
                </c:pt>
                <c:pt idx="26">
                  <c:v>0.76604444311897801</c:v>
                </c:pt>
                <c:pt idx="27">
                  <c:v>0.70710678118654757</c:v>
                </c:pt>
                <c:pt idx="28">
                  <c:v>0.64278760968653947</c:v>
                </c:pt>
                <c:pt idx="29">
                  <c:v>0.57357643635104594</c:v>
                </c:pt>
                <c:pt idx="30">
                  <c:v>0.49999999999999994</c:v>
                </c:pt>
                <c:pt idx="31">
                  <c:v>0.4226182617406995</c:v>
                </c:pt>
                <c:pt idx="32">
                  <c:v>0.34202014332566888</c:v>
                </c:pt>
                <c:pt idx="33">
                  <c:v>0.25881904510252102</c:v>
                </c:pt>
                <c:pt idx="34">
                  <c:v>0.17364817766693072</c:v>
                </c:pt>
                <c:pt idx="35">
                  <c:v>8.7155742747658194E-2</c:v>
                </c:pt>
                <c:pt idx="36">
                  <c:v>1.2246467991473532E-16</c:v>
                </c:pt>
                <c:pt idx="37">
                  <c:v>-8.7155742747657944E-2</c:v>
                </c:pt>
                <c:pt idx="38">
                  <c:v>-0.17364817766693047</c:v>
                </c:pt>
                <c:pt idx="39">
                  <c:v>-0.25881904510252035</c:v>
                </c:pt>
                <c:pt idx="40">
                  <c:v>-0.34202014332566866</c:v>
                </c:pt>
                <c:pt idx="41">
                  <c:v>-0.42261826174069927</c:v>
                </c:pt>
                <c:pt idx="42">
                  <c:v>-0.50000000000000011</c:v>
                </c:pt>
                <c:pt idx="43">
                  <c:v>-0.57357643635104583</c:v>
                </c:pt>
                <c:pt idx="44">
                  <c:v>-0.64278760968653925</c:v>
                </c:pt>
                <c:pt idx="45">
                  <c:v>-0.70710678118654746</c:v>
                </c:pt>
                <c:pt idx="46">
                  <c:v>-0.7660444431189779</c:v>
                </c:pt>
                <c:pt idx="47">
                  <c:v>-0.81915204428899158</c:v>
                </c:pt>
                <c:pt idx="48">
                  <c:v>-0.86602540378443837</c:v>
                </c:pt>
                <c:pt idx="49">
                  <c:v>-0.90630778703665005</c:v>
                </c:pt>
                <c:pt idx="50">
                  <c:v>-0.93969262078590821</c:v>
                </c:pt>
                <c:pt idx="51">
                  <c:v>-0.96592582628906831</c:v>
                </c:pt>
                <c:pt idx="52">
                  <c:v>-0.98480775301220802</c:v>
                </c:pt>
                <c:pt idx="53">
                  <c:v>-0.99619469809174555</c:v>
                </c:pt>
                <c:pt idx="54">
                  <c:v>-1</c:v>
                </c:pt>
                <c:pt idx="55">
                  <c:v>-0.99619469809174555</c:v>
                </c:pt>
                <c:pt idx="56">
                  <c:v>-0.98480775301220813</c:v>
                </c:pt>
                <c:pt idx="57">
                  <c:v>-0.96592582628906842</c:v>
                </c:pt>
                <c:pt idx="58">
                  <c:v>-0.93969262078590832</c:v>
                </c:pt>
                <c:pt idx="59">
                  <c:v>-0.90630778703665027</c:v>
                </c:pt>
                <c:pt idx="60">
                  <c:v>-0.8660254037844386</c:v>
                </c:pt>
                <c:pt idx="61">
                  <c:v>-0.8191520442889918</c:v>
                </c:pt>
                <c:pt idx="62">
                  <c:v>-0.76604444311897812</c:v>
                </c:pt>
                <c:pt idx="63">
                  <c:v>-0.70710678118654768</c:v>
                </c:pt>
                <c:pt idx="64">
                  <c:v>-0.64278760968653958</c:v>
                </c:pt>
                <c:pt idx="65">
                  <c:v>-0.57357643635104649</c:v>
                </c:pt>
                <c:pt idx="66">
                  <c:v>-0.50000000000000044</c:v>
                </c:pt>
                <c:pt idx="67">
                  <c:v>-0.42261826174069922</c:v>
                </c:pt>
                <c:pt idx="68">
                  <c:v>-0.34202014332566943</c:v>
                </c:pt>
                <c:pt idx="69">
                  <c:v>-0.25881904510252068</c:v>
                </c:pt>
                <c:pt idx="70">
                  <c:v>-0.17364817766693039</c:v>
                </c:pt>
                <c:pt idx="71">
                  <c:v>-8.7155742747658319E-2</c:v>
                </c:pt>
                <c:pt idx="72">
                  <c:v>-2.4492935982947064E-16</c:v>
                </c:pt>
                <c:pt idx="73">
                  <c:v>8.7155742747657833E-2</c:v>
                </c:pt>
                <c:pt idx="74">
                  <c:v>0.17364817766692991</c:v>
                </c:pt>
                <c:pt idx="75">
                  <c:v>0.25881904510252107</c:v>
                </c:pt>
                <c:pt idx="76">
                  <c:v>0.34202014332566893</c:v>
                </c:pt>
                <c:pt idx="77">
                  <c:v>0.42261826174069878</c:v>
                </c:pt>
                <c:pt idx="78">
                  <c:v>0.49999999999999928</c:v>
                </c:pt>
                <c:pt idx="79">
                  <c:v>0.57357643635104605</c:v>
                </c:pt>
                <c:pt idx="80">
                  <c:v>0.64278760968653925</c:v>
                </c:pt>
                <c:pt idx="81">
                  <c:v>0.70710678118654735</c:v>
                </c:pt>
                <c:pt idx="82">
                  <c:v>0.76604444311897779</c:v>
                </c:pt>
                <c:pt idx="83">
                  <c:v>0.81915204428899158</c:v>
                </c:pt>
                <c:pt idx="84">
                  <c:v>0.86602540378443882</c:v>
                </c:pt>
                <c:pt idx="85">
                  <c:v>0.90630778703665005</c:v>
                </c:pt>
                <c:pt idx="86">
                  <c:v>0.93969262078590809</c:v>
                </c:pt>
                <c:pt idx="87">
                  <c:v>0.96592582628906809</c:v>
                </c:pt>
                <c:pt idx="88">
                  <c:v>0.98480775301220802</c:v>
                </c:pt>
                <c:pt idx="89">
                  <c:v>0.99619469809174555</c:v>
                </c:pt>
                <c:pt idx="90">
                  <c:v>1</c:v>
                </c:pt>
                <c:pt idx="91">
                  <c:v>0.99619469809174555</c:v>
                </c:pt>
                <c:pt idx="92">
                  <c:v>0.98480775301220813</c:v>
                </c:pt>
                <c:pt idx="93">
                  <c:v>0.96592582628906842</c:v>
                </c:pt>
                <c:pt idx="94">
                  <c:v>0.93969262078590865</c:v>
                </c:pt>
                <c:pt idx="95">
                  <c:v>0.90630778703665027</c:v>
                </c:pt>
                <c:pt idx="96">
                  <c:v>0.86602540378443915</c:v>
                </c:pt>
                <c:pt idx="97">
                  <c:v>0.81915204428899135</c:v>
                </c:pt>
                <c:pt idx="98">
                  <c:v>0.76604444311897757</c:v>
                </c:pt>
                <c:pt idx="99">
                  <c:v>0.70710678118654846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69C-524A-8D9A-613F05A916B5}"/>
            </c:ext>
          </c:extLst>
        </c:ser>
        <c:ser>
          <c:idx val="1"/>
          <c:order val="1"/>
          <c:spPr>
            <a:ln w="19050" cap="rnd">
              <a:solidFill>
                <a:schemeClr val="tx2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Feuil1!$A$1:$A$100</c:f>
              <c:numCache>
                <c:formatCode>General</c:formatCode>
                <c:ptCount val="10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</c:numCache>
            </c:numRef>
          </c:xVal>
          <c:yVal>
            <c:numRef>
              <c:f>Feuil1!$C$1:$C$100</c:f>
              <c:numCache>
                <c:formatCode>General</c:formatCode>
                <c:ptCount val="100"/>
                <c:pt idx="0">
                  <c:v>9.9833416646828155E-2</c:v>
                </c:pt>
                <c:pt idx="1">
                  <c:v>0.18617384741777437</c:v>
                </c:pt>
                <c:pt idx="2">
                  <c:v>0.27109738279502876</c:v>
                </c:pt>
                <c:pt idx="3">
                  <c:v>0.35395770339613769</c:v>
                </c:pt>
                <c:pt idx="4">
                  <c:v>0.43412419214889725</c:v>
                </c:pt>
                <c:pt idx="5">
                  <c:v>0.51098673366804959</c:v>
                </c:pt>
                <c:pt idx="6">
                  <c:v>0.58396035760176224</c:v>
                </c:pt>
                <c:pt idx="7">
                  <c:v>0.65248969060922124</c:v>
                </c:pt>
                <c:pt idx="8">
                  <c:v>0.71605318308709687</c:v>
                </c:pt>
                <c:pt idx="9">
                  <c:v>0.77416707847694644</c:v>
                </c:pt>
                <c:pt idx="10">
                  <c:v>0.82638909494472379</c:v>
                </c:pt>
                <c:pt idx="11">
                  <c:v>0.87232179141259358</c:v>
                </c:pt>
                <c:pt idx="12">
                  <c:v>0.9116155923255147</c:v>
                </c:pt>
                <c:pt idx="13">
                  <c:v>0.94397144813229417</c:v>
                </c:pt>
                <c:pt idx="14">
                  <c:v>0.96914311123324259</c:v>
                </c:pt>
                <c:pt idx="15">
                  <c:v>0.98693901007309592</c:v>
                </c:pt>
                <c:pt idx="16">
                  <c:v>0.99722370711622532</c:v>
                </c:pt>
                <c:pt idx="17">
                  <c:v>0.99991892960806283</c:v>
                </c:pt>
                <c:pt idx="18">
                  <c:v>0.99500416527802571</c:v>
                </c:pt>
                <c:pt idx="19">
                  <c:v>0.98251681845028138</c:v>
                </c:pt>
                <c:pt idx="20">
                  <c:v>0.96255192537425516</c:v>
                </c:pt>
                <c:pt idx="21">
                  <c:v>0.93526143094138747</c:v>
                </c:pt>
                <c:pt idx="22">
                  <c:v>0.90085303229276381</c:v>
                </c:pt>
                <c:pt idx="23">
                  <c:v>0.85958859811845911</c:v>
                </c:pt>
                <c:pt idx="24">
                  <c:v>0.8117821756786866</c:v>
                </c:pt>
                <c:pt idx="25">
                  <c:v>0.75779760071451996</c:v>
                </c:pt>
                <c:pt idx="26">
                  <c:v>0.69804572843821378</c:v>
                </c:pt>
                <c:pt idx="27">
                  <c:v>0.63298130667695818</c:v>
                </c:pt>
                <c:pt idx="28">
                  <c:v>0.56309951496732824</c:v>
                </c:pt>
                <c:pt idx="29">
                  <c:v>0.48893219594001314</c:v>
                </c:pt>
                <c:pt idx="30">
                  <c:v>0.41104380767626331</c:v>
                </c:pt>
                <c:pt idx="31">
                  <c:v>0.33002712784106014</c:v>
                </c:pt>
                <c:pt idx="32">
                  <c:v>0.24649874228715835</c:v>
                </c:pt>
                <c:pt idx="33">
                  <c:v>0.16109435246444123</c:v>
                </c:pt>
                <c:pt idx="34">
                  <c:v>7.4463937348040216E-2</c:v>
                </c:pt>
                <c:pt idx="35">
                  <c:v>-1.2733193294134514E-2</c:v>
                </c:pt>
                <c:pt idx="36">
                  <c:v>-9.9833416646828113E-2</c:v>
                </c:pt>
                <c:pt idx="37">
                  <c:v>-0.18617384741777426</c:v>
                </c:pt>
                <c:pt idx="38">
                  <c:v>-0.27109738279502893</c:v>
                </c:pt>
                <c:pt idx="39">
                  <c:v>-0.35395770339613736</c:v>
                </c:pt>
                <c:pt idx="40">
                  <c:v>-0.43412419214889725</c:v>
                </c:pt>
                <c:pt idx="41">
                  <c:v>-0.51098673366804948</c:v>
                </c:pt>
                <c:pt idx="42">
                  <c:v>-0.58396035760176257</c:v>
                </c:pt>
                <c:pt idx="43">
                  <c:v>-0.65248969060922102</c:v>
                </c:pt>
                <c:pt idx="44">
                  <c:v>-0.71605318308709687</c:v>
                </c:pt>
                <c:pt idx="45">
                  <c:v>-0.77416707847694621</c:v>
                </c:pt>
                <c:pt idx="46">
                  <c:v>-0.82638909494472357</c:v>
                </c:pt>
                <c:pt idx="47">
                  <c:v>-0.87232179141259325</c:v>
                </c:pt>
                <c:pt idx="48">
                  <c:v>-0.91161559232551437</c:v>
                </c:pt>
                <c:pt idx="49">
                  <c:v>-0.94397144813229417</c:v>
                </c:pt>
                <c:pt idx="50">
                  <c:v>-0.96914311123324226</c:v>
                </c:pt>
                <c:pt idx="51">
                  <c:v>-0.98693901007309581</c:v>
                </c:pt>
                <c:pt idx="52">
                  <c:v>-0.99722370711622532</c:v>
                </c:pt>
                <c:pt idx="53">
                  <c:v>-0.99991892960806283</c:v>
                </c:pt>
                <c:pt idx="54">
                  <c:v>-0.99500416527802582</c:v>
                </c:pt>
                <c:pt idx="55">
                  <c:v>-0.98251681845028149</c:v>
                </c:pt>
                <c:pt idx="56">
                  <c:v>-0.96255192537425538</c:v>
                </c:pt>
                <c:pt idx="57">
                  <c:v>-0.93526143094138781</c:v>
                </c:pt>
                <c:pt idx="58">
                  <c:v>-0.90085303229276381</c:v>
                </c:pt>
                <c:pt idx="59">
                  <c:v>-0.85958859811845967</c:v>
                </c:pt>
                <c:pt idx="60">
                  <c:v>-0.81178217567868671</c:v>
                </c:pt>
                <c:pt idx="61">
                  <c:v>-0.75779760071451996</c:v>
                </c:pt>
                <c:pt idx="62">
                  <c:v>-0.69804572843821411</c:v>
                </c:pt>
                <c:pt idx="63">
                  <c:v>-0.63298130667695862</c:v>
                </c:pt>
                <c:pt idx="64">
                  <c:v>-0.56309951496732868</c:v>
                </c:pt>
                <c:pt idx="65">
                  <c:v>-0.48893219594001402</c:v>
                </c:pt>
                <c:pt idx="66">
                  <c:v>-0.41104380767626425</c:v>
                </c:pt>
                <c:pt idx="67">
                  <c:v>-0.33002712784106025</c:v>
                </c:pt>
                <c:pt idx="68">
                  <c:v>-0.24649874228715932</c:v>
                </c:pt>
                <c:pt idx="69">
                  <c:v>-0.16109435246444137</c:v>
                </c:pt>
                <c:pt idx="70">
                  <c:v>-7.446393734804034E-2</c:v>
                </c:pt>
                <c:pt idx="71">
                  <c:v>1.2733193294133947E-2</c:v>
                </c:pt>
                <c:pt idx="72">
                  <c:v>9.9833416646827558E-2</c:v>
                </c:pt>
                <c:pt idx="73">
                  <c:v>0.18617384741777368</c:v>
                </c:pt>
                <c:pt idx="74">
                  <c:v>0.27109738279502799</c:v>
                </c:pt>
                <c:pt idx="75">
                  <c:v>0.35395770339613764</c:v>
                </c:pt>
                <c:pt idx="76">
                  <c:v>0.43412419214889714</c:v>
                </c:pt>
                <c:pt idx="77">
                  <c:v>0.51098673366804859</c:v>
                </c:pt>
                <c:pt idx="78">
                  <c:v>0.58396035760176135</c:v>
                </c:pt>
                <c:pt idx="79">
                  <c:v>0.65248969060922091</c:v>
                </c:pt>
                <c:pt idx="80">
                  <c:v>0.71605318308709653</c:v>
                </c:pt>
                <c:pt idx="81">
                  <c:v>0.7741670784769461</c:v>
                </c:pt>
                <c:pt idx="82">
                  <c:v>0.82638909494472346</c:v>
                </c:pt>
                <c:pt idx="83">
                  <c:v>0.87232179141259314</c:v>
                </c:pt>
                <c:pt idx="84">
                  <c:v>0.91161559232551459</c:v>
                </c:pt>
                <c:pt idx="85">
                  <c:v>0.94397144813229406</c:v>
                </c:pt>
                <c:pt idx="86">
                  <c:v>0.96914311123324226</c:v>
                </c:pt>
                <c:pt idx="87">
                  <c:v>0.9869390100730957</c:v>
                </c:pt>
                <c:pt idx="88">
                  <c:v>0.99722370711622532</c:v>
                </c:pt>
                <c:pt idx="89">
                  <c:v>0.99991892960806283</c:v>
                </c:pt>
                <c:pt idx="90">
                  <c:v>0.99500416527802582</c:v>
                </c:pt>
                <c:pt idx="91">
                  <c:v>0.9825168184502816</c:v>
                </c:pt>
                <c:pt idx="92">
                  <c:v>0.96255192537425538</c:v>
                </c:pt>
                <c:pt idx="93">
                  <c:v>0.93526143094138792</c:v>
                </c:pt>
                <c:pt idx="94">
                  <c:v>0.90085303229276426</c:v>
                </c:pt>
                <c:pt idx="95">
                  <c:v>0.85958859811845978</c:v>
                </c:pt>
                <c:pt idx="96">
                  <c:v>0.81178217567868727</c:v>
                </c:pt>
                <c:pt idx="97">
                  <c:v>0.75779760071451951</c:v>
                </c:pt>
                <c:pt idx="98">
                  <c:v>0.69804572843821355</c:v>
                </c:pt>
                <c:pt idx="99">
                  <c:v>0.6329813066769594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69C-524A-8D9A-613F05A916B5}"/>
            </c:ext>
          </c:extLst>
        </c:ser>
        <c:ser>
          <c:idx val="2"/>
          <c:order val="2"/>
          <c:spPr>
            <a:ln w="19050" cap="rnd">
              <a:solidFill>
                <a:schemeClr val="tx2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Feuil1!$A$1:$A$100</c:f>
              <c:numCache>
                <c:formatCode>General</c:formatCode>
                <c:ptCount val="10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</c:numCache>
            </c:numRef>
          </c:xVal>
          <c:yVal>
            <c:numRef>
              <c:f>Feuil1!$D$1:$D$100</c:f>
              <c:numCache>
                <c:formatCode>General</c:formatCode>
                <c:ptCount val="100"/>
                <c:pt idx="0">
                  <c:v>0.19866933079506122</c:v>
                </c:pt>
                <c:pt idx="1">
                  <c:v>0.28333176454538411</c:v>
                </c:pt>
                <c:pt idx="2">
                  <c:v>0.36583787248711963</c:v>
                </c:pt>
                <c:pt idx="3">
                  <c:v>0.4455597333202812</c:v>
                </c:pt>
                <c:pt idx="4">
                  <c:v>0.52189061554655281</c:v>
                </c:pt>
                <c:pt idx="5">
                  <c:v>0.59424959506234554</c:v>
                </c:pt>
                <c:pt idx="6">
                  <c:v>0.66208597634199795</c:v>
                </c:pt>
                <c:pt idx="7">
                  <c:v>0.72488348356324472</c:v>
                </c:pt>
                <c:pt idx="8">
                  <c:v>0.78216418977796109</c:v>
                </c:pt>
                <c:pt idx="9">
                  <c:v>0.83349215422481648</c:v>
                </c:pt>
                <c:pt idx="10">
                  <c:v>0.87847674010169829</c:v>
                </c:pt>
                <c:pt idx="11">
                  <c:v>0.91677558754764776</c:v>
                </c:pt>
                <c:pt idx="12">
                  <c:v>0.94809721920812484</c:v>
                </c:pt>
                <c:pt idx="13">
                  <c:v>0.97220325855367506</c:v>
                </c:pt>
                <c:pt idx="14">
                  <c:v>0.98891024406925432</c:v>
                </c:pt>
                <c:pt idx="15">
                  <c:v>0.99809102550713535</c:v>
                </c:pt>
                <c:pt idx="16">
                  <c:v>0.99967573157706846</c:v>
                </c:pt>
                <c:pt idx="17">
                  <c:v>0.99365230170898966</c:v>
                </c:pt>
                <c:pt idx="18">
                  <c:v>0.98006657784124163</c:v>
                </c:pt>
                <c:pt idx="19">
                  <c:v>0.95902195553574221</c:v>
                </c:pt>
                <c:pt idx="20">
                  <c:v>0.93067859707532652</c:v>
                </c:pt>
                <c:pt idx="21">
                  <c:v>0.89525221253206611</c:v>
                </c:pt>
                <c:pt idx="22">
                  <c:v>0.85301241808337125</c:v>
                </c:pt>
                <c:pt idx="23">
                  <c:v>0.80428068407008158</c:v>
                </c:pt>
                <c:pt idx="24">
                  <c:v>0.74942788841306374</c:v>
                </c:pt>
                <c:pt idx="25">
                  <c:v>0.68887149400829117</c:v>
                </c:pt>
                <c:pt idx="26">
                  <c:v>0.62307237158213458</c:v>
                </c:pt>
                <c:pt idx="27">
                  <c:v>0.55253129218685404</c:v>
                </c:pt>
                <c:pt idx="28">
                  <c:v>0.47778511603051566</c:v>
                </c:pt>
                <c:pt idx="29">
                  <c:v>0.39940270664664385</c:v>
                </c:pt>
                <c:pt idx="30">
                  <c:v>0.31798060149924351</c:v>
                </c:pt>
                <c:pt idx="31">
                  <c:v>0.23413847197249721</c:v>
                </c:pt>
                <c:pt idx="32">
                  <c:v>0.14851440729736548</c:v>
                </c:pt>
                <c:pt idx="33">
                  <c:v>6.1760058307249829E-2</c:v>
                </c:pt>
                <c:pt idx="34">
                  <c:v>-2.5464322018326772E-2</c:v>
                </c:pt>
                <c:pt idx="35">
                  <c:v>-0.11249490347756633</c:v>
                </c:pt>
                <c:pt idx="36">
                  <c:v>-0.19866933079506127</c:v>
                </c:pt>
                <c:pt idx="37">
                  <c:v>-0.28333176454538406</c:v>
                </c:pt>
                <c:pt idx="38">
                  <c:v>-0.36583787248711991</c:v>
                </c:pt>
                <c:pt idx="39">
                  <c:v>-0.44555973332028104</c:v>
                </c:pt>
                <c:pt idx="40">
                  <c:v>-0.52189061554655292</c:v>
                </c:pt>
                <c:pt idx="41">
                  <c:v>-0.59424959506234554</c:v>
                </c:pt>
                <c:pt idx="42">
                  <c:v>-0.66208597634199817</c:v>
                </c:pt>
                <c:pt idx="43">
                  <c:v>-0.72488348356324472</c:v>
                </c:pt>
                <c:pt idx="44">
                  <c:v>-0.78216418977796109</c:v>
                </c:pt>
                <c:pt idx="45">
                  <c:v>-0.83349215422481648</c:v>
                </c:pt>
                <c:pt idx="46">
                  <c:v>-0.87847674010169818</c:v>
                </c:pt>
                <c:pt idx="47">
                  <c:v>-0.91677558754764765</c:v>
                </c:pt>
                <c:pt idx="48">
                  <c:v>-0.94809721920812473</c:v>
                </c:pt>
                <c:pt idx="49">
                  <c:v>-0.97220325855367529</c:v>
                </c:pt>
                <c:pt idx="50">
                  <c:v>-0.98891024406925432</c:v>
                </c:pt>
                <c:pt idx="51">
                  <c:v>-0.99809102550713535</c:v>
                </c:pt>
                <c:pt idx="52">
                  <c:v>-0.99967573157706846</c:v>
                </c:pt>
                <c:pt idx="53">
                  <c:v>-0.99365230170898966</c:v>
                </c:pt>
                <c:pt idx="54">
                  <c:v>-0.98006657784124163</c:v>
                </c:pt>
                <c:pt idx="55">
                  <c:v>-0.95902195553574221</c:v>
                </c:pt>
                <c:pt idx="56">
                  <c:v>-0.93067859707532663</c:v>
                </c:pt>
                <c:pt idx="57">
                  <c:v>-0.89525221253206633</c:v>
                </c:pt>
                <c:pt idx="58">
                  <c:v>-0.85301241808337103</c:v>
                </c:pt>
                <c:pt idx="59">
                  <c:v>-0.80428068407008191</c:v>
                </c:pt>
                <c:pt idx="60">
                  <c:v>-0.7494278884130634</c:v>
                </c:pt>
                <c:pt idx="61">
                  <c:v>-0.68887149400829095</c:v>
                </c:pt>
                <c:pt idx="62">
                  <c:v>-0.62307237158213469</c:v>
                </c:pt>
                <c:pt idx="63">
                  <c:v>-0.55253129218685415</c:v>
                </c:pt>
                <c:pt idx="64">
                  <c:v>-0.47778511603051577</c:v>
                </c:pt>
                <c:pt idx="65">
                  <c:v>-0.39940270664664435</c:v>
                </c:pt>
                <c:pt idx="66">
                  <c:v>-0.31798060149924406</c:v>
                </c:pt>
                <c:pt idx="67">
                  <c:v>-0.2341384719724969</c:v>
                </c:pt>
                <c:pt idx="68">
                  <c:v>-0.14851440729736604</c:v>
                </c:pt>
                <c:pt idx="69">
                  <c:v>-6.176005830724951E-2</c:v>
                </c:pt>
                <c:pt idx="70">
                  <c:v>2.5464322018327094E-2</c:v>
                </c:pt>
                <c:pt idx="71">
                  <c:v>0.1124949034775662</c:v>
                </c:pt>
                <c:pt idx="72">
                  <c:v>0.19866933079506116</c:v>
                </c:pt>
                <c:pt idx="73">
                  <c:v>0.28333176454538395</c:v>
                </c:pt>
                <c:pt idx="74">
                  <c:v>0.36583787248711941</c:v>
                </c:pt>
                <c:pt idx="75">
                  <c:v>0.4455597333202817</c:v>
                </c:pt>
                <c:pt idx="76">
                  <c:v>0.52189061554655314</c:v>
                </c:pt>
                <c:pt idx="77">
                  <c:v>0.59424959506234509</c:v>
                </c:pt>
                <c:pt idx="78">
                  <c:v>0.6620859763419974</c:v>
                </c:pt>
                <c:pt idx="79">
                  <c:v>0.72488348356324495</c:v>
                </c:pt>
                <c:pt idx="80">
                  <c:v>0.78216418977796109</c:v>
                </c:pt>
                <c:pt idx="81">
                  <c:v>0.83349215422481637</c:v>
                </c:pt>
                <c:pt idx="82">
                  <c:v>0.87847674010169818</c:v>
                </c:pt>
                <c:pt idx="83">
                  <c:v>0.91677558754764765</c:v>
                </c:pt>
                <c:pt idx="84">
                  <c:v>0.94809721920812506</c:v>
                </c:pt>
                <c:pt idx="85">
                  <c:v>0.97220325855367518</c:v>
                </c:pt>
                <c:pt idx="86">
                  <c:v>0.98891024406925432</c:v>
                </c:pt>
                <c:pt idx="87">
                  <c:v>0.99809102550713535</c:v>
                </c:pt>
                <c:pt idx="88">
                  <c:v>0.99967573157706846</c:v>
                </c:pt>
                <c:pt idx="89">
                  <c:v>0.99365230170898966</c:v>
                </c:pt>
                <c:pt idx="90">
                  <c:v>0.98006657784124185</c:v>
                </c:pt>
                <c:pt idx="91">
                  <c:v>0.95902195553574243</c:v>
                </c:pt>
                <c:pt idx="92">
                  <c:v>0.93067859707532696</c:v>
                </c:pt>
                <c:pt idx="93">
                  <c:v>0.89525221253206677</c:v>
                </c:pt>
                <c:pt idx="94">
                  <c:v>0.85301241808337203</c:v>
                </c:pt>
                <c:pt idx="95">
                  <c:v>0.80428068407008246</c:v>
                </c:pt>
                <c:pt idx="96">
                  <c:v>0.74942788841306474</c:v>
                </c:pt>
                <c:pt idx="97">
                  <c:v>0.68887149400829106</c:v>
                </c:pt>
                <c:pt idx="98">
                  <c:v>0.6230723715821348</c:v>
                </c:pt>
                <c:pt idx="99">
                  <c:v>0.5525312921868557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69C-524A-8D9A-613F05A916B5}"/>
            </c:ext>
          </c:extLst>
        </c:ser>
        <c:ser>
          <c:idx val="3"/>
          <c:order val="3"/>
          <c:spPr>
            <a:ln w="19050" cap="rnd">
              <a:solidFill>
                <a:schemeClr val="tx2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Feuil1!$A$1:$A$100</c:f>
              <c:numCache>
                <c:formatCode>General</c:formatCode>
                <c:ptCount val="10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</c:numCache>
            </c:numRef>
          </c:xVal>
          <c:yVal>
            <c:numRef>
              <c:f>Feuil1!$E$1:$E$100</c:f>
              <c:numCache>
                <c:formatCode>General</c:formatCode>
                <c:ptCount val="100"/>
                <c:pt idx="0">
                  <c:v>-9.9833416646828155E-2</c:v>
                </c:pt>
                <c:pt idx="1">
                  <c:v>-1.2733193294134455E-2</c:v>
                </c:pt>
                <c:pt idx="2">
                  <c:v>7.4463937348039938E-2</c:v>
                </c:pt>
                <c:pt idx="3">
                  <c:v>0.16109435246444104</c:v>
                </c:pt>
                <c:pt idx="4">
                  <c:v>0.24649874228715823</c:v>
                </c:pt>
                <c:pt idx="5">
                  <c:v>0.33002712784106014</c:v>
                </c:pt>
                <c:pt idx="6">
                  <c:v>0.41104380767626342</c:v>
                </c:pt>
                <c:pt idx="7">
                  <c:v>0.4889321959400133</c:v>
                </c:pt>
                <c:pt idx="8">
                  <c:v>0.56309951496732813</c:v>
                </c:pt>
                <c:pt idx="9">
                  <c:v>0.63298130667695818</c:v>
                </c:pt>
                <c:pt idx="10">
                  <c:v>0.69804572843821378</c:v>
                </c:pt>
                <c:pt idx="11">
                  <c:v>0.75779760071451985</c:v>
                </c:pt>
                <c:pt idx="12">
                  <c:v>0.81178217567868649</c:v>
                </c:pt>
                <c:pt idx="13">
                  <c:v>0.85958859811845911</c:v>
                </c:pt>
                <c:pt idx="14">
                  <c:v>0.9008530322927637</c:v>
                </c:pt>
                <c:pt idx="15">
                  <c:v>0.93526143094138747</c:v>
                </c:pt>
                <c:pt idx="16">
                  <c:v>0.96255192537425516</c:v>
                </c:pt>
                <c:pt idx="17">
                  <c:v>0.98251681845028138</c:v>
                </c:pt>
                <c:pt idx="18">
                  <c:v>0.99500416527802571</c:v>
                </c:pt>
                <c:pt idx="19">
                  <c:v>0.99991892960806283</c:v>
                </c:pt>
                <c:pt idx="20">
                  <c:v>0.99722370711622532</c:v>
                </c:pt>
                <c:pt idx="21">
                  <c:v>0.98693901007309592</c:v>
                </c:pt>
                <c:pt idx="22">
                  <c:v>0.96914311123324259</c:v>
                </c:pt>
                <c:pt idx="23">
                  <c:v>0.94397144813229428</c:v>
                </c:pt>
                <c:pt idx="24">
                  <c:v>0.91161559232551481</c:v>
                </c:pt>
                <c:pt idx="25">
                  <c:v>0.87232179141259381</c:v>
                </c:pt>
                <c:pt idx="26">
                  <c:v>0.8263890949447239</c:v>
                </c:pt>
                <c:pt idx="27">
                  <c:v>0.77416707847694655</c:v>
                </c:pt>
                <c:pt idx="28">
                  <c:v>0.71605318308709709</c:v>
                </c:pt>
                <c:pt idx="29">
                  <c:v>0.65248969060922124</c:v>
                </c:pt>
                <c:pt idx="30">
                  <c:v>0.58396035760176235</c:v>
                </c:pt>
                <c:pt idx="31">
                  <c:v>0.5109867336680497</c:v>
                </c:pt>
                <c:pt idx="32">
                  <c:v>0.43412419214889747</c:v>
                </c:pt>
                <c:pt idx="33">
                  <c:v>0.35395770339613802</c:v>
                </c:pt>
                <c:pt idx="34">
                  <c:v>0.27109738279502921</c:v>
                </c:pt>
                <c:pt idx="35">
                  <c:v>0.18617384741777449</c:v>
                </c:pt>
                <c:pt idx="36">
                  <c:v>9.9833416646828363E-2</c:v>
                </c:pt>
                <c:pt idx="37">
                  <c:v>1.2733193294134759E-2</c:v>
                </c:pt>
                <c:pt idx="38">
                  <c:v>-7.446393734803998E-2</c:v>
                </c:pt>
                <c:pt idx="39">
                  <c:v>-0.16109435246444057</c:v>
                </c:pt>
                <c:pt idx="40">
                  <c:v>-0.2464987422871581</c:v>
                </c:pt>
                <c:pt idx="41">
                  <c:v>-0.33002712784105992</c:v>
                </c:pt>
                <c:pt idx="42">
                  <c:v>-0.41104380767626347</c:v>
                </c:pt>
                <c:pt idx="43">
                  <c:v>-0.48893219594001291</c:v>
                </c:pt>
                <c:pt idx="44">
                  <c:v>-0.56309951496732802</c:v>
                </c:pt>
                <c:pt idx="45">
                  <c:v>-0.63298130667695796</c:v>
                </c:pt>
                <c:pt idx="46">
                  <c:v>-0.69804572843821355</c:v>
                </c:pt>
                <c:pt idx="47">
                  <c:v>-0.75779760071451985</c:v>
                </c:pt>
                <c:pt idx="48">
                  <c:v>-0.81178217567868649</c:v>
                </c:pt>
                <c:pt idx="49">
                  <c:v>-0.85958859811845945</c:v>
                </c:pt>
                <c:pt idx="50">
                  <c:v>-0.9008530322927637</c:v>
                </c:pt>
                <c:pt idx="51">
                  <c:v>-0.93526143094138769</c:v>
                </c:pt>
                <c:pt idx="52">
                  <c:v>-0.96255192537425527</c:v>
                </c:pt>
                <c:pt idx="53">
                  <c:v>-0.98251681845028149</c:v>
                </c:pt>
                <c:pt idx="54">
                  <c:v>-0.99500416527802582</c:v>
                </c:pt>
                <c:pt idx="55">
                  <c:v>-0.99991892960806283</c:v>
                </c:pt>
                <c:pt idx="56">
                  <c:v>-0.99722370711622532</c:v>
                </c:pt>
                <c:pt idx="57">
                  <c:v>-0.98693901007309592</c:v>
                </c:pt>
                <c:pt idx="58">
                  <c:v>-0.96914311123324237</c:v>
                </c:pt>
                <c:pt idx="59">
                  <c:v>-0.94397144813229428</c:v>
                </c:pt>
                <c:pt idx="60">
                  <c:v>-0.91161559232551448</c:v>
                </c:pt>
                <c:pt idx="61">
                  <c:v>-0.87232179141259336</c:v>
                </c:pt>
                <c:pt idx="62">
                  <c:v>-0.82638909494472379</c:v>
                </c:pt>
                <c:pt idx="63">
                  <c:v>-0.77416707847694644</c:v>
                </c:pt>
                <c:pt idx="64">
                  <c:v>-0.71605318308709687</c:v>
                </c:pt>
                <c:pt idx="65">
                  <c:v>-0.65248969060922124</c:v>
                </c:pt>
                <c:pt idx="66">
                  <c:v>-0.58396035760176246</c:v>
                </c:pt>
                <c:pt idx="67">
                  <c:v>-0.51098673366804903</c:v>
                </c:pt>
                <c:pt idx="68">
                  <c:v>-0.43412419214889758</c:v>
                </c:pt>
                <c:pt idx="69">
                  <c:v>-0.3539577033961373</c:v>
                </c:pt>
                <c:pt idx="70">
                  <c:v>-0.27109738279502843</c:v>
                </c:pt>
                <c:pt idx="71">
                  <c:v>-0.18617384741777418</c:v>
                </c:pt>
                <c:pt idx="72">
                  <c:v>-9.9833416646828044E-2</c:v>
                </c:pt>
                <c:pt idx="73">
                  <c:v>-1.2733193294134436E-2</c:v>
                </c:pt>
                <c:pt idx="74">
                  <c:v>7.4463937348039855E-2</c:v>
                </c:pt>
                <c:pt idx="75">
                  <c:v>0.16109435246444176</c:v>
                </c:pt>
                <c:pt idx="76">
                  <c:v>0.24649874228715885</c:v>
                </c:pt>
                <c:pt idx="77">
                  <c:v>0.33002712784105981</c:v>
                </c:pt>
                <c:pt idx="78">
                  <c:v>0.41104380767626297</c:v>
                </c:pt>
                <c:pt idx="79">
                  <c:v>0.48893219594001358</c:v>
                </c:pt>
                <c:pt idx="80">
                  <c:v>0.56309951496732824</c:v>
                </c:pt>
                <c:pt idx="81">
                  <c:v>0.63298130667695829</c:v>
                </c:pt>
                <c:pt idx="82">
                  <c:v>0.69804572843821378</c:v>
                </c:pt>
                <c:pt idx="83">
                  <c:v>0.75779760071451974</c:v>
                </c:pt>
                <c:pt idx="84">
                  <c:v>0.81178217567868693</c:v>
                </c:pt>
                <c:pt idx="85">
                  <c:v>0.85958859811845945</c:v>
                </c:pt>
                <c:pt idx="86">
                  <c:v>0.90085303229276359</c:v>
                </c:pt>
                <c:pt idx="87">
                  <c:v>0.93526143094138736</c:v>
                </c:pt>
                <c:pt idx="88">
                  <c:v>0.96255192537425527</c:v>
                </c:pt>
                <c:pt idx="89">
                  <c:v>0.98251681845028149</c:v>
                </c:pt>
                <c:pt idx="90">
                  <c:v>0.99500416527802582</c:v>
                </c:pt>
                <c:pt idx="91">
                  <c:v>0.99991892960806283</c:v>
                </c:pt>
                <c:pt idx="92">
                  <c:v>0.99722370711622532</c:v>
                </c:pt>
                <c:pt idx="93">
                  <c:v>0.98693901007309592</c:v>
                </c:pt>
                <c:pt idx="94">
                  <c:v>0.96914311123324259</c:v>
                </c:pt>
                <c:pt idx="95">
                  <c:v>0.94397144813229428</c:v>
                </c:pt>
                <c:pt idx="96">
                  <c:v>0.91161559232551492</c:v>
                </c:pt>
                <c:pt idx="97">
                  <c:v>0.87232179141259303</c:v>
                </c:pt>
                <c:pt idx="98">
                  <c:v>0.82638909494472323</c:v>
                </c:pt>
                <c:pt idx="99">
                  <c:v>0.77416707847694699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69C-524A-8D9A-613F05A916B5}"/>
            </c:ext>
          </c:extLst>
        </c:ser>
        <c:ser>
          <c:idx val="4"/>
          <c:order val="4"/>
          <c:spPr>
            <a:ln w="19050" cap="rnd">
              <a:solidFill>
                <a:schemeClr val="tx2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Feuil1!$A$1:$A$100</c:f>
              <c:numCache>
                <c:formatCode>General</c:formatCode>
                <c:ptCount val="10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</c:numCache>
            </c:numRef>
          </c:xVal>
          <c:yVal>
            <c:numRef>
              <c:f>Feuil1!$F$1:$F$100</c:f>
              <c:numCache>
                <c:formatCode>General</c:formatCode>
                <c:ptCount val="100"/>
                <c:pt idx="0">
                  <c:v>-0.19866933079506122</c:v>
                </c:pt>
                <c:pt idx="1">
                  <c:v>-0.11249490347756619</c:v>
                </c:pt>
                <c:pt idx="2">
                  <c:v>-2.5464322018326976E-2</c:v>
                </c:pt>
                <c:pt idx="3">
                  <c:v>6.1760058307249711E-2</c:v>
                </c:pt>
                <c:pt idx="4">
                  <c:v>0.14851440729736545</c:v>
                </c:pt>
                <c:pt idx="5">
                  <c:v>0.23413847197249732</c:v>
                </c:pt>
                <c:pt idx="6">
                  <c:v>0.31798060149924368</c:v>
                </c:pt>
                <c:pt idx="7">
                  <c:v>0.39940270664664412</c:v>
                </c:pt>
                <c:pt idx="8">
                  <c:v>0.4777851160305156</c:v>
                </c:pt>
                <c:pt idx="9">
                  <c:v>0.55253129218685415</c:v>
                </c:pt>
                <c:pt idx="10">
                  <c:v>0.62307237158213469</c:v>
                </c:pt>
                <c:pt idx="11">
                  <c:v>0.68887149400829106</c:v>
                </c:pt>
                <c:pt idx="12">
                  <c:v>0.74942788841306363</c:v>
                </c:pt>
                <c:pt idx="13">
                  <c:v>0.80428068407008158</c:v>
                </c:pt>
                <c:pt idx="14">
                  <c:v>0.85301241808337125</c:v>
                </c:pt>
                <c:pt idx="15">
                  <c:v>0.89525221253206622</c:v>
                </c:pt>
                <c:pt idx="16">
                  <c:v>0.93067859707532652</c:v>
                </c:pt>
                <c:pt idx="17">
                  <c:v>0.9590219555357421</c:v>
                </c:pt>
                <c:pt idx="18">
                  <c:v>0.98006657784124163</c:v>
                </c:pt>
                <c:pt idx="19">
                  <c:v>0.99365230170898966</c:v>
                </c:pt>
                <c:pt idx="20">
                  <c:v>0.99967573157706846</c:v>
                </c:pt>
                <c:pt idx="21">
                  <c:v>0.99809102550713535</c:v>
                </c:pt>
                <c:pt idx="22">
                  <c:v>0.98891024406925432</c:v>
                </c:pt>
                <c:pt idx="23">
                  <c:v>0.97220325855367518</c:v>
                </c:pt>
                <c:pt idx="24">
                  <c:v>0.94809721920812495</c:v>
                </c:pt>
                <c:pt idx="25">
                  <c:v>0.91677558754764787</c:v>
                </c:pt>
                <c:pt idx="26">
                  <c:v>0.87847674010169841</c:v>
                </c:pt>
                <c:pt idx="27">
                  <c:v>0.83349215422481659</c:v>
                </c:pt>
                <c:pt idx="28">
                  <c:v>0.78216418977796132</c:v>
                </c:pt>
                <c:pt idx="29">
                  <c:v>0.72488348356324483</c:v>
                </c:pt>
                <c:pt idx="30">
                  <c:v>0.66208597634199806</c:v>
                </c:pt>
                <c:pt idx="31">
                  <c:v>0.59424959506234576</c:v>
                </c:pt>
                <c:pt idx="32">
                  <c:v>0.52189061554655303</c:v>
                </c:pt>
                <c:pt idx="33">
                  <c:v>0.44555973332028165</c:v>
                </c:pt>
                <c:pt idx="34">
                  <c:v>0.36583787248712019</c:v>
                </c:pt>
                <c:pt idx="35">
                  <c:v>0.28333176454538428</c:v>
                </c:pt>
                <c:pt idx="36">
                  <c:v>0.19866933079506152</c:v>
                </c:pt>
                <c:pt idx="37">
                  <c:v>0.11249490347756658</c:v>
                </c:pt>
                <c:pt idx="38">
                  <c:v>2.5464322018327018E-2</c:v>
                </c:pt>
                <c:pt idx="39">
                  <c:v>-6.1760058307249142E-2</c:v>
                </c:pt>
                <c:pt idx="40">
                  <c:v>-0.14851440729736523</c:v>
                </c:pt>
                <c:pt idx="41">
                  <c:v>-0.23413847197249699</c:v>
                </c:pt>
                <c:pt idx="42">
                  <c:v>-0.31798060149924368</c:v>
                </c:pt>
                <c:pt idx="43">
                  <c:v>-0.39940270664664362</c:v>
                </c:pt>
                <c:pt idx="44">
                  <c:v>-0.47778511603051543</c:v>
                </c:pt>
                <c:pt idx="45">
                  <c:v>-0.55253129218685382</c:v>
                </c:pt>
                <c:pt idx="46">
                  <c:v>-0.62307237158213435</c:v>
                </c:pt>
                <c:pt idx="47">
                  <c:v>-0.68887149400829062</c:v>
                </c:pt>
                <c:pt idx="48">
                  <c:v>-0.74942788841306329</c:v>
                </c:pt>
                <c:pt idx="49">
                  <c:v>-0.80428068407008169</c:v>
                </c:pt>
                <c:pt idx="50">
                  <c:v>-0.85301241808337092</c:v>
                </c:pt>
                <c:pt idx="51">
                  <c:v>-0.89525221253206622</c:v>
                </c:pt>
                <c:pt idx="52">
                  <c:v>-0.93067859707532641</c:v>
                </c:pt>
                <c:pt idx="53">
                  <c:v>-0.9590219555357421</c:v>
                </c:pt>
                <c:pt idx="54">
                  <c:v>-0.98006657784124152</c:v>
                </c:pt>
                <c:pt idx="55">
                  <c:v>-0.99365230170898966</c:v>
                </c:pt>
                <c:pt idx="56">
                  <c:v>-0.99967573157706835</c:v>
                </c:pt>
                <c:pt idx="57">
                  <c:v>-0.99809102550713535</c:v>
                </c:pt>
                <c:pt idx="58">
                  <c:v>-0.98891024406925432</c:v>
                </c:pt>
                <c:pt idx="59">
                  <c:v>-0.97220325855367529</c:v>
                </c:pt>
                <c:pt idx="60">
                  <c:v>-0.94809721920812484</c:v>
                </c:pt>
                <c:pt idx="61">
                  <c:v>-0.91677558754764776</c:v>
                </c:pt>
                <c:pt idx="62">
                  <c:v>-0.87847674010169841</c:v>
                </c:pt>
                <c:pt idx="63">
                  <c:v>-0.83349215422481671</c:v>
                </c:pt>
                <c:pt idx="64">
                  <c:v>-0.78216418977796132</c:v>
                </c:pt>
                <c:pt idx="65">
                  <c:v>-0.72488348356324528</c:v>
                </c:pt>
                <c:pt idx="66">
                  <c:v>-0.66208597634199839</c:v>
                </c:pt>
                <c:pt idx="67">
                  <c:v>-0.59424959506234543</c:v>
                </c:pt>
                <c:pt idx="68">
                  <c:v>-0.52189061554655358</c:v>
                </c:pt>
                <c:pt idx="69">
                  <c:v>-0.44555973332028137</c:v>
                </c:pt>
                <c:pt idx="70">
                  <c:v>-0.36583787248711985</c:v>
                </c:pt>
                <c:pt idx="71">
                  <c:v>-0.28333176454538439</c:v>
                </c:pt>
                <c:pt idx="72">
                  <c:v>-0.19866933079506163</c:v>
                </c:pt>
                <c:pt idx="73">
                  <c:v>-0.11249490347756669</c:v>
                </c:pt>
                <c:pt idx="74">
                  <c:v>-2.5464322018327584E-2</c:v>
                </c:pt>
                <c:pt idx="75">
                  <c:v>6.1760058307249906E-2</c:v>
                </c:pt>
                <c:pt idx="76">
                  <c:v>0.14851440729736554</c:v>
                </c:pt>
                <c:pt idx="77">
                  <c:v>0.23413847197249643</c:v>
                </c:pt>
                <c:pt idx="78">
                  <c:v>0.31798060149924273</c:v>
                </c:pt>
                <c:pt idx="79">
                  <c:v>0.3994027066466439</c:v>
                </c:pt>
                <c:pt idx="80">
                  <c:v>0.47778511603051532</c:v>
                </c:pt>
                <c:pt idx="81">
                  <c:v>0.55253129218685371</c:v>
                </c:pt>
                <c:pt idx="82">
                  <c:v>0.62307237158213424</c:v>
                </c:pt>
                <c:pt idx="83">
                  <c:v>0.68887149400829051</c:v>
                </c:pt>
                <c:pt idx="84">
                  <c:v>0.74942788841306374</c:v>
                </c:pt>
                <c:pt idx="85">
                  <c:v>0.80428068407008158</c:v>
                </c:pt>
                <c:pt idx="86">
                  <c:v>0.8530124180833708</c:v>
                </c:pt>
                <c:pt idx="87">
                  <c:v>0.89525221253206577</c:v>
                </c:pt>
                <c:pt idx="88">
                  <c:v>0.93067859707532641</c:v>
                </c:pt>
                <c:pt idx="89">
                  <c:v>0.9590219555357421</c:v>
                </c:pt>
                <c:pt idx="90">
                  <c:v>0.98006657784124152</c:v>
                </c:pt>
                <c:pt idx="91">
                  <c:v>0.99365230170898966</c:v>
                </c:pt>
                <c:pt idx="92">
                  <c:v>0.99967573157706835</c:v>
                </c:pt>
                <c:pt idx="93">
                  <c:v>0.99809102550713535</c:v>
                </c:pt>
                <c:pt idx="94">
                  <c:v>0.98891024406925432</c:v>
                </c:pt>
                <c:pt idx="95">
                  <c:v>0.97220325855367518</c:v>
                </c:pt>
                <c:pt idx="96">
                  <c:v>0.94809721920812495</c:v>
                </c:pt>
                <c:pt idx="97">
                  <c:v>0.9167755875476471</c:v>
                </c:pt>
                <c:pt idx="98">
                  <c:v>0.87847674010169763</c:v>
                </c:pt>
                <c:pt idx="99">
                  <c:v>0.83349215422481671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B69C-524A-8D9A-613F05A91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2947071"/>
        <c:axId val="2142951551"/>
      </c:scatterChart>
      <c:valAx>
        <c:axId val="214294707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2951551"/>
        <c:crosses val="autoZero"/>
        <c:crossBetween val="midCat"/>
      </c:valAx>
      <c:valAx>
        <c:axId val="214295155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4294707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0.88132</cdr:y>
    </cdr:from>
    <cdr:to>
      <cdr:x>0.91864</cdr:x>
      <cdr:y>0.88132</cdr:y>
    </cdr:to>
    <cdr:cxnSp macro="">
      <cdr:nvCxnSpPr>
        <cdr:cNvPr id="5" name="Connecteur droit avec flèche 4">
          <a:extLst xmlns:a="http://schemas.openxmlformats.org/drawingml/2006/main">
            <a:ext uri="{FF2B5EF4-FFF2-40B4-BE49-F238E27FC236}">
              <a16:creationId xmlns:a16="http://schemas.microsoft.com/office/drawing/2014/main" id="{68692CE3-00D7-4E3A-B684-9DEC85B7B93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0" y="2417643"/>
          <a:ext cx="4126116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0.91751</cdr:x>
      <cdr:y>0.82923</cdr:y>
    </cdr:from>
    <cdr:to>
      <cdr:x>0.96777</cdr:x>
      <cdr:y>0.93341</cdr:y>
    </cdr:to>
    <cdr:sp macro="" textlink="">
      <cdr:nvSpPr>
        <cdr:cNvPr id="7" name="ZoneTexte 57">
          <a:extLst xmlns:a="http://schemas.openxmlformats.org/drawingml/2006/main">
            <a:ext uri="{FF2B5EF4-FFF2-40B4-BE49-F238E27FC236}">
              <a16:creationId xmlns:a16="http://schemas.microsoft.com/office/drawing/2014/main" id="{CFEC93D9-5FB1-6EB3-867B-E179F9DFC6C9}"/>
            </a:ext>
          </a:extLst>
        </cdr:cNvPr>
        <cdr:cNvSpPr txBox="1"/>
      </cdr:nvSpPr>
      <cdr:spPr>
        <a:xfrm xmlns:a="http://schemas.openxmlformats.org/drawingml/2006/main">
          <a:off x="4121065" y="2274751"/>
          <a:ext cx="225731" cy="28578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257" dirty="0" err="1"/>
            <a:t>t</a:t>
          </a:r>
          <a:endParaRPr lang="fr-FR" sz="1257" dirty="0"/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4T12:30:18.5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5359 0 24575,'0'8'0,"0"1"0,0-1 0,0-1 0,0 0 0,0 3 0,0-3 0,0 3 0,0 1 0,0-4 0,0 4 0,3 1 0,-3 0 0,1 2 0,-1-4 0,0 3 0,0-6 0,0 4 0,0-3 0,0 3 0,0 0 0,-1 1 0,1-1 0,-3-2 0,2 3 0,0 1 0,-1 3 0,0-1 0,-1 4 0,2-1 0,-2 3 0,2-4 0,-1-1 0,-1 4 0,2-8 0,-1 9 0,0-5 0,-1 4 0,1 12 0,0-13 0,0 21 0,-2-27 0,4 21 0,-3-12 0,3 7 0,-1-1 0,1-12 0,-2 7 0,2-11 0,-2 11 0,2-6 0,0 18 0,0-13 0,-2 22 0,1-22 0,-1 26 0,2-16 0,0 5 0,0-14 0,0-6 0,0-6 0,-1 0 0,1-1 0,-1 0 0,1 3 0,0 0 0,0 1 0,0-1 0,-3 3 0,3 8 0,-3 1 0,3-4 0,-3 2 0,2-4 0,-3 6 0,3-1 0,0 1 0,0-7 0,0 7 0,0-9 0,-1 3 0,1-4 0,-2 1 0,3-1 0,-1 4 0,-1 1 0,0-4 0,-1 11 0,3-6 0,-2 0 0,2-2 0,-1-5 0,0-2 0,-1 11 0,2-11 0,-1 9 0,0-5 0,0-3 0,1 2 0,0 4 0,0-2 0,0 3 0,0-6 0,-1-1 0,1-4 0,-1 11 0,1-5 0,0 5 0,0-6 0,0 1 0,0 1 0,0-2 0,0 0 0,0 2 0,-2 1 0,2 7 0,-3-4 0,3 3 0,0-6 0,0 4 0,0-10 0,0 3 0,0 2 0,-2 9 0,2 5 0,-2 0 0,2-3 0,-1-7 0,1-5 0,-1-1 0,1-9 0,0 3 0,0 3 0,0 0 0,0 2 0,0-1 0,-3 3 0,3 1 0,-3 4 0,3 4 0,-5 6 0,5-6 0,-5 9 0,4-20 0,-2 6 0,2-6 0,1-4 0,-2 1 0,2-3 0,-1-1 0,1 1 0,-1-1 0,1 0 0,0 1 0,0-4 0,0 3 0,0-1 0,-1 3 0,-2 3 0,0 5 0,2-1 0,-1 3 0,-1-5 0,1 5 0,-2-2 0,2 1 0,-1-2 0,0 0 0,2-2 0,-1 0 0,-1-2 0,3-3 0,-3 5 0,2-3 0,0 0 0,0-3 0,-1 2 0,0-2 0,1 1 0,0-4 0,1-2 0,0 1 0,0 2 0,0 0 0,0 8 0,0-5 0,0 6 0,0-6 0,0 3 0,0 5 0,0-4 0,0 5 0,0-4 0,0 6 0,0-5 0,0 2 0,0-3 0,0 0 0,0-3 0,0 2 0,0 10 0,0-9 0,0 18 0,0-17 0,0 4 0,-3 12 0,-1 12 0,1 0 0,-3 7 0,6-16 0,-3-3 0,1 20 0,-3-13 0,-1 5 0,4-19 0,-2 9 0,3-13 0,-4 17 0,1-10 0,-1-2 0,-3 25 0,3-20 0,-5 32 0,5-26 0,-5 23 0,3-2 0,0-3 0,0 12 0,3-29 0,-1 17 0,0-26 0,2 2 0,0-10 0,1-3 0,0-2 0,0-2 0,2-4 0,-2 2 0,2 2 0,-4 0 0,4 3 0,-5 8 0,-1 20 0,-2-7 0,1 6 0,3-13 0,0-8 0,-2 12 0,2-7 0,-4 4 0,4 2 0,-5 3 0,2 4 0,-3-1 0,6-8 0,-1-8 0,3-8 0,0-1 0,1-8 0,-2 2 0,3-3 0,-1 0 0,0 0 0,1-1 0,-2 1 0,2-1 0,-1 0 0,1 1 0,-3-1 0,-9 36 0,4-14 0,-11 37 0,6-17 0,-9 19 0,8-13 0,-7 7 0,12-26 0,-2-1 0,2-6 0,2-4 0,-4 4 0,6-12 0,-2 1 0,5-8 0,-4 0 0,-11 20 0,-5 13 0,-4 4 0,-3 6 0,15-23 0,2-5 0,8-10 0,2-6 0,-2 1 0,-4 6 0,-2 3 0,1-1 0,0-2 0,4-6 0,0 0 0,0-2 0,-3 0 0,-1 5 0,-9 5 0,5 0 0,-15 11 0,-31 36 0,26-28 0,-18 21 0,42-49 0,8-4 0,-1-3 0,0-3 0,-1 2 0,0 1 0,-4 10 0,0 0 0,-2-2 0,5-7 0,1-3 0,-1-4 0,2 4 0,-10 15 0,0 1 0,-12 12 0,-8 6 0,-4-3 0,-5 8 0,14-14 0,9-9 0,12-12 0,5-4 0,-1 1 0,1 3 0,-3 1 0,-5 7 0,0-2 0,-2 4 0,1-4 0,7-3 0,-2-1 0,5-2 0,-4-6 0,-1-10 0,-1 8 0,2-3 0,-5 19 0,3 2 0,-6 3 0,4-5 0,0-2 0,5-3 0,0-2 0,1 0 0,0-2 0,-1-1 0,-1 2 0,-1 1 0,-2 6 0,0-1 0,-2 2 0,2-1 0,0-3 0,2-5 0,2-6 0,-2-2 0,2 5 0,1 2 0,-3 10 0,0-3 0,-8 7 0,2-2 0,-4 1 0,8-2 0,0-3 0,2-4 0,4-2 0,0-1 0,-1-6 0,1 4 0,-3-3 0,2 6 0,-2 6 0,-4 0 0,-6 9 0,-8 2 0,-11 9 0,6-8 0,4-2 0,13-12 0,4-10 0,0 0 0,2 0 0,-1 2 0,0 9 0,-5 6 0,-13 7 0,-5 4 0,2-2 0,8-8 0,13-7 0,1-5 0,2-8 0,-1 4 0,2-2 0,-3 7 0,-3 8 0,-16 15 0,-33 22 0,-11 4 0,-7 4 0,30-25 0,22-15 0,16-15 0,5-4 0,-1-1 0,0 2 0,1 4 0,-8 10 0,-4 5 0,-5 6 0,3-5 0,2-4 0,8-11 0,2 0 0,1-7 0,-1-6 0,1 4 0,-2-2 0,1 14 0,-2 0 0,-4 13 0,1-8 0,-4 7 0,6-8 0,1-4 0,3-4 0,-2-8 0,1 4 0,0-3 0,0 7 0,2 0 0,-3 3 0,-3 6 0,-1 0 0,-2 3 0,3-8 0,2-3 0,1-4 0,-4-5 0,4 2 0,-3-2 0,3 5 0,-4 8 0,-8 13 0,1-3 0,-4 6 0,13-13 0,-1-2 0,2-2 0,2-4 0,-4-5 0,0 1 0,1 0 0,0 4 0,-2 4 0,-9 11 0,-4 0 0,-7 12 0,3-7 0,8-4 0,8-7 0,5-7 0,3-2 0,-8-9 0,1 0 0,-2-1 0,3 8 0,-1 10 0,-7 12 0,-9 7 0,-3 3 0,10-13 0,5-12 0,8-13 0,1 0 0,0 3 0,2 4 0,-16 25 0,-11 9 0,0 1 0,1-4 0,18-27 0,7-4 0,-5-19 0,1 6 0,-2-6 0,2 13 0,6 7 0,-6 8 0,-13 18 0,-15 3 0,4 5 0,0-15 0,23-13 0,-1-12 0,-2-5 0,-4-3 0,-3 2 0,3 8 0,-7 11 0,-20 25 0,-3 2 0,-9 8 0,17-15 0,17-16 0,8-3 0,5-8 0,3-3 0,-2-3 0,2 0 0,0 4 0,2 2 0,-8 8 0,-14 7 0,-11 7 0,0-1 0,1-6 0,20-10 0,4-4 0,5-3 0,1-5 0,-2-7 0,-6-10 0,3 7 0,-4 1 0,5 16 0,-25 25 0,10-10 0,-23 19 0,27-23 0,2-3 0,9-5 0,3-2 0,1-2 0,0-2 0,-3-1 0,-1 1 0,-1 0 0,-5 9 0,-11 8 0,1 2 0,-14 10 0,19-14 0,-2 2 0,12-12 0,4-3 0,1-2 0,2 3 0,-3-1 0,2 4 0,-1-3 0,1 1 0,0-4 0,1 1 0,1-25 0,1 10 0,-1-16 0,3 17 0,-3 6 0,0 5 0,-4 7 0,-7 15 0,-5 4 0,-12 15 0,-18 16 0,9-14 0,-1 1 0,20-25 0,13-10 0,2-1 0,-5 5 0,1-1 0,-1 0 0,1-1 0,2-7 0,2 0 0,-9-14 0,1 5 0,-9-5 0,6 12 0,-3 8 0,-6 15 0,-12 12 0,6-4 0,-1-1 0,20-19 0,3-4 0,3-3 0,-2-7 0,1-1 0,0-3 0,1 7 0,1 3 0,-5 7 0,-50 34 0,-3 1 0,-31 19 0,36-26 0,21-16 0,23-13 0,6-6 0,-3-11 0,2 0 0,-4-5 0,6 9 0,-3 9 0,-1 3 0,-7 4 0,-1 1 0,2-4 0,5-1 0,7-5 0,-3-7 0,-16-26 0,4 12 0,-11-15 0,18 28 0,-1 10 0,-2 9 0,-3 5 0,-2-2 0,7-5 0,5-6 0,2-6 0,1 0 0,-1-5 0,1 6 0,-2 2 0,-6 6 0,-19 15 0,8-5 0,-11 8 0,23-19 0,2 0 0,7-8 0,-3-4 0,2-3 0,-4 0 0,2 0 0,0 7 0,2 3 0,-2 1 0,-7 4 0,-18 9 0,8-7 0,-7 6 0,19-11 0,4-1 0,3-2 0,-1-3 0,1-1 0,-5-5 0,0 3 0,0 1 0,3 6 0,-28 22 0,14-8 0,-17 12 0,27-19 0,8-6 0,2-1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04T12:30:18.5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24575,'0'8'0,"0"1"0,0-1 0,0-1 0,0 0 0,0 3 0,0-3 0,0 3 0,0 1 0,0-4 0,0 4 0,-2 1 0,2 0 0,-1 2 0,1-4 0,0 3 0,0-6 0,0 4 0,0-3 0,0 3 0,0 0 0,1 1 0,-1-1 0,2-2 0,-1 3 0,1 1 0,0 3 0,0-1 0,0 4 0,-1-1 0,3 3 0,-3-4 0,1-1 0,0 4 0,0-8 0,0 9 0,0-5 0,0 4 0,1 12 0,-1-13 0,0 21 0,1-27 0,-3 21 0,4-12 0,-4 7 0,1-1 0,-1-12 0,2 7 0,-2-11 0,1 11 0,-1-6 0,0 18 0,0-13 0,3 22 0,-2-22 0,1 26 0,-2-16 0,0 5 0,0-14 0,0-6 0,0-6 0,1 0 0,-1-1 0,1 0 0,-1 3 0,0 0 0,0 1 0,0-1 0,2 3 0,-2 8 0,4 1 0,-4-4 0,3 2 0,-2-4 0,3 6 0,-3-1 0,0 1 0,0-7 0,0 7 0,0-9 0,0 3 0,1-4 0,1 1 0,-3-1 0,1 4 0,1 1 0,-1-4 0,3 11 0,-4-6 0,2 0 0,-2-2 0,1-5 0,0-2 0,0 11 0,-1-11 0,1 9 0,1-5 0,-1-3 0,-1 2 0,0 4 0,0-2 0,0 3 0,0-6 0,1-1 0,-1-4 0,1 11 0,-1-5 0,0 5 0,0-6 0,0 1 0,0 1 0,0-2 0,0 0 0,0 2 0,2 1 0,-2 7 0,2-4 0,-2 3 0,0-6 0,0 4 0,0-10 0,0 3 0,0 2 0,3 9 0,-3 5 0,2 0 0,-2-3 0,1-7 0,-1-5 0,1-1 0,-1-9 0,0 3 0,0 3 0,0 0 0,0 2 0,0-1 0,2 3 0,-2 1 0,4 4 0,-4 4 0,4 6 0,-4-6 0,6 9 0,-5-20 0,1 6 0,-1-6 0,-1-4 0,3 1 0,-3-3 0,1-1 0,-1 1 0,1-1 0,-1 0 0,0 1 0,0-4 0,0 3 0,0-1 0,1 3 0,1 3 0,2 5 0,-3-1 0,1 3 0,0-5 0,1 5 0,1-2 0,-2 1 0,1-2 0,0 0 0,-2-2 0,1 0 0,1-2 0,-3-3 0,3 5 0,-2-3 0,0 0 0,0-3 0,0 2 0,2-2 0,-2 1 0,0-4 0,-1-2 0,0 1 0,0 2 0,0 0 0,0 8 0,0-5 0,0 6 0,0-6 0,0 3 0,0 5 0,0-4 0,0 5 0,0-4 0,0 6 0,0-5 0,0 2 0,0-3 0,0 0 0,0-3 0,0 2 0,0 10 0,0-9 0,0 18 0,0-17 0,0 4 0,3 12 0,1 12 0,-1 0 0,3 7 0,-6-16 0,3-3 0,-1 20 0,3-13 0,0 5 0,-2-19 0,1 9 0,-3-13 0,4 17 0,-1-10 0,1-2 0,3 25 0,-3-20 0,5 32 0,-5-26 0,5 23 0,-3-2 0,-1-3 0,2 12 0,-4-29 0,1 17 0,0-26 0,-2 2 0,-1-10 0,1-3 0,-1-2 0,0-2 0,-2-4 0,2 2 0,-2 2 0,4 0 0,-4 3 0,5 8 0,1 20 0,2-7 0,-2 6 0,-1-13 0,-2-8 0,4 12 0,-4-7 0,5 4 0,-3 2 0,4 3 0,-2 4 0,3-1 0,-6-8 0,1-8 0,-3-8 0,0-1 0,-1-8 0,2 2 0,-3-3 0,1 0 0,0 0 0,-1-1 0,2 1 0,-2-1 0,1 0 0,-1 1 0,2-1 0,11 36 0,-5-14 0,11 37 0,-6-17 0,9 19 0,-8-13 0,6 7 0,-11-26 0,3-1 0,-3-6 0,-3-4 0,6 3 0,-7-10 0,2 0 0,-5-8 0,4 0 0,11 20 0,5 13 0,4 4 0,3 6 0,-15-23 0,-2-5 0,-9-10 0,0-6 0,1 1 0,4 6 0,2 3 0,-1-1 0,0-2 0,-5-6 0,2 0 0,-1-2 0,2 0 0,2 5 0,9 5 0,-4 0 0,14 11 0,30 36 0,-24-28 0,17 21 0,-42-49 0,-8-4 0,1-3 0,0-3 0,1 2 0,0 1 0,4 10 0,-1 0 0,3-2 0,-4-7 0,-2-3 0,1-4 0,-2 4 0,10 15 0,-1 1 0,14 12 0,7 6 0,4-3 0,5 8 0,-14-14 0,-9-9 0,-12-12 0,-5-4 0,1 1 0,-1 3 0,3 1 0,4 7 0,1-2 0,3 4 0,-2-4 0,-7-3 0,2-1 0,-5-2 0,4-6 0,1-10 0,0 8 0,0-3 0,4 19 0,-4 2 0,8 3 0,-5-5 0,-1-2 0,-3-3 0,-1-2 0,-2 0 0,2-2 0,0-1 0,0 2 0,3 1 0,1 6 0,-1-1 0,3 2 0,-1-1 0,-1-3 0,-2-5 0,-2-6 0,1-2 0,0 5 0,-2 2 0,2 10 0,2-3 0,6 7 0,0-2 0,2 1 0,-6-2 0,-1-3 0,-3-4 0,-2-2 0,-1-1 0,1-6 0,-1 4 0,2-3 0,0 6 0,1 6 0,4 0 0,5 9 0,10 2 0,9 9 0,-5-8 0,-3-2 0,-14-12 0,-4-10 0,-1 0 0,0 0 0,-1 2 0,2 9 0,4 6 0,13 7 0,5 4 0,-3-2 0,-7-8 0,-12-7 0,-3-5 0,0-8 0,0 4 0,-2-2 0,3 7 0,2 8 0,18 15 0,32 22 0,10 4 0,8 4 0,-30-25 0,-21-15 0,-18-15 0,-3-4 0,0-1 0,0 2 0,-1 4 0,8 10 0,3 5 0,6 6 0,-2-5 0,-3-4 0,-8-11 0,-3 0 0,1-7 0,0-6 0,-1 4 0,2-2 0,-1 14 0,1 0 0,5 13 0,-1-8 0,5 7 0,-8-8 0,1-4 0,-4-4 0,2-8 0,-1 4 0,0-3 0,0 7 0,-2 0 0,3 3 0,3 6 0,1 0 0,2 3 0,-3-8 0,-2-3 0,-1-4 0,3-5 0,-2 2 0,2-2 0,-3 5 0,4 8 0,8 13 0,-2-3 0,5 6 0,-12-13 0,0-2 0,-3-2 0,0-4 0,3-5 0,-1 1 0,1 0 0,-1 4 0,2 4 0,8 11 0,6 0 0,6 12 0,-4-7 0,-7-4 0,-8-7 0,-4-7 0,-4-2 0,8-9 0,-1 0 0,2-1 0,-3 8 0,1 10 0,7 12 0,9 7 0,3 3 0,-10-13 0,-5-12 0,-9-13 0,1 0 0,-1 3 0,-2 4 0,16 25 0,11 9 0,0 1 0,-1-4 0,-18-27 0,-8-4 0,7-19 0,-2 6 0,2-6 0,-3 13 0,-5 7 0,7 8 0,12 18 0,15 3 0,-4 5 0,-1-15 0,-20-13 0,-2-12 0,3-5 0,4-3 0,3 2 0,-3 8 0,6 11 0,22 25 0,2 2 0,9 8 0,-18-15 0,-15-16 0,-9-3 0,-6-8 0,-1-3 0,0-3 0,0 0 0,-1 4 0,-2 2 0,8 8 0,14 7 0,10 7 0,2-1 0,-2-6 0,-20-10 0,-4-4 0,-5-3 0,-1-5 0,1-7 0,8-10 0,-4 7 0,4 1 0,-5 16 0,25 25 0,-10-10 0,22 19 0,-26-23 0,-1-3 0,-10-5 0,-4-2 0,1-2 0,-1-2 0,3-1 0,0 1 0,2 0 0,6 9 0,9 8 0,1 2 0,13 10 0,-19-14 0,2 2 0,-12-12 0,-4-3 0,-1-2 0,-2 3 0,2-1 0,0 4 0,0-3 0,-1 1 0,-1-4 0,0 1 0,-1-25 0,-1 10 0,1-16 0,-2 17 0,2 6 0,0 5 0,3 7 0,9 15 0,3 4 0,14 15 0,17 16 0,-9-14 0,1 1 0,-20-25 0,-14-10 0,0-1 0,4 5 0,-2-1 0,3 0 0,-2-1 0,-2-7 0,-2 0 0,9-14 0,-2 5 0,11-5 0,-7 12 0,3 8 0,5 15 0,13 12 0,-5-4 0,0-1 0,-20-19 0,-3-4 0,-3-3 0,2-7 0,-2-1 0,2-3 0,-3 7 0,1 3 0,4 7 0,50 34 0,3 1 0,31 19 0,-36-26 0,-21-16 0,-23-13 0,-6-6 0,3-11 0,-3 0 0,6-5 0,-7 9 0,3 9 0,1 3 0,7 4 0,1 1 0,-3-4 0,-4-1 0,-6-5 0,1-7 0,18-26 0,-5 12 0,11-15 0,-18 28 0,1 10 0,2 9 0,3 5 0,2-2 0,-8-5 0,-3-6 0,-3-6 0,-1 0 0,1-5 0,-1 6 0,2 2 0,6 6 0,18 15 0,-6-5 0,10 8 0,-23-19 0,-2 0 0,-7-8 0,3-4 0,-2-3 0,4 0 0,-3 0 0,2 7 0,-3 3 0,2 1 0,7 4 0,17 9 0,-6-7 0,6 6 0,-19-11 0,-4-1 0,-3-2 0,0-3 0,1-1 0,4-5 0,0 3 0,-1 1 0,-1 6 0,27 22 0,-14-8 0,17 12 0,-27-19 0,-8-6 0,-2-1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3C8C2-4C87-814E-BC3B-706800405DFE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Espace réservé de l'image de diapositiv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937FA-DC71-7744-917F-52346C8AE12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6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8171D-7B75-3A6C-97A3-60B193B3E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EC7EC614-EB82-0B64-7C35-4FAD85F84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F65AB7A-BDC1-D496-C5C7-D816CC41A3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9A4755-466F-AFEE-0BFB-DC49665DBB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000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B8BB6-3170-0D01-45CB-58E40C093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539B9E1F-2F9A-F310-1670-F413AE2E50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A69063-6B04-7D3C-179D-30C68B91E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9F33D7-60FF-B7FD-183B-F9EAD4B25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6473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82100-8C0A-1A47-5F27-2E28EBC4C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9C014F00-F153-6F6E-AB60-00298C7C3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74C52C4-5FDA-63FE-4282-4820E4695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17BA48-5048-AEA2-9ACF-1A09320BE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622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262FA-9FE7-4D24-326C-FEC76BD26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540C6397-3FB2-2EBC-DD87-5DDB5DCA5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A1B9DE-AAC0-8E32-5271-36BDA009F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0151FF-8929-2F7B-46FB-95F4DD2C7E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08563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F5513-37E7-D005-C07D-8D96FA064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8B420D3D-904F-A027-0057-8AED5D919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8F9FB9E-3D93-C7D1-C356-4D2BF49AF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27F42-13E3-0AEC-9D9D-5C8FA610F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68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B5A12-AF8D-C0A5-CAE2-5D24F2C28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0973F879-5E36-C1A1-9B62-52FCA9B86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20E411A-1E0F-F4B8-D901-BF3B4F693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CCF5B5-3973-7390-50F6-3FF9C4857B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921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4671-8268-157B-8E81-A82AF089E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C176C051-45E2-0F06-1304-555EDB7E4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9470DE5-8B54-3995-4A90-4258299B4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0386F3-EA9D-F95C-EDC4-75616BE3A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362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6EE28-302F-F599-B1CC-DD1269E22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3C827539-AAF0-79AB-C8A2-A1DEC9DC9A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645C387-6C48-FCBD-FC27-7B41FE0F9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016E88-42A4-911E-9CD4-A81B01A37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1530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AB4AF-4ABC-1DA0-695C-C7F3038CB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2310820C-761B-1179-AD22-B5700309DD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B95B21-E1D3-B05F-D32D-0ECF18BAB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5CB893-2203-4787-F566-90180FD43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2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DE809-04D9-98AC-99D5-26ECA783E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1CDBCABD-2630-2FD0-4C16-3E655208D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E71E7C0-3503-1C49-4C82-ED0C4C04FE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A78A40-0524-C960-1773-EC1E4A326B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6952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7252E-9874-7670-2621-E324043E8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79B83E32-EC24-4C61-13A4-E3F9B3653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3A264E-4C11-41B4-DEA4-DBE4684E6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FF3EEB-A38A-727C-DCCF-48194342D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63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2DC2F-0994-7D42-13FA-F03648C02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AA7325B6-2321-309F-9060-AC4810340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5A8775-DE4E-E895-0F67-D21979C6C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66CFCD-ED11-514C-8AEC-9C4D8F6E2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115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56FB3-6886-C203-3A73-8893ECC6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E97BA055-794A-1516-9617-744B35E26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0087693-30DA-B03C-0011-F5FD0B497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AA6A4F-E20F-4A63-0A5F-0CE7D2F2F7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5917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A0F5F-5DC1-DC6C-5960-200DC3AF2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58945A9B-DF0B-6BB2-C631-A3CB41DD70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08F92D-5AB7-86FA-AA3E-7058C40C7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681B9C-EA65-B164-B2E1-1195205C3E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5913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6B630-933B-7434-7A3F-08234DD7F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0026CB84-C087-F783-8856-9935FA674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9C9546-B236-7EF7-47DB-E9D3218A3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208AFD5-BF65-A973-F85C-FF1D4E17E8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8793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BE42E-E1A5-BC5C-885F-229933DF8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91F5270F-F235-4868-26AB-F24D7374C8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BBB1C1E-374D-76FA-2390-90178AF49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895929-06F9-AD6E-76C7-431B476971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562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FC25C-172B-19C6-2BC3-170CC5C14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13A65CA7-CBDC-F1FF-D510-3A445C407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D6EC323-4458-6B85-0550-B1D69D6FD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976FB9-B486-CA79-5F7D-07C08C383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822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9B962-C242-67F6-D50C-BE7564A07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2C50C8DA-02C0-5540-E28A-E15F9D5808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DD12D5B-18B6-8006-253B-22B245FD1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4D172F-8B6E-1CCF-9EA3-4817F7957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652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F1BD4-E85C-7D82-6513-0F2FD641E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373CBF8C-FED7-6A78-935B-44942861A0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3A2779A-A680-43EA-499E-E31B232B9E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781361-60CE-0EE4-F27E-C387DEFEE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466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2A632-4B3D-F58B-833D-71A3B3F36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224A11E8-71FB-CA68-DA54-E3E1D5D8F9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1129C61-4EA0-CBB4-DEE4-EA3B5F3A52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62EAAD-17DE-40D1-9D27-EF312D2CE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565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C3667-B5D0-A1DC-5365-C999EACF9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87899849-C0A1-1437-DC82-05F9AA7B47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6324717-40A1-1C53-CA20-BA74A2C2E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F83742-D5BF-7814-A775-ADF22E6FD9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932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B1DCA-AFFF-4CB0-99F8-7D994C087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DEB7C8CD-EE81-9D19-0DF0-17A03E865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B0B22F-F812-18B9-CE36-28A1DB879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4BFD7C-B7E4-1D4F-B12E-CDF2B4AC1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779817-AABA-A24D-9F74-68050384452C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129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6DD9AC-EA75-AF8E-1C60-1EEDBD9C9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DA2E901-CFB4-9916-CC85-008CF4BD0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Modifier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0754AE-A220-D6E8-002B-4C4BF1355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9C96B4-598D-91F5-73B6-8F274DF22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4F7CED-070A-58E3-CD7B-3AF187680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9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3292-5DC8-53BF-92EC-4EA39127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D8B1976-A819-0453-CBFA-A49391829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0460B7-846D-BFAC-8460-C69C43EBF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C3C270-A9C2-BC0A-C452-1E1C7A50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11CC16-D009-FE3F-F97F-D1CFCC72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5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3146939-E112-3566-9695-45926D44A2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C0DCC2E-7853-3718-B513-57AFF2768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DFDB0D-0820-278F-9AB9-418E44DB0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082E68-D104-3ABA-370D-EFC8D1C0D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36FF3F-467C-6028-62EA-3D2C0FCE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039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7753FE-DE36-9C59-162B-8BC49765C4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0988" y="6419850"/>
            <a:ext cx="2743200" cy="365125"/>
          </a:xfrm>
        </p:spPr>
        <p:txBody>
          <a:bodyPr/>
          <a:lstStyle>
            <a:lvl1pPr>
              <a:defRPr sz="160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defRPr>
            </a:lvl1pPr>
          </a:lstStyle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0D7DF5-1D9C-3225-BEDA-6642B89E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8762" y="6418262"/>
            <a:ext cx="2743200" cy="365125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defRPr>
            </a:lvl1pPr>
          </a:lstStyle>
          <a:p>
            <a:fld id="{10D82DA5-5CD7-0B41-B75D-D0A4046922A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494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0E223D-40A1-99A8-06D8-2046AB34F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529CFE-E984-4F7A-E973-CD6ECE6F2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941735-4345-6C42-A0DE-F3B7CF3BF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E2604C-406D-0967-0625-464E1044F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9EAD27-47E9-8A27-F9AF-218697CC4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52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A64B8-93B0-2421-B0B1-97EFEE6B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6C5358-3AFD-7033-978B-A14ED94C5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14810D-0D2B-453C-2EB4-213218524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D28F67-34D6-211D-FC89-BC8FDD520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5A4456-7753-95D3-B3E7-9D6997682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5ECBCA-7E08-9C6F-29F2-4E4759370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0CD06E-1138-24E3-2E0D-51F74B1E7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493889-C7E6-930D-B81A-6DA5937ACB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93F798-DFD3-A744-B9AF-CD8352821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150BBA-2B03-CE40-05A0-DCB008A58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C1F754-B238-1467-6EB5-D602BEC93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9EE5E-559B-9598-515B-42F82DC99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CD1388-CA62-53F7-1516-6F09DA2A0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4BA9A1-0340-AFD1-6B7A-B5C305179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D5AE600-9E97-47A3-28BE-7022DEDA30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E1AD783-2E64-B725-2426-CC2303883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7EFFE6D-922D-4FAC-D9C7-C4589113D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ADB3921-EB5A-B144-3035-A65A8B28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216E7-A6B7-5026-40AD-BC338BF2A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0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C464FB-3EE8-17AE-EA89-4BB7ACE7A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FF233A-12CC-4046-ED8E-0F14C1C54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DD18BF-67BE-BD88-196A-765BC41B7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973265-7083-B8E5-172A-2C9E25AD5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3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9A611AB-58AD-88F9-44AF-9F730A99F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9E932ED-1625-D9F9-3A1C-0632F8417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6724AE4-199D-A103-2CBB-82AD4E12E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4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DD7F3F-D821-CA5E-6C30-52A99AC7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B8F229-FEA2-9018-45BD-34ADDB275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2260A-A1A3-EBDB-5255-47645BC46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2E9C46E-786B-E1E8-A9F6-9DE326456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A64E24-6B9A-FB82-A0F3-4266536DD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151228-DB4D-BCC3-CBF6-93FC7884E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69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826EA-AD23-2848-B1BD-EE1824838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727CD6-A3EB-E61B-026F-EF198EA029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227496B-D1F5-A6AC-3471-42C65F19D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CD172E-A76F-7DED-E971-67B19DB39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8AF930-18CA-2722-D59A-8246CD1B1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01CA30-0EE0-D998-E092-C5359556C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939143-DD18-91DB-F0D9-6026C22A1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F05D7-4601-E7AF-EB4E-0E53424F4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BDE151-E950-5B50-CD1B-F050084F5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r-CA"/>
              <a:t>July 8, 2026</a:t>
            </a: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99170A-9A19-1E88-7A85-6FCE4B6BFD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6E2657-9465-0080-E321-5AFB14BA6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8417CB-3BE1-374A-AEEB-4D52C076A4C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19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3.pn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1.emf"/><Relationship Id="rId10" Type="http://schemas.openxmlformats.org/officeDocument/2006/relationships/image" Target="../media/image23.png"/><Relationship Id="rId4" Type="http://schemas.openxmlformats.org/officeDocument/2006/relationships/image" Target="../media/image10.emf"/><Relationship Id="rId9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emf"/><Relationship Id="rId11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7.png"/><Relationship Id="rId4" Type="http://schemas.openxmlformats.org/officeDocument/2006/relationships/image" Target="../media/image14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emf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emf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emf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2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svg"/><Relationship Id="rId5" Type="http://schemas.openxmlformats.org/officeDocument/2006/relationships/image" Target="../media/image27.png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2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4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22.png"/><Relationship Id="rId9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22.pn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22.png"/><Relationship Id="rId9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22.png"/><Relationship Id="rId9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18.png"/><Relationship Id="rId7" Type="http://schemas.openxmlformats.org/officeDocument/2006/relationships/image" Target="../media/image50.pn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customXml" Target="../ink/ink1.xml"/><Relationship Id="rId7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NULL"/><Relationship Id="rId11" Type="http://schemas.openxmlformats.org/officeDocument/2006/relationships/image" Target="../media/image8.emf"/><Relationship Id="rId5" Type="http://schemas.openxmlformats.org/officeDocument/2006/relationships/customXml" Target="../ink/ink2.xml"/><Relationship Id="rId10" Type="http://schemas.openxmlformats.org/officeDocument/2006/relationships/chart" Target="../charts/chart1.xm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1.emf"/><Relationship Id="rId10" Type="http://schemas.openxmlformats.org/officeDocument/2006/relationships/image" Target="../media/image19.svg"/><Relationship Id="rId4" Type="http://schemas.openxmlformats.org/officeDocument/2006/relationships/image" Target="../media/image10.emf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1C6F9B1-A050-EC76-9201-90BC7CCD03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455" y="0"/>
            <a:ext cx="10862236" cy="6440060"/>
          </a:xfrm>
          <a:prstGeom prst="rect">
            <a:avLst/>
          </a:prstGeom>
        </p:spPr>
      </p:pic>
      <p:sp>
        <p:nvSpPr>
          <p:cNvPr id="13" name="Parallélogramme 12">
            <a:extLst>
              <a:ext uri="{FF2B5EF4-FFF2-40B4-BE49-F238E27FC236}">
                <a16:creationId xmlns:a16="http://schemas.microsoft.com/office/drawing/2014/main" id="{2C84CAC7-FFE3-1734-FB4C-BB6B90EE12A3}"/>
              </a:ext>
            </a:extLst>
          </p:cNvPr>
          <p:cNvSpPr/>
          <p:nvPr/>
        </p:nvSpPr>
        <p:spPr>
          <a:xfrm>
            <a:off x="5083645" y="0"/>
            <a:ext cx="3459535" cy="6440060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772CFB-523E-3017-80EA-65C1B71697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1289" y="115481"/>
            <a:ext cx="1389442" cy="94482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7C67084-1142-BBAA-262A-F605C5A0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7537" y="222313"/>
            <a:ext cx="2204026" cy="8379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95AD09-D870-3D27-219E-AF8A2F3D53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573" y="115481"/>
            <a:ext cx="991796" cy="978195"/>
          </a:xfrm>
          <a:prstGeom prst="rect">
            <a:avLst/>
          </a:prstGeom>
        </p:spPr>
      </p:pic>
      <p:sp>
        <p:nvSpPr>
          <p:cNvPr id="11" name="Parallélogramme 10">
            <a:extLst>
              <a:ext uri="{FF2B5EF4-FFF2-40B4-BE49-F238E27FC236}">
                <a16:creationId xmlns:a16="http://schemas.microsoft.com/office/drawing/2014/main" id="{3AA425CF-E442-6B02-3782-0AEB1B067DCE}"/>
              </a:ext>
            </a:extLst>
          </p:cNvPr>
          <p:cNvSpPr/>
          <p:nvPr/>
        </p:nvSpPr>
        <p:spPr>
          <a:xfrm>
            <a:off x="-584675" y="1579418"/>
            <a:ext cx="10984981" cy="2230582"/>
          </a:xfrm>
          <a:prstGeom prst="parallelogram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Parallélogramme 11">
            <a:extLst>
              <a:ext uri="{FF2B5EF4-FFF2-40B4-BE49-F238E27FC236}">
                <a16:creationId xmlns:a16="http://schemas.microsoft.com/office/drawing/2014/main" id="{B24CA8E0-9518-31C9-682F-309EBED074C9}"/>
              </a:ext>
            </a:extLst>
          </p:cNvPr>
          <p:cNvSpPr/>
          <p:nvPr/>
        </p:nvSpPr>
        <p:spPr>
          <a:xfrm>
            <a:off x="7002569" y="6440060"/>
            <a:ext cx="6857998" cy="451743"/>
          </a:xfrm>
          <a:prstGeom prst="parallelogram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A940B54-15A0-C40D-C1FB-00B6716799A0}"/>
              </a:ext>
            </a:extLst>
          </p:cNvPr>
          <p:cNvSpPr txBox="1"/>
          <p:nvPr/>
        </p:nvSpPr>
        <p:spPr>
          <a:xfrm>
            <a:off x="429572" y="1843548"/>
            <a:ext cx="92074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i="1" dirty="0" err="1">
                <a:solidFill>
                  <a:schemeClr val="bg1"/>
                </a:solidFill>
                <a:latin typeface="Apple Braille" pitchFamily="2" charset="0"/>
              </a:rPr>
              <a:t>cocotb</a:t>
            </a:r>
            <a:r>
              <a:rPr lang="fr-FR" sz="5400" i="1" dirty="0">
                <a:solidFill>
                  <a:schemeClr val="bg1"/>
                </a:solidFill>
                <a:latin typeface="Apple Braille" pitchFamily="2" charset="0"/>
              </a:rPr>
              <a:t> </a:t>
            </a:r>
            <a:r>
              <a:rPr lang="fr-FR" sz="5400" dirty="0">
                <a:solidFill>
                  <a:schemeClr val="bg1"/>
                </a:solidFill>
                <a:latin typeface="Apple Braille" pitchFamily="2" charset="0"/>
              </a:rPr>
              <a:t>to model a DCO </a:t>
            </a:r>
            <a:r>
              <a:rPr lang="fr-FR" sz="5400" dirty="0" err="1">
                <a:solidFill>
                  <a:schemeClr val="bg1"/>
                </a:solidFill>
                <a:latin typeface="Apple Braille" pitchFamily="2" charset="0"/>
              </a:rPr>
              <a:t>inside</a:t>
            </a:r>
            <a:r>
              <a:rPr lang="fr-FR" sz="5400" dirty="0">
                <a:solidFill>
                  <a:schemeClr val="bg1"/>
                </a:solidFill>
                <a:latin typeface="Apple Braille" pitchFamily="2" charset="0"/>
              </a:rPr>
              <a:t> an ADPLL</a:t>
            </a:r>
            <a:endParaRPr lang="fr-FR" sz="5400" i="1" dirty="0">
              <a:solidFill>
                <a:schemeClr val="bg1"/>
              </a:solidFill>
              <a:latin typeface="Apple Braille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55BC5C6-95B9-ED92-F36A-5506A4BE3DEE}"/>
              </a:ext>
            </a:extLst>
          </p:cNvPr>
          <p:cNvSpPr txBox="1"/>
          <p:nvPr/>
        </p:nvSpPr>
        <p:spPr>
          <a:xfrm>
            <a:off x="231367" y="5547508"/>
            <a:ext cx="41424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Thomas Lauber</a:t>
            </a:r>
          </a:p>
          <a:p>
            <a:r>
              <a:rPr lang="fr-F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Université de Strasbourg – IPHC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71CB4C4-5A62-8B46-C9B2-BC189E1F4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17CB-3BE1-374A-AEEB-4D52C076A4CC}" type="slidenum">
              <a:rPr lang="en-US" smtClean="0"/>
              <a:t>1</a:t>
            </a:fld>
            <a:endParaRPr lang="en-US"/>
          </a:p>
        </p:txBody>
      </p:sp>
      <p:sp>
        <p:nvSpPr>
          <p:cNvPr id="4" name="Espace réservé de la date 12">
            <a:extLst>
              <a:ext uri="{FF2B5EF4-FFF2-40B4-BE49-F238E27FC236}">
                <a16:creationId xmlns:a16="http://schemas.microsoft.com/office/drawing/2014/main" id="{E2EAFF75-6CBF-E37F-0986-16AB9E5A5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0988" y="6419850"/>
            <a:ext cx="2743200" cy="365125"/>
          </a:xfrm>
        </p:spPr>
        <p:txBody>
          <a:bodyPr/>
          <a:lstStyle/>
          <a:p>
            <a:r>
              <a:rPr lang="fr-CA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July 8, 2026</a:t>
            </a:r>
            <a:endParaRPr lang="fr-FR" sz="16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4592D5E-10A9-DC42-A5F4-A7C4DD723A00}"/>
              </a:ext>
            </a:extLst>
          </p:cNvPr>
          <p:cNvSpPr txBox="1"/>
          <p:nvPr/>
        </p:nvSpPr>
        <p:spPr>
          <a:xfrm>
            <a:off x="3702100" y="6451021"/>
            <a:ext cx="32667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</a:t>
            </a:r>
            <a:r>
              <a:rPr lang="fr-FR" sz="18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homas.lauber@etu.unistra.fr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18559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0D5E2-7F7F-344F-17D1-837D0920C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0F472780-5B53-0B2C-73F3-58467B9F17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9BCD635-EF5D-866F-3FEC-55F7AF327902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67EB6863-8A5A-CFED-EED9-C37A7CBCF205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How ?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07946A9D-82A3-57B2-6A58-48550B2B5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6801D7DE-6B48-663C-00C2-C77F5BC24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10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E01AF8E-F0B0-06E0-9425-039AF70474B5}"/>
                  </a:ext>
                </a:extLst>
              </p:cNvPr>
              <p:cNvSpPr txBox="1"/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E01AF8E-F0B0-06E0-9425-039AF70474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blipFill>
                <a:blip r:embed="rId3"/>
                <a:stretch>
                  <a:fillRect l="-77778" t="-9091" r="-77778" b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3" name="Image 72">
            <a:extLst>
              <a:ext uri="{FF2B5EF4-FFF2-40B4-BE49-F238E27FC236}">
                <a16:creationId xmlns:a16="http://schemas.microsoft.com/office/drawing/2014/main" id="{1369927B-52F1-6C09-B214-E53216615C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26" t="4290" r="10150" b="7774"/>
          <a:stretch>
            <a:fillRect/>
          </a:stretch>
        </p:blipFill>
        <p:spPr>
          <a:xfrm>
            <a:off x="-10729270" y="1474584"/>
            <a:ext cx="4459178" cy="462272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F187DF-C3F9-1814-EE60-A22BEB957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107013" y="1087146"/>
            <a:ext cx="8016063" cy="16661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A3C260B-274B-E047-E4BE-EBC874CCDD91}"/>
                  </a:ext>
                </a:extLst>
              </p:cNvPr>
              <p:cNvSpPr txBox="1"/>
              <p:nvPr/>
            </p:nvSpPr>
            <p:spPr>
              <a:xfrm>
                <a:off x="-7858317" y="2991879"/>
                <a:ext cx="7518670" cy="4035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A3C260B-274B-E047-E4BE-EBC874CCD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858317" y="2991879"/>
                <a:ext cx="7518670" cy="403572"/>
              </a:xfrm>
              <a:prstGeom prst="rect">
                <a:avLst/>
              </a:prstGeom>
              <a:blipFill>
                <a:blip r:embed="rId6"/>
                <a:stretch>
                  <a:fillRect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rc 4">
            <a:extLst>
              <a:ext uri="{FF2B5EF4-FFF2-40B4-BE49-F238E27FC236}">
                <a16:creationId xmlns:a16="http://schemas.microsoft.com/office/drawing/2014/main" id="{11006AEB-7A43-3126-AB9E-5EC5E3D74E7C}"/>
              </a:ext>
            </a:extLst>
          </p:cNvPr>
          <p:cNvSpPr/>
          <p:nvPr/>
        </p:nvSpPr>
        <p:spPr>
          <a:xfrm rot="14261864" flipH="1" flipV="1">
            <a:off x="-8500146" y="-611621"/>
            <a:ext cx="4393849" cy="6432144"/>
          </a:xfrm>
          <a:prstGeom prst="arc">
            <a:avLst>
              <a:gd name="adj1" fmla="val 19230756"/>
              <a:gd name="adj2" fmla="val 3259762"/>
            </a:avLst>
          </a:prstGeom>
          <a:ln w="73025">
            <a:solidFill>
              <a:schemeClr val="accent1">
                <a:alpha val="23000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7BCAD0E0-D112-82CC-C9F3-3256AD8A4FA1}"/>
              </a:ext>
            </a:extLst>
          </p:cNvPr>
          <p:cNvSpPr/>
          <p:nvPr/>
        </p:nvSpPr>
        <p:spPr>
          <a:xfrm rot="15540323" flipV="1">
            <a:off x="-7478766" y="805926"/>
            <a:ext cx="4393849" cy="7999337"/>
          </a:xfrm>
          <a:prstGeom prst="arc">
            <a:avLst>
              <a:gd name="adj1" fmla="val 17250764"/>
              <a:gd name="adj2" fmla="val 4456486"/>
            </a:avLst>
          </a:prstGeom>
          <a:ln w="73025">
            <a:solidFill>
              <a:schemeClr val="accent1">
                <a:alpha val="22923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F08BB65A-BF70-5E2E-84B4-A1F9FD97CCD2}"/>
              </a:ext>
            </a:extLst>
          </p:cNvPr>
          <p:cNvSpPr/>
          <p:nvPr/>
        </p:nvSpPr>
        <p:spPr>
          <a:xfrm rot="15973488" flipV="1">
            <a:off x="-7849404" y="-1038558"/>
            <a:ext cx="5460210" cy="9981050"/>
          </a:xfrm>
          <a:prstGeom prst="arc">
            <a:avLst>
              <a:gd name="adj1" fmla="val 16661995"/>
              <a:gd name="adj2" fmla="val 4642985"/>
            </a:avLst>
          </a:prstGeom>
          <a:ln w="73025">
            <a:solidFill>
              <a:schemeClr val="accent1">
                <a:alpha val="23485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0360954-AF7D-A1C2-8941-72E67C8E1592}"/>
              </a:ext>
            </a:extLst>
          </p:cNvPr>
          <p:cNvGrpSpPr/>
          <p:nvPr/>
        </p:nvGrpSpPr>
        <p:grpSpPr>
          <a:xfrm>
            <a:off x="709353" y="1229719"/>
            <a:ext cx="10104893" cy="4643847"/>
            <a:chOff x="197411" y="911015"/>
            <a:chExt cx="9237902" cy="4209624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39E473D-837F-3330-CE27-9BFA1A49C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135" t="19278" r="8141" b="37551"/>
            <a:stretch>
              <a:fillRect/>
            </a:stretch>
          </p:blipFill>
          <p:spPr>
            <a:xfrm>
              <a:off x="215440" y="1659537"/>
              <a:ext cx="8933322" cy="3188256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01BC303A-B8CD-8472-F0CE-3E215BF9BBA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00650" y="1081650"/>
              <a:ext cx="1587898" cy="625536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2AA6B921-A929-0887-093B-50C8FF6667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5440" y="1034000"/>
              <a:ext cx="1587898" cy="625536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06E65E0-21AF-AFA6-926F-E95272EF33C2}"/>
                </a:ext>
              </a:extLst>
            </p:cNvPr>
            <p:cNvSpPr/>
            <p:nvPr/>
          </p:nvSpPr>
          <p:spPr>
            <a:xfrm>
              <a:off x="197411" y="911015"/>
              <a:ext cx="9237902" cy="945491"/>
            </a:xfrm>
            <a:prstGeom prst="rect">
              <a:avLst/>
            </a:prstGeom>
            <a:solidFill>
              <a:schemeClr val="accent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10634EE-F5B9-DFC2-B4D8-2F134A60EE35}"/>
                </a:ext>
              </a:extLst>
            </p:cNvPr>
            <p:cNvSpPr/>
            <p:nvPr/>
          </p:nvSpPr>
          <p:spPr>
            <a:xfrm>
              <a:off x="6223321" y="1856504"/>
              <a:ext cx="3204446" cy="3260485"/>
            </a:xfrm>
            <a:prstGeom prst="rect">
              <a:avLst/>
            </a:prstGeom>
            <a:solidFill>
              <a:schemeClr val="accent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192C51D-624D-FE62-0CDB-F1B8D36C599B}"/>
                </a:ext>
              </a:extLst>
            </p:cNvPr>
            <p:cNvSpPr/>
            <p:nvPr/>
          </p:nvSpPr>
          <p:spPr>
            <a:xfrm>
              <a:off x="197411" y="1856504"/>
              <a:ext cx="1284748" cy="3264135"/>
            </a:xfrm>
            <a:prstGeom prst="rect">
              <a:avLst/>
            </a:prstGeom>
            <a:solidFill>
              <a:schemeClr val="accent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F59E184-AA96-5268-3AC5-1E7F34DFADEB}"/>
                </a:ext>
              </a:extLst>
            </p:cNvPr>
            <p:cNvSpPr/>
            <p:nvPr/>
          </p:nvSpPr>
          <p:spPr>
            <a:xfrm>
              <a:off x="1482159" y="4736317"/>
              <a:ext cx="4741162" cy="380672"/>
            </a:xfrm>
            <a:prstGeom prst="rect">
              <a:avLst/>
            </a:prstGeom>
            <a:solidFill>
              <a:schemeClr val="accent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D082413D-55B4-3530-19D2-83A870FB30C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7239" r="1831"/>
          <a:stretch>
            <a:fillRect/>
          </a:stretch>
        </p:blipFill>
        <p:spPr>
          <a:xfrm>
            <a:off x="7373565" y="5578526"/>
            <a:ext cx="2020335" cy="1258961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7131969D-BAEA-F60F-F8E6-DAF99606BDBA}"/>
              </a:ext>
            </a:extLst>
          </p:cNvPr>
          <p:cNvSpPr txBox="1"/>
          <p:nvPr/>
        </p:nvSpPr>
        <p:spPr>
          <a:xfrm>
            <a:off x="7607885" y="5498944"/>
            <a:ext cx="807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Spectre</a:t>
            </a:r>
            <a:endParaRPr lang="fr-FR" sz="24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34F703AE-038D-5E37-66FA-0EF5F0D0A977}"/>
              </a:ext>
            </a:extLst>
          </p:cNvPr>
          <p:cNvSpPr/>
          <p:nvPr/>
        </p:nvSpPr>
        <p:spPr>
          <a:xfrm rot="10800000">
            <a:off x="6662731" y="4634327"/>
            <a:ext cx="1216193" cy="1283762"/>
          </a:xfrm>
          <a:prstGeom prst="arc">
            <a:avLst>
              <a:gd name="adj1" fmla="val 15912193"/>
              <a:gd name="adj2" fmla="val 0"/>
            </a:avLst>
          </a:prstGeom>
          <a:ln w="50800">
            <a:solidFill>
              <a:schemeClr val="tx2">
                <a:lumMod val="50000"/>
                <a:lumOff val="50000"/>
                <a:alpha val="80000"/>
              </a:schemeClr>
            </a:solidFill>
            <a:headEnd type="triangle"/>
            <a:tailEnd type="non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BD5DFB2-2B8B-9482-4CE5-921A68D5F725}"/>
                  </a:ext>
                </a:extLst>
              </p:cNvPr>
              <p:cNvSpPr txBox="1"/>
              <p:nvPr/>
            </p:nvSpPr>
            <p:spPr>
              <a:xfrm>
                <a:off x="7318256" y="6355031"/>
                <a:ext cx="2910163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fr-FR" sz="16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fr-FR" sz="16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sz="16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fr-FR" sz="16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16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16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sz="16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3200" dirty="0">
                  <a:latin typeface="Apple Braille" pitchFamily="2" charset="0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3BD5DFB2-2B8B-9482-4CE5-921A68D5F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256" y="6355031"/>
                <a:ext cx="2910163" cy="246221"/>
              </a:xfrm>
              <a:prstGeom prst="rect">
                <a:avLst/>
              </a:prstGeom>
              <a:blipFill>
                <a:blip r:embed="rId10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4969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CCD1B-FC9D-0F64-49E0-F154FEDC6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1BA4BC3D-9590-F307-B4A8-7BFC5B9EC4B2}"/>
              </a:ext>
            </a:extLst>
          </p:cNvPr>
          <p:cNvSpPr/>
          <p:nvPr/>
        </p:nvSpPr>
        <p:spPr>
          <a:xfrm>
            <a:off x="69011" y="870055"/>
            <a:ext cx="3661567" cy="4664107"/>
          </a:xfrm>
          <a:prstGeom prst="rect">
            <a:avLst/>
          </a:prstGeom>
          <a:solidFill>
            <a:schemeClr val="tx1">
              <a:lumMod val="50000"/>
              <a:lumOff val="5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32874134-519E-9E2B-EEDF-B824DB9749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18F4292-4D18-47AC-5F22-849D2D2DCA40}"/>
              </a:ext>
            </a:extLst>
          </p:cNvPr>
          <p:cNvSpPr/>
          <p:nvPr/>
        </p:nvSpPr>
        <p:spPr>
          <a:xfrm>
            <a:off x="9249884" y="870055"/>
            <a:ext cx="2890430" cy="4664107"/>
          </a:xfrm>
          <a:prstGeom prst="rect">
            <a:avLst/>
          </a:prstGeom>
          <a:solidFill>
            <a:schemeClr val="tx1">
              <a:lumMod val="50000"/>
              <a:lumOff val="5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F9CED66-1234-0ECD-45C5-8358380026D0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FB528259-DCD4-EA8D-1531-87249B0ED2AB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How ?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49A8AEC1-A48A-9006-A1E9-C101F3D90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03857562-78F5-A877-0BE4-AF8E33D1A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11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8BB6D4E-FB41-2DC8-47CE-E8E338F9ED89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8BB6D4E-FB41-2DC8-47CE-E8E338F9E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e 29">
            <a:extLst>
              <a:ext uri="{FF2B5EF4-FFF2-40B4-BE49-F238E27FC236}">
                <a16:creationId xmlns:a16="http://schemas.microsoft.com/office/drawing/2014/main" id="{A9EB0CAA-6B0F-9AE3-35BF-F12D13E97A88}"/>
              </a:ext>
            </a:extLst>
          </p:cNvPr>
          <p:cNvGrpSpPr/>
          <p:nvPr/>
        </p:nvGrpSpPr>
        <p:grpSpPr>
          <a:xfrm>
            <a:off x="1002708" y="2395426"/>
            <a:ext cx="2746467" cy="1584513"/>
            <a:chOff x="626228" y="1371317"/>
            <a:chExt cx="3193176" cy="1772040"/>
          </a:xfrm>
        </p:grpSpPr>
        <p:sp>
          <p:nvSpPr>
            <p:cNvPr id="18" name="Document 17">
              <a:extLst>
                <a:ext uri="{FF2B5EF4-FFF2-40B4-BE49-F238E27FC236}">
                  <a16:creationId xmlns:a16="http://schemas.microsoft.com/office/drawing/2014/main" id="{91DBD8AE-5E13-34F6-534A-B5174C72640C}"/>
                </a:ext>
              </a:extLst>
            </p:cNvPr>
            <p:cNvSpPr/>
            <p:nvPr/>
          </p:nvSpPr>
          <p:spPr>
            <a:xfrm>
              <a:off x="1506350" y="2002534"/>
              <a:ext cx="1820092" cy="1140823"/>
            </a:xfrm>
            <a:prstGeom prst="flowChartDocumen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Apple Braille" pitchFamily="2" charset="0"/>
                </a:rPr>
                <a:t>Noise_injection.py</a:t>
              </a:r>
              <a:endParaRPr lang="en-US" sz="1200" dirty="0">
                <a:solidFill>
                  <a:schemeClr val="tx1"/>
                </a:solidFill>
                <a:latin typeface="Apple Braille" pitchFamily="2" charset="0"/>
              </a:endParaRP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A52CE4F6-86DD-5898-6D23-6F3DDCC9B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4053" y="1482848"/>
              <a:ext cx="1680024" cy="497007"/>
            </a:xfrm>
            <a:prstGeom prst="rect">
              <a:avLst/>
            </a:prstGeom>
          </p:spPr>
        </p:pic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AE3421C3-BC26-F36C-060F-C1FD0141897F}"/>
                </a:ext>
              </a:extLst>
            </p:cNvPr>
            <p:cNvCxnSpPr>
              <a:stCxn id="18" idx="1"/>
            </p:cNvCxnSpPr>
            <p:nvPr/>
          </p:nvCxnSpPr>
          <p:spPr>
            <a:xfrm flipH="1" flipV="1">
              <a:off x="626228" y="2572945"/>
              <a:ext cx="880122" cy="1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4D5FBB44-3DD7-5E3D-D1D6-E2D90AD9F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7480" y="1371317"/>
              <a:ext cx="1361924" cy="612866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1313747-1AD8-547A-BB34-8C7466B6F0A6}"/>
                </a:ext>
              </a:extLst>
            </p:cNvPr>
            <p:cNvSpPr txBox="1"/>
            <p:nvPr/>
          </p:nvSpPr>
          <p:spPr>
            <a:xfrm>
              <a:off x="692401" y="2230864"/>
              <a:ext cx="80381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tx1"/>
                  </a:solidFill>
                  <a:latin typeface="Apple Braille" pitchFamily="2" charset="0"/>
                </a:rPr>
                <a:t>noise</a:t>
              </a:r>
              <a:endParaRPr lang="en-US" sz="1400" dirty="0">
                <a:latin typeface="Apple Braille" pitchFamily="2" charset="0"/>
              </a:endParaRP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FAEAEFC5-7F56-6A41-9CBA-027C6ED5BBC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516" t="10775" r="7721" b="7066"/>
          <a:stretch>
            <a:fillRect/>
          </a:stretch>
        </p:blipFill>
        <p:spPr>
          <a:xfrm>
            <a:off x="9495451" y="2395426"/>
            <a:ext cx="2696549" cy="2963332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B5BF5096-8E6C-38FB-4E89-55532892B60E}"/>
              </a:ext>
            </a:extLst>
          </p:cNvPr>
          <p:cNvSpPr txBox="1"/>
          <p:nvPr/>
        </p:nvSpPr>
        <p:spPr>
          <a:xfrm>
            <a:off x="5530215" y="1561608"/>
            <a:ext cx="193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Python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wrapper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BB3F34AB-F40A-19E8-0E0A-683239DBDD52}"/>
                  </a:ext>
                </a:extLst>
              </p:cNvPr>
              <p:cNvSpPr txBox="1"/>
              <p:nvPr/>
            </p:nvSpPr>
            <p:spPr>
              <a:xfrm>
                <a:off x="4485956" y="2524702"/>
                <a:ext cx="634510" cy="557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fr-FR" sz="2800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BB3F34AB-F40A-19E8-0E0A-683239DBD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956" y="2524702"/>
                <a:ext cx="634510" cy="557717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07ACC010-72B7-8758-A4CE-2C733EF944A9}"/>
                  </a:ext>
                </a:extLst>
              </p:cNvPr>
              <p:cNvSpPr txBox="1"/>
              <p:nvPr/>
            </p:nvSpPr>
            <p:spPr>
              <a:xfrm>
                <a:off x="4485667" y="3092135"/>
                <a:ext cx="6345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800" b="0" i="1" smtClean="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07ACC010-72B7-8758-A4CE-2C733EF94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667" y="3092135"/>
                <a:ext cx="63451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95FA1F1-8530-217A-8782-16D54AC06DFA}"/>
                  </a:ext>
                </a:extLst>
              </p:cNvPr>
              <p:cNvSpPr txBox="1"/>
              <p:nvPr/>
            </p:nvSpPr>
            <p:spPr>
              <a:xfrm>
                <a:off x="4485956" y="3615355"/>
                <a:ext cx="634510" cy="563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800" b="0" i="1" smtClean="0">
                              <a:solidFill>
                                <a:schemeClr val="tx2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95FA1F1-8530-217A-8782-16D54AC06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956" y="3615355"/>
                <a:ext cx="634510" cy="563167"/>
              </a:xfrm>
              <a:prstGeom prst="rect">
                <a:avLst/>
              </a:prstGeom>
              <a:blipFill>
                <a:blip r:embed="rId9"/>
                <a:stretch>
                  <a:fillRect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Flèche vers la droite 34">
            <a:extLst>
              <a:ext uri="{FF2B5EF4-FFF2-40B4-BE49-F238E27FC236}">
                <a16:creationId xmlns:a16="http://schemas.microsoft.com/office/drawing/2014/main" id="{668B173C-DAC4-26E3-6910-1D1AD061B576}"/>
              </a:ext>
            </a:extLst>
          </p:cNvPr>
          <p:cNvSpPr/>
          <p:nvPr/>
        </p:nvSpPr>
        <p:spPr>
          <a:xfrm rot="10800000">
            <a:off x="8631044" y="3336512"/>
            <a:ext cx="548365" cy="278843"/>
          </a:xfrm>
          <a:prstGeom prst="rightArrow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91F26AAC-2D7B-9E7D-9AA5-C73B114B7137}"/>
              </a:ext>
            </a:extLst>
          </p:cNvPr>
          <p:cNvSpPr/>
          <p:nvPr/>
        </p:nvSpPr>
        <p:spPr>
          <a:xfrm>
            <a:off x="9730346" y="3953437"/>
            <a:ext cx="166938" cy="169852"/>
          </a:xfrm>
          <a:prstGeom prst="ellipse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353F1F4E-E17C-6B04-9C52-DC3704919616}"/>
              </a:ext>
            </a:extLst>
          </p:cNvPr>
          <p:cNvSpPr/>
          <p:nvPr/>
        </p:nvSpPr>
        <p:spPr>
          <a:xfrm>
            <a:off x="10164226" y="4285226"/>
            <a:ext cx="166938" cy="169852"/>
          </a:xfrm>
          <a:prstGeom prst="ellipse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56092029-6816-E4DF-9275-607376471A0E}"/>
              </a:ext>
            </a:extLst>
          </p:cNvPr>
          <p:cNvCxnSpPr/>
          <p:nvPr/>
        </p:nvCxnSpPr>
        <p:spPr>
          <a:xfrm>
            <a:off x="9534251" y="4370152"/>
            <a:ext cx="713444" cy="0"/>
          </a:xfrm>
          <a:prstGeom prst="line">
            <a:avLst/>
          </a:prstGeom>
          <a:ln>
            <a:solidFill>
              <a:srgbClr val="C00000">
                <a:alpha val="40000"/>
              </a:srgb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065B6C5-0BD1-B574-1C10-7D292F369F90}"/>
              </a:ext>
            </a:extLst>
          </p:cNvPr>
          <p:cNvCxnSpPr>
            <a:cxnSpLocks/>
          </p:cNvCxnSpPr>
          <p:nvPr/>
        </p:nvCxnSpPr>
        <p:spPr>
          <a:xfrm flipV="1">
            <a:off x="10247695" y="4370152"/>
            <a:ext cx="0" cy="787630"/>
          </a:xfrm>
          <a:prstGeom prst="line">
            <a:avLst/>
          </a:prstGeom>
          <a:ln>
            <a:solidFill>
              <a:srgbClr val="C00000">
                <a:alpha val="40000"/>
              </a:srgb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9C645F65-B4E2-25D3-DD0C-07113296481D}"/>
              </a:ext>
            </a:extLst>
          </p:cNvPr>
          <p:cNvCxnSpPr>
            <a:cxnSpLocks/>
          </p:cNvCxnSpPr>
          <p:nvPr/>
        </p:nvCxnSpPr>
        <p:spPr>
          <a:xfrm>
            <a:off x="9534251" y="4656711"/>
            <a:ext cx="1153635" cy="0"/>
          </a:xfrm>
          <a:prstGeom prst="line">
            <a:avLst/>
          </a:prstGeom>
          <a:ln>
            <a:solidFill>
              <a:srgbClr val="C00000">
                <a:alpha val="40000"/>
              </a:srgb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Ellipse 44">
            <a:extLst>
              <a:ext uri="{FF2B5EF4-FFF2-40B4-BE49-F238E27FC236}">
                <a16:creationId xmlns:a16="http://schemas.microsoft.com/office/drawing/2014/main" id="{6419C8A1-5949-95D8-A44B-79C31F8B7173}"/>
              </a:ext>
            </a:extLst>
          </p:cNvPr>
          <p:cNvSpPr/>
          <p:nvPr/>
        </p:nvSpPr>
        <p:spPr>
          <a:xfrm>
            <a:off x="10604417" y="4571785"/>
            <a:ext cx="166938" cy="169852"/>
          </a:xfrm>
          <a:prstGeom prst="ellipse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BAB54E1B-5D5B-5C36-7C02-76BEF889D926}"/>
              </a:ext>
            </a:extLst>
          </p:cNvPr>
          <p:cNvCxnSpPr>
            <a:cxnSpLocks/>
          </p:cNvCxnSpPr>
          <p:nvPr/>
        </p:nvCxnSpPr>
        <p:spPr>
          <a:xfrm flipV="1">
            <a:off x="9785787" y="4038363"/>
            <a:ext cx="0" cy="1119419"/>
          </a:xfrm>
          <a:prstGeom prst="line">
            <a:avLst/>
          </a:prstGeom>
          <a:ln>
            <a:solidFill>
              <a:srgbClr val="C00000">
                <a:alpha val="40000"/>
              </a:srgb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B7DB9EC5-26D4-0398-645C-4B15024E450C}"/>
              </a:ext>
            </a:extLst>
          </p:cNvPr>
          <p:cNvCxnSpPr>
            <a:cxnSpLocks/>
          </p:cNvCxnSpPr>
          <p:nvPr/>
        </p:nvCxnSpPr>
        <p:spPr>
          <a:xfrm flipH="1">
            <a:off x="9534251" y="4038363"/>
            <a:ext cx="239898" cy="0"/>
          </a:xfrm>
          <a:prstGeom prst="line">
            <a:avLst/>
          </a:prstGeom>
          <a:ln>
            <a:solidFill>
              <a:srgbClr val="C00000">
                <a:alpha val="40000"/>
              </a:srgb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Flèche vers la droite 50">
            <a:extLst>
              <a:ext uri="{FF2B5EF4-FFF2-40B4-BE49-F238E27FC236}">
                <a16:creationId xmlns:a16="http://schemas.microsoft.com/office/drawing/2014/main" id="{7F2915EE-C260-3D77-DABE-C7C9F3340A6E}"/>
              </a:ext>
            </a:extLst>
          </p:cNvPr>
          <p:cNvSpPr/>
          <p:nvPr/>
        </p:nvSpPr>
        <p:spPr>
          <a:xfrm rot="10800000">
            <a:off x="5167590" y="3329779"/>
            <a:ext cx="717890" cy="278843"/>
          </a:xfrm>
          <a:prstGeom prst="rightArrow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èche vers la droite 51">
            <a:extLst>
              <a:ext uri="{FF2B5EF4-FFF2-40B4-BE49-F238E27FC236}">
                <a16:creationId xmlns:a16="http://schemas.microsoft.com/office/drawing/2014/main" id="{D04ABCAB-5FFC-815A-E3D7-DC911F4F75E1}"/>
              </a:ext>
            </a:extLst>
          </p:cNvPr>
          <p:cNvSpPr/>
          <p:nvPr/>
        </p:nvSpPr>
        <p:spPr>
          <a:xfrm rot="10800000">
            <a:off x="3751280" y="3329778"/>
            <a:ext cx="575348" cy="278843"/>
          </a:xfrm>
          <a:prstGeom prst="rightArrow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Image 52">
            <a:extLst>
              <a:ext uri="{FF2B5EF4-FFF2-40B4-BE49-F238E27FC236}">
                <a16:creationId xmlns:a16="http://schemas.microsoft.com/office/drawing/2014/main" id="{43D934DD-89FC-FAF5-9CFF-0282B1734E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0781" y="909577"/>
            <a:ext cx="1460478" cy="365120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26097333-7307-3004-3B71-F42D4F9628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474" y="954577"/>
            <a:ext cx="1518003" cy="466864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67558F37-6C95-B433-EC86-DAEECBCAF2E0}"/>
              </a:ext>
            </a:extLst>
          </p:cNvPr>
          <p:cNvSpPr/>
          <p:nvPr/>
        </p:nvSpPr>
        <p:spPr>
          <a:xfrm>
            <a:off x="116668" y="3026135"/>
            <a:ext cx="880221" cy="8191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pple Braille" pitchFamily="2" charset="0"/>
              </a:rPr>
              <a:t>DUT.sv</a:t>
            </a:r>
            <a:endParaRPr lang="en-US" dirty="0">
              <a:solidFill>
                <a:schemeClr val="tx1"/>
              </a:solidFill>
              <a:latin typeface="Apple Braille" pitchFamily="2" charset="0"/>
            </a:endParaRP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2D2CA1E9-87F7-61BC-0C07-13DF79E9340B}"/>
              </a:ext>
            </a:extLst>
          </p:cNvPr>
          <p:cNvGrpSpPr/>
          <p:nvPr/>
        </p:nvGrpSpPr>
        <p:grpSpPr>
          <a:xfrm>
            <a:off x="589761" y="883095"/>
            <a:ext cx="3032588" cy="461665"/>
            <a:chOff x="885794" y="1004967"/>
            <a:chExt cx="3032588" cy="461665"/>
          </a:xfrm>
        </p:grpSpPr>
        <p:pic>
          <p:nvPicPr>
            <p:cNvPr id="55" name="Graphique 54">
              <a:extLst>
                <a:ext uri="{FF2B5EF4-FFF2-40B4-BE49-F238E27FC236}">
                  <a16:creationId xmlns:a16="http://schemas.microsoft.com/office/drawing/2014/main" id="{6D05747F-8559-B11D-B12A-72E77E83D8F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85794" y="1065698"/>
              <a:ext cx="1009177" cy="400934"/>
            </a:xfrm>
            <a:prstGeom prst="rect">
              <a:avLst/>
            </a:prstGeom>
          </p:spPr>
        </p:pic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3E6E498F-132A-9FC7-CE54-EC63567B5A9F}"/>
                </a:ext>
              </a:extLst>
            </p:cNvPr>
            <p:cNvSpPr txBox="1"/>
            <p:nvPr/>
          </p:nvSpPr>
          <p:spPr>
            <a:xfrm>
              <a:off x="2496775" y="1004967"/>
              <a:ext cx="142160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dirty="0" err="1">
                  <a:latin typeface="Apple Braille" pitchFamily="2" charset="0"/>
                </a:rPr>
                <a:t>Xcelium</a:t>
              </a:r>
              <a:endParaRPr lang="en-US" sz="2400" dirty="0"/>
            </a:p>
          </p:txBody>
        </p:sp>
        <p:sp>
          <p:nvSpPr>
            <p:cNvPr id="59" name="Plus 58">
              <a:extLst>
                <a:ext uri="{FF2B5EF4-FFF2-40B4-BE49-F238E27FC236}">
                  <a16:creationId xmlns:a16="http://schemas.microsoft.com/office/drawing/2014/main" id="{60ABAE2C-E09E-7565-F01D-A4CDB924A486}"/>
                </a:ext>
              </a:extLst>
            </p:cNvPr>
            <p:cNvSpPr/>
            <p:nvPr/>
          </p:nvSpPr>
          <p:spPr>
            <a:xfrm>
              <a:off x="2034217" y="1076075"/>
              <a:ext cx="349623" cy="349623"/>
            </a:xfrm>
            <a:prstGeom prst="mathPlus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461E7CD1-B408-5647-977D-87CECFEB1DFA}"/>
              </a:ext>
            </a:extLst>
          </p:cNvPr>
          <p:cNvSpPr txBox="1"/>
          <p:nvPr/>
        </p:nvSpPr>
        <p:spPr>
          <a:xfrm>
            <a:off x="9297911" y="1468580"/>
            <a:ext cx="28904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Post-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layout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simulation</a:t>
            </a:r>
            <a:endParaRPr lang="en-US" dirty="0"/>
          </a:p>
          <a:p>
            <a:pPr algn="ctr"/>
            <a:r>
              <a:rPr lang="fr-FR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Spectre </a:t>
            </a:r>
            <a:r>
              <a:rPr lang="fr-FR" sz="18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results</a:t>
            </a:r>
            <a:r>
              <a:rPr lang="fr-FR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(PSS + PN)</a:t>
            </a:r>
          </a:p>
        </p:txBody>
      </p: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C27B4F5B-6CFD-BC94-50CA-CA98ED51E037}"/>
              </a:ext>
            </a:extLst>
          </p:cNvPr>
          <p:cNvCxnSpPr>
            <a:cxnSpLocks/>
          </p:cNvCxnSpPr>
          <p:nvPr/>
        </p:nvCxnSpPr>
        <p:spPr>
          <a:xfrm>
            <a:off x="556778" y="4571785"/>
            <a:ext cx="1201151" cy="0"/>
          </a:xfrm>
          <a:prstGeom prst="straightConnector1">
            <a:avLst/>
          </a:prstGeom>
          <a:ln w="349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5" name="ZoneTexte 64">
            <a:extLst>
              <a:ext uri="{FF2B5EF4-FFF2-40B4-BE49-F238E27FC236}">
                <a16:creationId xmlns:a16="http://schemas.microsoft.com/office/drawing/2014/main" id="{77442471-8C0E-F7A8-41CD-6D1899D663DE}"/>
              </a:ext>
            </a:extLst>
          </p:cNvPr>
          <p:cNvSpPr txBox="1"/>
          <p:nvPr/>
        </p:nvSpPr>
        <p:spPr>
          <a:xfrm>
            <a:off x="850639" y="4268551"/>
            <a:ext cx="6913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tx1"/>
                </a:solidFill>
                <a:latin typeface="Apple Braille" pitchFamily="2" charset="0"/>
              </a:rPr>
              <a:t>fout</a:t>
            </a:r>
            <a:endParaRPr lang="en-US" sz="1400" dirty="0">
              <a:latin typeface="Apple Braille" pitchFamily="2" charset="0"/>
            </a:endParaRPr>
          </a:p>
        </p:txBody>
      </p:sp>
      <p:sp>
        <p:nvSpPr>
          <p:cNvPr id="67" name="Document 66">
            <a:extLst>
              <a:ext uri="{FF2B5EF4-FFF2-40B4-BE49-F238E27FC236}">
                <a16:creationId xmlns:a16="http://schemas.microsoft.com/office/drawing/2014/main" id="{6F3FB3B7-8EA3-D5CF-2FA5-CABDE9532567}"/>
              </a:ext>
            </a:extLst>
          </p:cNvPr>
          <p:cNvSpPr/>
          <p:nvPr/>
        </p:nvSpPr>
        <p:spPr>
          <a:xfrm>
            <a:off x="1757929" y="4079447"/>
            <a:ext cx="1565470" cy="1020095"/>
          </a:xfrm>
          <a:prstGeom prst="flowChartDocumen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Apple Braille" pitchFamily="2" charset="0"/>
              </a:rPr>
              <a:t>Post_process.py</a:t>
            </a:r>
            <a:endParaRPr lang="en-US" sz="1200" dirty="0">
              <a:solidFill>
                <a:schemeClr val="tx1"/>
              </a:solidFill>
              <a:latin typeface="Apple Braille" pitchFamily="2" charset="0"/>
            </a:endParaRPr>
          </a:p>
        </p:txBody>
      </p: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2D9E8C26-2751-DEBF-911C-93B8E8CDFBF6}"/>
              </a:ext>
            </a:extLst>
          </p:cNvPr>
          <p:cNvCxnSpPr>
            <a:cxnSpLocks/>
          </p:cNvCxnSpPr>
          <p:nvPr/>
        </p:nvCxnSpPr>
        <p:spPr>
          <a:xfrm flipV="1">
            <a:off x="556778" y="3839053"/>
            <a:ext cx="0" cy="750441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DB99A7EC-EE66-02BE-9B4A-DA73F2B593E2}"/>
              </a:ext>
            </a:extLst>
          </p:cNvPr>
          <p:cNvCxnSpPr>
            <a:cxnSpLocks/>
          </p:cNvCxnSpPr>
          <p:nvPr/>
        </p:nvCxnSpPr>
        <p:spPr>
          <a:xfrm>
            <a:off x="1962528" y="5322990"/>
            <a:ext cx="476428" cy="0"/>
          </a:xfrm>
          <a:prstGeom prst="straightConnector1">
            <a:avLst/>
          </a:prstGeom>
          <a:ln w="349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C4F33630-92BF-DCFF-5E14-3EB405B1D2F4}"/>
              </a:ext>
            </a:extLst>
          </p:cNvPr>
          <p:cNvCxnSpPr>
            <a:cxnSpLocks/>
          </p:cNvCxnSpPr>
          <p:nvPr/>
        </p:nvCxnSpPr>
        <p:spPr>
          <a:xfrm flipV="1">
            <a:off x="1967166" y="5064125"/>
            <a:ext cx="0" cy="258865"/>
          </a:xfrm>
          <a:prstGeom prst="line">
            <a:avLst/>
          </a:prstGeom>
          <a:ln w="34925" cap="rnd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Disque magnétique 81">
            <a:extLst>
              <a:ext uri="{FF2B5EF4-FFF2-40B4-BE49-F238E27FC236}">
                <a16:creationId xmlns:a16="http://schemas.microsoft.com/office/drawing/2014/main" id="{EB5C5A70-C526-3FEA-9797-BA988C0E54CB}"/>
              </a:ext>
            </a:extLst>
          </p:cNvPr>
          <p:cNvSpPr/>
          <p:nvPr/>
        </p:nvSpPr>
        <p:spPr>
          <a:xfrm>
            <a:off x="2453387" y="5135879"/>
            <a:ext cx="716886" cy="361946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pple Braille" pitchFamily="2" charset="0"/>
              </a:rPr>
              <a:t>csv</a:t>
            </a:r>
          </a:p>
        </p:txBody>
      </p:sp>
      <p:pic>
        <p:nvPicPr>
          <p:cNvPr id="85" name="Image 84">
            <a:extLst>
              <a:ext uri="{FF2B5EF4-FFF2-40B4-BE49-F238E27FC236}">
                <a16:creationId xmlns:a16="http://schemas.microsoft.com/office/drawing/2014/main" id="{B6295F78-04FD-0A73-55F4-F3E77DD006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91047" y="2165472"/>
            <a:ext cx="2488987" cy="2892607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B4B8692A-2A2F-CDCB-B256-A3C62C34E411}"/>
              </a:ext>
            </a:extLst>
          </p:cNvPr>
          <p:cNvSpPr/>
          <p:nvPr/>
        </p:nvSpPr>
        <p:spPr>
          <a:xfrm>
            <a:off x="4370120" y="870055"/>
            <a:ext cx="4240222" cy="4664107"/>
          </a:xfrm>
          <a:prstGeom prst="rect">
            <a:avLst/>
          </a:prstGeom>
          <a:solidFill>
            <a:schemeClr val="tx1">
              <a:lumMod val="50000"/>
              <a:lumOff val="5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82CBEDD3-26F3-3A8D-3491-17E4141B2BEB}"/>
              </a:ext>
            </a:extLst>
          </p:cNvPr>
          <p:cNvSpPr txBox="1"/>
          <p:nvPr/>
        </p:nvSpPr>
        <p:spPr>
          <a:xfrm>
            <a:off x="8879828" y="3869082"/>
            <a:ext cx="65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C00000"/>
                </a:solidFill>
              </a:rPr>
              <a:t>pn_fc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5B4F635A-6FF2-3722-FEA6-63A1B0EABE6F}"/>
              </a:ext>
            </a:extLst>
          </p:cNvPr>
          <p:cNvSpPr txBox="1"/>
          <p:nvPr/>
        </p:nvSpPr>
        <p:spPr>
          <a:xfrm>
            <a:off x="8883775" y="4179542"/>
            <a:ext cx="732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pn_1f2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68BFD1EF-F2B5-2B67-3515-27285FE49EA2}"/>
              </a:ext>
            </a:extLst>
          </p:cNvPr>
          <p:cNvSpPr txBox="1"/>
          <p:nvPr/>
        </p:nvSpPr>
        <p:spPr>
          <a:xfrm>
            <a:off x="8887475" y="4487319"/>
            <a:ext cx="732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floor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81765FF0-AEB7-7257-1262-14E872A7BB43}"/>
              </a:ext>
            </a:extLst>
          </p:cNvPr>
          <p:cNvSpPr txBox="1"/>
          <p:nvPr/>
        </p:nvSpPr>
        <p:spPr>
          <a:xfrm>
            <a:off x="9615177" y="5184067"/>
            <a:ext cx="33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fc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70E93522-A9B5-253F-E149-C9D5D13C344D}"/>
              </a:ext>
            </a:extLst>
          </p:cNvPr>
          <p:cNvSpPr txBox="1"/>
          <p:nvPr/>
        </p:nvSpPr>
        <p:spPr>
          <a:xfrm>
            <a:off x="9988812" y="5187431"/>
            <a:ext cx="61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f_1f2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6536281-8438-4AD7-3F94-D4B9D1A902D2}"/>
              </a:ext>
            </a:extLst>
          </p:cNvPr>
          <p:cNvSpPr txBox="1"/>
          <p:nvPr/>
        </p:nvSpPr>
        <p:spPr>
          <a:xfrm>
            <a:off x="2300387" y="4145783"/>
            <a:ext cx="5624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pple Braille" pitchFamily="2" charset="0"/>
              </a:rPr>
              <a:t>FFT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C71430B0-4378-3C1C-9896-3C793732D00E}"/>
              </a:ext>
            </a:extLst>
          </p:cNvPr>
          <p:cNvCxnSpPr>
            <a:cxnSpLocks/>
          </p:cNvCxnSpPr>
          <p:nvPr/>
        </p:nvCxnSpPr>
        <p:spPr>
          <a:xfrm>
            <a:off x="2785974" y="6181344"/>
            <a:ext cx="2868653" cy="34554"/>
          </a:xfrm>
          <a:prstGeom prst="straightConnector1">
            <a:avLst/>
          </a:prstGeom>
          <a:ln w="349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925FA4D-7CC0-AF6B-5EA8-032F852E86C2}"/>
              </a:ext>
            </a:extLst>
          </p:cNvPr>
          <p:cNvCxnSpPr>
            <a:cxnSpLocks/>
          </p:cNvCxnSpPr>
          <p:nvPr/>
        </p:nvCxnSpPr>
        <p:spPr>
          <a:xfrm flipV="1">
            <a:off x="2790612" y="5518277"/>
            <a:ext cx="0" cy="663067"/>
          </a:xfrm>
          <a:prstGeom prst="line">
            <a:avLst/>
          </a:prstGeom>
          <a:ln w="34925" cap="rnd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1CC7649-A284-B30D-366B-AF34F852964B}"/>
              </a:ext>
            </a:extLst>
          </p:cNvPr>
          <p:cNvCxnSpPr>
            <a:cxnSpLocks/>
          </p:cNvCxnSpPr>
          <p:nvPr/>
        </p:nvCxnSpPr>
        <p:spPr>
          <a:xfrm flipH="1">
            <a:off x="7119154" y="6215898"/>
            <a:ext cx="3212010" cy="0"/>
          </a:xfrm>
          <a:prstGeom prst="straightConnector1">
            <a:avLst/>
          </a:prstGeom>
          <a:ln w="349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18BEF704-54DD-005F-E94B-0DF4796241CC}"/>
              </a:ext>
            </a:extLst>
          </p:cNvPr>
          <p:cNvCxnSpPr>
            <a:cxnSpLocks/>
          </p:cNvCxnSpPr>
          <p:nvPr/>
        </p:nvCxnSpPr>
        <p:spPr>
          <a:xfrm flipH="1" flipV="1">
            <a:off x="10332547" y="5534162"/>
            <a:ext cx="0" cy="663067"/>
          </a:xfrm>
          <a:prstGeom prst="line">
            <a:avLst/>
          </a:prstGeom>
          <a:ln w="34925" cap="rnd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Décision 14">
            <a:extLst>
              <a:ext uri="{FF2B5EF4-FFF2-40B4-BE49-F238E27FC236}">
                <a16:creationId xmlns:a16="http://schemas.microsoft.com/office/drawing/2014/main" id="{3DEE802F-C001-8A4C-1F00-EED2802E9EC4}"/>
              </a:ext>
            </a:extLst>
          </p:cNvPr>
          <p:cNvSpPr/>
          <p:nvPr/>
        </p:nvSpPr>
        <p:spPr>
          <a:xfrm>
            <a:off x="5654627" y="5768694"/>
            <a:ext cx="1464527" cy="900793"/>
          </a:xfrm>
          <a:prstGeom prst="flowChartDecision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pple Braille" pitchFamily="2" charset="0"/>
              </a:rPr>
              <a:t>Match 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FA5AA6F9-F543-5D86-9EBD-9963FFB3C0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9226" y="4101127"/>
            <a:ext cx="526568" cy="20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92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C7DFC-78DB-417A-BF84-EB4BF1369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9DAE51FC-A135-9E22-2426-E7D4F4717E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5CC227F-B16A-539D-DE06-DF63818C85F0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E92F62A-C6AA-C97C-356B-851121DC3226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Advantage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cocotb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D5F1D7A0-9D5B-DC35-AB57-7A7A2FFE8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145D40D0-BFDD-EF76-C2F1-63ADB212E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12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CBC0904-C417-CD2C-4D0A-021749BB4A27}"/>
                  </a:ext>
                </a:extLst>
              </p:cNvPr>
              <p:cNvSpPr txBox="1"/>
              <p:nvPr/>
            </p:nvSpPr>
            <p:spPr>
              <a:xfrm>
                <a:off x="4562178" y="2639433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CBC0904-C417-CD2C-4D0A-021749BB4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639433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9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B185BD6-62C6-7169-83F8-54C4C1B32143}"/>
                  </a:ext>
                </a:extLst>
              </p:cNvPr>
              <p:cNvSpPr txBox="1"/>
              <p:nvPr/>
            </p:nvSpPr>
            <p:spPr>
              <a:xfrm>
                <a:off x="334585" y="1703904"/>
                <a:ext cx="8063744" cy="1642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itchFamily="2" charset="2"/>
                  <a:buChar char="Ø"/>
                </a:pP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Jitter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and </a:t>
                </a: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wander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can </a:t>
                </a: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be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</a:t>
                </a: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directly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</a:t>
                </a: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injected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as normal distribution </a:t>
                </a: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samples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fr-FR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sSubSup>
                          <m:sSubSupPr>
                            <m:ctrlPr>
                              <a:rPr lang="fr-FR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  <m:sup>
                            <m:r>
                              <a:rPr lang="fr-FR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&amp;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fr-FR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sSubSup>
                          <m:sSubSupPr>
                            <m:ctrlPr>
                              <a:rPr lang="fr-FR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sub>
                          <m:sup>
                            <m:r>
                              <a:rPr lang="fr-FR" sz="2400" i="1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(trivial)</a:t>
                </a:r>
                <a:b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</a:br>
                <a:endParaRPr lang="fr-FR" sz="2400" b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pple Braille" pitchFamily="2" charset="0"/>
                </a:endParaRPr>
              </a:p>
              <a:p>
                <a:pPr marL="457200" indent="-457200">
                  <a:buFont typeface="Wingdings" pitchFamily="2" charset="2"/>
                  <a:buChar char="Ø"/>
                </a:pP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Flicker </a:t>
                </a: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however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</a:t>
                </a: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requires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lit/>
                      </m:rP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</a:t>
                </a:r>
                <a:r>
                  <a:rPr lang="fr-FR" sz="2400" b="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shape</a:t>
                </a:r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(non trivial)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B185BD6-62C6-7169-83F8-54C4C1B32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85" y="1703904"/>
                <a:ext cx="8063744" cy="1642629"/>
              </a:xfrm>
              <a:prstGeom prst="rect">
                <a:avLst/>
              </a:prstGeom>
              <a:blipFill>
                <a:blip r:embed="rId4"/>
                <a:stretch>
                  <a:fillRect l="-1101" t="-3077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lèche à angle droit 14">
            <a:extLst>
              <a:ext uri="{FF2B5EF4-FFF2-40B4-BE49-F238E27FC236}">
                <a16:creationId xmlns:a16="http://schemas.microsoft.com/office/drawing/2014/main" id="{65B3334F-6115-14B0-23CA-66250542E28E}"/>
              </a:ext>
            </a:extLst>
          </p:cNvPr>
          <p:cNvSpPr/>
          <p:nvPr/>
        </p:nvSpPr>
        <p:spPr>
          <a:xfrm rot="5400000">
            <a:off x="2367350" y="3227188"/>
            <a:ext cx="682227" cy="1271587"/>
          </a:xfrm>
          <a:prstGeom prst="bentUpArrow">
            <a:avLst>
              <a:gd name="adj1" fmla="val 12687"/>
              <a:gd name="adj2" fmla="val 15511"/>
              <a:gd name="adj3" fmla="val 38139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4FFE9F5-270B-73E9-F0C1-B2528FE9BB0B}"/>
                  </a:ext>
                </a:extLst>
              </p:cNvPr>
              <p:cNvSpPr txBox="1"/>
              <p:nvPr/>
            </p:nvSpPr>
            <p:spPr>
              <a:xfrm>
                <a:off x="3630650" y="3788596"/>
                <a:ext cx="7440214" cy="1229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Generate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fr-FR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samples with </a:t>
                </a:r>
                <a:r>
                  <a:rPr lang="en-US" sz="240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numpy</a:t>
                </a:r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and pass it</a:t>
                </a:r>
              </a:p>
              <a:p>
                <a:r>
                  <a:rPr lang="en-US" sz="24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through IIR filters and then scale it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fr-FR" sz="2400" b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pple Braille" pitchFamily="2" charset="0"/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4FFE9F5-270B-73E9-F0C1-B2528FE9B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650" y="3788596"/>
                <a:ext cx="7440214" cy="1229952"/>
              </a:xfrm>
              <a:prstGeom prst="rect">
                <a:avLst/>
              </a:prstGeom>
              <a:blipFill>
                <a:blip r:embed="rId5"/>
                <a:stretch>
                  <a:fillRect l="-1365" t="-40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5B042F97-0902-9272-D6D6-E57E942F3405}"/>
              </a:ext>
            </a:extLst>
          </p:cNvPr>
          <p:cNvSpPr txBox="1"/>
          <p:nvPr/>
        </p:nvSpPr>
        <p:spPr>
          <a:xfrm>
            <a:off x="8508494" y="2230552"/>
            <a:ext cx="2780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b="1" i="0" dirty="0" err="1">
                <a:solidFill>
                  <a:srgbClr val="222832"/>
                </a:solidFill>
                <a:effectLst/>
                <a:latin typeface="SFMono-Regular"/>
              </a:rPr>
              <a:t>random.</a:t>
            </a:r>
            <a:r>
              <a:rPr lang="fr-CA" b="1" i="0" dirty="0" err="1">
                <a:effectLst/>
                <a:latin typeface="SFMono-Regular"/>
              </a:rPr>
              <a:t>standard_normal</a:t>
            </a:r>
            <a:r>
              <a:rPr lang="fr-CA" b="1" i="0" dirty="0">
                <a:solidFill>
                  <a:srgbClr val="222832"/>
                </a:solidFill>
                <a:effectLst/>
                <a:latin typeface="SFMono-Regular"/>
              </a:rPr>
              <a:t>()</a:t>
            </a:r>
            <a:endParaRPr lang="en-US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A084BE4-8A92-2ABA-9CDC-1EEEDF0DB1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885" y="1586571"/>
            <a:ext cx="1361924" cy="612866"/>
          </a:xfrm>
          <a:prstGeom prst="rect">
            <a:avLst/>
          </a:prstGeom>
        </p:spPr>
      </p:pic>
      <p:sp>
        <p:nvSpPr>
          <p:cNvPr id="31" name="Flèche à angle droit 30">
            <a:extLst>
              <a:ext uri="{FF2B5EF4-FFF2-40B4-BE49-F238E27FC236}">
                <a16:creationId xmlns:a16="http://schemas.microsoft.com/office/drawing/2014/main" id="{B98A7964-FC22-5213-6684-8147D02CB7A2}"/>
              </a:ext>
            </a:extLst>
          </p:cNvPr>
          <p:cNvSpPr/>
          <p:nvPr/>
        </p:nvSpPr>
        <p:spPr>
          <a:xfrm rot="5400000">
            <a:off x="4361595" y="4518302"/>
            <a:ext cx="682227" cy="1271587"/>
          </a:xfrm>
          <a:prstGeom prst="bentUpArrow">
            <a:avLst>
              <a:gd name="adj1" fmla="val 12687"/>
              <a:gd name="adj2" fmla="val 15511"/>
              <a:gd name="adj3" fmla="val 38139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184CEA7-5FAC-B86A-433C-7D6035618FBC}"/>
              </a:ext>
            </a:extLst>
          </p:cNvPr>
          <p:cNvSpPr txBox="1"/>
          <p:nvPr/>
        </p:nvSpPr>
        <p:spPr>
          <a:xfrm>
            <a:off x="5450086" y="5154095"/>
            <a:ext cx="65442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Filtering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is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easy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in python (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numpy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47139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87AE5-05B3-7162-5EB1-D8F27CF5F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12CDBD4C-2733-D7B7-D748-792ADF8C3F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521A8EF-A168-F8F4-4306-005D5E583DDD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02EA05BE-D9CF-D870-09A2-E65A2F83CC69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Advantage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cocotb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394B584E-1223-CD62-A5D6-3F244E140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99C54E2B-5A95-3B6B-A49B-885A7226D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13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66E0562-200D-8F0B-00C8-0B7F7D1A62FB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66E0562-200D-8F0B-00C8-0B7F7D1A6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293B6B34-F481-8A6E-D18C-C3A40E00C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54" y="2164311"/>
            <a:ext cx="6152771" cy="3123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266CAD7-BCB6-3F67-DA05-BDD099C27746}"/>
                  </a:ext>
                </a:extLst>
              </p:cNvPr>
              <p:cNvSpPr txBox="1"/>
              <p:nvPr/>
            </p:nvSpPr>
            <p:spPr>
              <a:xfrm>
                <a:off x="4366457" y="1094741"/>
                <a:ext cx="405129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Generation</a:t>
                </a:r>
                <a:r>
                  <a:rPr lang="fr-FR" sz="28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fr-FR" sz="28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lit/>
                      </m:rPr>
                      <a:rPr lang="fr-FR" sz="28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sz="28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fr-FR" sz="280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shape </a:t>
                </a:r>
                <a:endParaRPr lang="en-US" sz="28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266CAD7-BCB6-3F67-DA05-BDD099C27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457" y="1094741"/>
                <a:ext cx="4051290" cy="523220"/>
              </a:xfrm>
              <a:prstGeom prst="rect">
                <a:avLst/>
              </a:prstGeom>
              <a:blipFill>
                <a:blip r:embed="rId5"/>
                <a:stretch>
                  <a:fillRect l="-3125" t="-14286" r="-1875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B2D6C3E9-8AB5-2999-642B-CA920E30CD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3185" y="1823990"/>
            <a:ext cx="5122193" cy="38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21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E04C9-BEB7-967E-4F65-E28AB9B34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88129F6A-D039-75B1-353F-0D43B7AE6B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E83E774-2DF7-5BAF-87C0-E4234F5D4B9D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016D107-35BC-D975-09DA-D2C115D3EB61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model validation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ED4B455D-F49A-1BC6-6347-E1322C9E0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F52D8A12-3FB2-5B3E-26D9-3BED357A4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14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C7BE2F7-8F9C-E79D-A57F-E41ECAF8C6FE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C7BE2F7-8F9C-E79D-A57F-E41ECAF8C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B040A7D-C11D-8EF5-E46E-0C509837C64A}"/>
                  </a:ext>
                </a:extLst>
              </p:cNvPr>
              <p:cNvSpPr txBox="1"/>
              <p:nvPr/>
            </p:nvSpPr>
            <p:spPr>
              <a:xfrm>
                <a:off x="8443810" y="240111"/>
                <a:ext cx="324172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2000" i="1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Jitter</a:t>
                </a:r>
                <a:r>
                  <a:rPr lang="fr-FR" sz="2000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 injection </a:t>
                </a:r>
                <a:r>
                  <a:rPr lang="fr-FR" sz="2000" b="1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–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lit/>
                      </m:rPr>
                      <a:rPr lang="fr-FR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fr-FR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fr-FR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B040A7D-C11D-8EF5-E46E-0C509837C6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810" y="240111"/>
                <a:ext cx="3241729" cy="400110"/>
              </a:xfrm>
              <a:prstGeom prst="rect">
                <a:avLst/>
              </a:prstGeom>
              <a:blipFill>
                <a:blip r:embed="rId4"/>
                <a:stretch>
                  <a:fillRect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FB87D77-BB2C-6333-598B-1864EF1ADB05}"/>
                  </a:ext>
                </a:extLst>
              </p:cNvPr>
              <p:cNvSpPr txBox="1"/>
              <p:nvPr/>
            </p:nvSpPr>
            <p:spPr>
              <a:xfrm>
                <a:off x="1452640" y="894578"/>
                <a:ext cx="6582108" cy="336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0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0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0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FB87D77-BB2C-6333-598B-1864EF1ADB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640" y="894578"/>
                <a:ext cx="6582108" cy="336182"/>
              </a:xfrm>
              <a:prstGeom prst="rect">
                <a:avLst/>
              </a:prstGeom>
              <a:blipFill>
                <a:blip r:embed="rId5"/>
                <a:stretch>
                  <a:fillRect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B4486E3D-0E87-A803-17DA-3DC02D5287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747" y="1874534"/>
            <a:ext cx="2873991" cy="2811725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8D96E53D-B31D-9CBD-CB5A-3CE7A921AA7E}"/>
              </a:ext>
            </a:extLst>
          </p:cNvPr>
          <p:cNvSpPr/>
          <p:nvPr/>
        </p:nvSpPr>
        <p:spPr>
          <a:xfrm rot="16200000">
            <a:off x="10519376" y="3608514"/>
            <a:ext cx="360613" cy="715880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293363A-D322-3830-10A6-76ACA689B3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72" y="945113"/>
            <a:ext cx="939387" cy="234847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E61399A-7CEE-B28A-6FF1-37B92D68CC7D}"/>
              </a:ext>
            </a:extLst>
          </p:cNvPr>
          <p:cNvSpPr txBox="1"/>
          <p:nvPr/>
        </p:nvSpPr>
        <p:spPr>
          <a:xfrm>
            <a:off x="1652588" y="877870"/>
            <a:ext cx="1080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vs</a:t>
            </a:r>
            <a:endParaRPr lang="en-US" dirty="0"/>
          </a:p>
        </p:txBody>
      </p:sp>
      <p:pic>
        <p:nvPicPr>
          <p:cNvPr id="23" name="Graphique 22">
            <a:extLst>
              <a:ext uri="{FF2B5EF4-FFF2-40B4-BE49-F238E27FC236}">
                <a16:creationId xmlns:a16="http://schemas.microsoft.com/office/drawing/2014/main" id="{53281441-BF52-9899-14E5-D1742CB3C9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93223" y="908120"/>
            <a:ext cx="769085" cy="30297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E5116D6-0584-9F8F-53DC-3693FA9856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639" y="1395511"/>
            <a:ext cx="8140691" cy="488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91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7F3E9-246B-8A9B-DBB3-E932C90EB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4D0C66EB-F8E1-B982-A9E5-EDF9C090B6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9273240-217D-92DF-530B-26AE0B8DAB1F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4DCCE8B-8975-0967-71BF-5961C41C9E85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model validation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66548655-E93D-D500-B87E-5A488BC87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8632BB36-25B7-53A0-5405-99CDD2B3C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15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0768ADF-3E37-7457-647D-C18751B76C44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0768ADF-3E37-7457-647D-C18751B76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DC9578A-16A4-E8C1-827F-D3775C876C67}"/>
                  </a:ext>
                </a:extLst>
              </p:cNvPr>
              <p:cNvSpPr txBox="1"/>
              <p:nvPr/>
            </p:nvSpPr>
            <p:spPr>
              <a:xfrm>
                <a:off x="8443810" y="240111"/>
                <a:ext cx="324172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2000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Wander injection </a:t>
                </a:r>
                <a:r>
                  <a:rPr lang="fr-FR" sz="2000" b="1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–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lit/>
                      </m:rPr>
                      <a:rPr lang="fr-FR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fr-FR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DC9578A-16A4-E8C1-827F-D3775C876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810" y="240111"/>
                <a:ext cx="3241729" cy="400110"/>
              </a:xfrm>
              <a:prstGeom prst="rect">
                <a:avLst/>
              </a:prstGeom>
              <a:blipFill>
                <a:blip r:embed="rId4"/>
                <a:stretch>
                  <a:fillRect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3A8DEE6-D043-0505-4830-72614CA5EACA}"/>
                  </a:ext>
                </a:extLst>
              </p:cNvPr>
              <p:cNvSpPr txBox="1"/>
              <p:nvPr/>
            </p:nvSpPr>
            <p:spPr>
              <a:xfrm>
                <a:off x="1452640" y="894578"/>
                <a:ext cx="6582108" cy="336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0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0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0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3A8DEE6-D043-0505-4830-72614CA5EA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640" y="894578"/>
                <a:ext cx="6582108" cy="336182"/>
              </a:xfrm>
              <a:prstGeom prst="rect">
                <a:avLst/>
              </a:prstGeom>
              <a:blipFill>
                <a:blip r:embed="rId5"/>
                <a:stretch>
                  <a:fillRect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B0BC5415-092A-CD94-8C29-9EB8132F9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747" y="1874534"/>
            <a:ext cx="2873991" cy="28117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3370D1C-5FF1-2E89-C4F6-E941566ACA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72" y="945113"/>
            <a:ext cx="939387" cy="234847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D43E097-F101-8028-B121-B458C886529C}"/>
              </a:ext>
            </a:extLst>
          </p:cNvPr>
          <p:cNvSpPr txBox="1"/>
          <p:nvPr/>
        </p:nvSpPr>
        <p:spPr>
          <a:xfrm>
            <a:off x="1652588" y="877870"/>
            <a:ext cx="1080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vs</a:t>
            </a:r>
            <a:endParaRPr lang="en-US" dirty="0"/>
          </a:p>
        </p:txBody>
      </p:sp>
      <p:pic>
        <p:nvPicPr>
          <p:cNvPr id="23" name="Graphique 22">
            <a:extLst>
              <a:ext uri="{FF2B5EF4-FFF2-40B4-BE49-F238E27FC236}">
                <a16:creationId xmlns:a16="http://schemas.microsoft.com/office/drawing/2014/main" id="{8445AFCA-65AE-38DE-54DD-34AC032231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93223" y="908120"/>
            <a:ext cx="769085" cy="302973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DD1778C1-26A1-B989-597A-B85E1DD456F3}"/>
              </a:ext>
            </a:extLst>
          </p:cNvPr>
          <p:cNvSpPr/>
          <p:nvPr/>
        </p:nvSpPr>
        <p:spPr>
          <a:xfrm rot="17915589">
            <a:off x="9769018" y="3258226"/>
            <a:ext cx="482899" cy="898227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EB9EA3-F398-DCD8-B8A6-AE5B48F4C0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960" y="1389339"/>
            <a:ext cx="8147288" cy="488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33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50B9-F4A6-3CB2-C15A-C28803BB5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6FF06155-87AA-4A5D-ABF0-A90D700131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D982EE8-6840-359C-9C36-8B03DE253BBF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58CE93F-D311-BE2F-BAAB-E7DE19630447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model validation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9EC99B81-3ABD-A83E-86DD-7333E0E25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879EECF9-624F-2CE6-EC17-1089EBA29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16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2FEE97D-2062-BAD6-97E4-E69C2E255973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2FEE97D-2062-BAD6-97E4-E69C2E255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A5C7056-8BB4-84D9-A37E-781B951E6B04}"/>
                  </a:ext>
                </a:extLst>
              </p:cNvPr>
              <p:cNvSpPr txBox="1"/>
              <p:nvPr/>
            </p:nvSpPr>
            <p:spPr>
              <a:xfrm>
                <a:off x="8443810" y="240111"/>
                <a:ext cx="324172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2000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Flicker injection </a:t>
                </a:r>
                <a:r>
                  <a:rPr lang="fr-FR" sz="2000" b="1" i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–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lit/>
                      </m:rPr>
                      <a:rPr lang="fr-FR" sz="20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fr-FR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A5C7056-8BB4-84D9-A37E-781B951E6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3810" y="240111"/>
                <a:ext cx="3241729" cy="400110"/>
              </a:xfrm>
              <a:prstGeom prst="rect">
                <a:avLst/>
              </a:prstGeom>
              <a:blipFill>
                <a:blip r:embed="rId4"/>
                <a:stretch>
                  <a:fillRect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66E5E61-20E0-67DB-CB54-9E99DEB08117}"/>
                  </a:ext>
                </a:extLst>
              </p:cNvPr>
              <p:cNvSpPr txBox="1"/>
              <p:nvPr/>
            </p:nvSpPr>
            <p:spPr>
              <a:xfrm>
                <a:off x="1452640" y="894578"/>
                <a:ext cx="6582108" cy="336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0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0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0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66E5E61-20E0-67DB-CB54-9E99DEB08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640" y="894578"/>
                <a:ext cx="6582108" cy="336182"/>
              </a:xfrm>
              <a:prstGeom prst="rect">
                <a:avLst/>
              </a:prstGeom>
              <a:blipFill>
                <a:blip r:embed="rId5"/>
                <a:stretch>
                  <a:fillRect b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9DEEAEAD-7B24-88AE-336A-0BCFEEBAE4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747" y="1874534"/>
            <a:ext cx="2873991" cy="28117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76D3013-EB19-AA71-78E5-A910C84B2D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72" y="945113"/>
            <a:ext cx="939387" cy="234847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24737C0-72C9-DA44-E26C-97552CDD3553}"/>
              </a:ext>
            </a:extLst>
          </p:cNvPr>
          <p:cNvSpPr txBox="1"/>
          <p:nvPr/>
        </p:nvSpPr>
        <p:spPr>
          <a:xfrm>
            <a:off x="1652588" y="877870"/>
            <a:ext cx="1080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vs</a:t>
            </a:r>
            <a:endParaRPr lang="en-US" dirty="0"/>
          </a:p>
        </p:txBody>
      </p:sp>
      <p:pic>
        <p:nvPicPr>
          <p:cNvPr id="23" name="Graphique 22">
            <a:extLst>
              <a:ext uri="{FF2B5EF4-FFF2-40B4-BE49-F238E27FC236}">
                <a16:creationId xmlns:a16="http://schemas.microsoft.com/office/drawing/2014/main" id="{B6B0D4B9-DD49-BAE3-AF96-ABB8796A26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93223" y="908120"/>
            <a:ext cx="769085" cy="3029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C82E443-4F09-29A6-8EB6-D29ABA09DF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445" y="1301949"/>
            <a:ext cx="8132803" cy="4879682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0319E4B-F54C-5298-E09E-0077FCEE3832}"/>
              </a:ext>
            </a:extLst>
          </p:cNvPr>
          <p:cNvSpPr/>
          <p:nvPr/>
        </p:nvSpPr>
        <p:spPr>
          <a:xfrm rot="20775721">
            <a:off x="9269919" y="2427458"/>
            <a:ext cx="596751" cy="1092229"/>
          </a:xfrm>
          <a:prstGeom prst="ellips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057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F0CF5-7BD9-5BA9-6D5C-0B8E81AC9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925E4C2D-F9EA-6E2E-53D8-AD0582F331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37484BD-7D57-316A-BAAD-3FA86A435C6A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54893E3-147D-A121-8C24-78A3283991D9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model validation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58563E66-500F-F839-1543-36190932F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129A8BB5-B19F-E8CA-D1F1-FD514959F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17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94DB447-6256-D7E0-67FA-E37E1ABAB67B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94DB447-6256-D7E0-67FA-E37E1ABAB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B520BA15-3920-3D0B-BE12-F80176D357CA}"/>
              </a:ext>
            </a:extLst>
          </p:cNvPr>
          <p:cNvSpPr txBox="1"/>
          <p:nvPr/>
        </p:nvSpPr>
        <p:spPr>
          <a:xfrm>
            <a:off x="8317217" y="240111"/>
            <a:ext cx="32417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20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All</a:t>
            </a:r>
            <a:endParaRPr lang="en-US" sz="20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A1569C9-3ACF-A367-5A8E-3F0185143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4747" y="1874534"/>
            <a:ext cx="2873991" cy="28117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C14CF23-6886-D1B4-170D-7245EDD564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72" y="945113"/>
            <a:ext cx="939387" cy="234847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FEE0AA40-E328-9C83-337A-B6B735D48FB2}"/>
              </a:ext>
            </a:extLst>
          </p:cNvPr>
          <p:cNvSpPr txBox="1"/>
          <p:nvPr/>
        </p:nvSpPr>
        <p:spPr>
          <a:xfrm>
            <a:off x="1652588" y="877870"/>
            <a:ext cx="1080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vs</a:t>
            </a:r>
            <a:endParaRPr lang="en-US" dirty="0"/>
          </a:p>
        </p:txBody>
      </p:sp>
      <p:pic>
        <p:nvPicPr>
          <p:cNvPr id="23" name="Graphique 22">
            <a:extLst>
              <a:ext uri="{FF2B5EF4-FFF2-40B4-BE49-F238E27FC236}">
                <a16:creationId xmlns:a16="http://schemas.microsoft.com/office/drawing/2014/main" id="{D6598D68-4754-67C4-1DE6-A4480072F9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93223" y="908120"/>
            <a:ext cx="769085" cy="30297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34AF7AE-14ED-C507-0BAD-6A331B7D0A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446" y="1301948"/>
            <a:ext cx="8132802" cy="48796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78A6463-97AC-99F6-A262-DFAE00BBFECB}"/>
                  </a:ext>
                </a:extLst>
              </p:cNvPr>
              <p:cNvSpPr txBox="1"/>
              <p:nvPr/>
            </p:nvSpPr>
            <p:spPr>
              <a:xfrm>
                <a:off x="2608477" y="877870"/>
                <a:ext cx="7518670" cy="336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0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0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0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0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0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0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CA" sz="20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0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0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0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78A6463-97AC-99F6-A262-DFAE00BBF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477" y="877870"/>
                <a:ext cx="7518670" cy="336182"/>
              </a:xfrm>
              <a:prstGeom prst="rect">
                <a:avLst/>
              </a:prstGeom>
              <a:blipFill>
                <a:blip r:embed="rId8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657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53C67-D3AC-2240-DFFE-7BEEF9AB9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E5295DFB-AC4A-8FAC-FED5-B3303A05B0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D66F5BA-1E91-1BBD-2820-AF4FB82C3432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A810761-8D12-FB96-F2E3-6E62CDE8675F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testbench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FE33F0AE-F195-E805-A658-D07EF5FC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F59A8C14-4D7F-A289-7A35-AF2D7EDCF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18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0A83901-E5E8-CCE0-F73A-F3EA063074DE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0A83901-E5E8-CCE0-F73A-F3EA06307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825F1083-3C96-DE0F-0E96-3DD7A80A3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549" y="760694"/>
            <a:ext cx="9765155" cy="549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1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7F1BA-6CDB-08ED-C8EF-F438B5FDE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9A21D8EA-2DF8-F876-3772-285CE207CE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E3F475F-9348-3B3E-2C53-54EC965A4C01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107A46B-90FD-CDA4-3F4A-BDC7163B5D87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setup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CA067289-52BB-EE52-5ED4-3B7ADB761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9FA1AFF-7BB8-4ABD-ED91-636F0BCF2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19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3132F15-DD3C-96E8-8847-8D528EBB89F3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3132F15-DD3C-96E8-8847-8D528EBB8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4B5776D5-2E0E-732C-C439-A4E966624D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71" t="7691" r="47502" b="52796"/>
          <a:stretch>
            <a:fillRect/>
          </a:stretch>
        </p:blipFill>
        <p:spPr>
          <a:xfrm>
            <a:off x="580436" y="1031860"/>
            <a:ext cx="3500656" cy="47942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838C93-3D28-0F45-E61A-0A5182609F46}"/>
              </a:ext>
            </a:extLst>
          </p:cNvPr>
          <p:cNvSpPr/>
          <p:nvPr/>
        </p:nvSpPr>
        <p:spPr>
          <a:xfrm>
            <a:off x="1794392" y="1636205"/>
            <a:ext cx="1953519" cy="1061839"/>
          </a:xfrm>
          <a:prstGeom prst="rect">
            <a:avLst/>
          </a:prstGeom>
          <a:solidFill>
            <a:schemeClr val="tx2">
              <a:lumMod val="50000"/>
              <a:lumOff val="50000"/>
              <a:alpha val="120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4E90DE-56A7-B5C5-65F0-3DBCBAB68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7339" y="1161303"/>
            <a:ext cx="2893575" cy="2919227"/>
          </a:xfrm>
          <a:prstGeom prst="rect">
            <a:avLst/>
          </a:prstGeom>
        </p:spPr>
      </p:pic>
      <p:pic>
        <p:nvPicPr>
          <p:cNvPr id="10" name="Image 9" descr="Non, les Taskfile ne sont pas plus simples que Makefile | Metal3d">
            <a:extLst>
              <a:ext uri="{FF2B5EF4-FFF2-40B4-BE49-F238E27FC236}">
                <a16:creationId xmlns:a16="http://schemas.microsoft.com/office/drawing/2014/main" id="{FBD432E6-971A-F8EB-D294-EC6C4A6F50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831" y="809371"/>
            <a:ext cx="367437" cy="303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9E80607-CE1B-ACA3-BC6B-89E44584A5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8467" y="4755759"/>
            <a:ext cx="1530262" cy="18818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8D063ED-8496-3C73-7118-348A470F0481}"/>
              </a:ext>
            </a:extLst>
          </p:cNvPr>
          <p:cNvCxnSpPr>
            <a:cxnSpLocks/>
          </p:cNvCxnSpPr>
          <p:nvPr/>
        </p:nvCxnSpPr>
        <p:spPr>
          <a:xfrm flipH="1" flipV="1">
            <a:off x="3747911" y="5106112"/>
            <a:ext cx="1060556" cy="465746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F47CD14-49CF-DE81-8858-98EAF98E53C0}"/>
              </a:ext>
            </a:extLst>
          </p:cNvPr>
          <p:cNvCxnSpPr>
            <a:cxnSpLocks/>
          </p:cNvCxnSpPr>
          <p:nvPr/>
        </p:nvCxnSpPr>
        <p:spPr>
          <a:xfrm flipH="1" flipV="1">
            <a:off x="3332263" y="2313692"/>
            <a:ext cx="1494568" cy="211661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Image 23">
            <a:extLst>
              <a:ext uri="{FF2B5EF4-FFF2-40B4-BE49-F238E27FC236}">
                <a16:creationId xmlns:a16="http://schemas.microsoft.com/office/drawing/2014/main" id="{17CEC485-630C-E6A8-2EFD-6C7FE57DE3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70470" y="1333835"/>
            <a:ext cx="2741094" cy="4847775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7E1FE732-DBD7-988A-4D17-EA9D482BBC21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3747911" y="2592213"/>
            <a:ext cx="5122559" cy="1165510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06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559F8B2A-E776-4169-8BBC-31A030B730C4}"/>
              </a:ext>
            </a:extLst>
          </p:cNvPr>
          <p:cNvSpPr/>
          <p:nvPr/>
        </p:nvSpPr>
        <p:spPr>
          <a:xfrm>
            <a:off x="7807570" y="0"/>
            <a:ext cx="7051431" cy="6418385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4B0F02A-0B5C-AB21-FCDC-187EE1818EE1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6AA8971F-D9CE-AFBA-2A4E-9233AFE1ABF3}"/>
              </a:ext>
            </a:extLst>
          </p:cNvPr>
          <p:cNvSpPr txBox="1"/>
          <p:nvPr/>
        </p:nvSpPr>
        <p:spPr>
          <a:xfrm>
            <a:off x="619432" y="82925"/>
            <a:ext cx="3697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Overview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C35A95-4C17-13E0-E142-1895EA98128D}"/>
              </a:ext>
            </a:extLst>
          </p:cNvPr>
          <p:cNvSpPr txBox="1"/>
          <p:nvPr/>
        </p:nvSpPr>
        <p:spPr>
          <a:xfrm>
            <a:off x="3157538" y="34197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DEE91E2C-3DC9-7EC2-EF26-FDE55F487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dirty="0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14DB1AAF-A662-C025-5963-74EA1EBB0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83" name="Google Shape;170;p1">
            <a:extLst>
              <a:ext uri="{FF2B5EF4-FFF2-40B4-BE49-F238E27FC236}">
                <a16:creationId xmlns:a16="http://schemas.microsoft.com/office/drawing/2014/main" id="{A91C5827-25C2-5A6B-AF3E-E8F2ECAD6257}"/>
              </a:ext>
            </a:extLst>
          </p:cNvPr>
          <p:cNvSpPr/>
          <p:nvPr/>
        </p:nvSpPr>
        <p:spPr>
          <a:xfrm>
            <a:off x="0" y="5360626"/>
            <a:ext cx="619432" cy="1142785"/>
          </a:xfrm>
          <a:prstGeom prst="rect">
            <a:avLst/>
          </a:prstGeom>
          <a:solidFill>
            <a:srgbClr val="42C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174;p1">
            <a:extLst>
              <a:ext uri="{FF2B5EF4-FFF2-40B4-BE49-F238E27FC236}">
                <a16:creationId xmlns:a16="http://schemas.microsoft.com/office/drawing/2014/main" id="{3B4C9FCB-5162-A87C-D6B8-4DCE863FD3C0}"/>
              </a:ext>
            </a:extLst>
          </p:cNvPr>
          <p:cNvSpPr txBox="1"/>
          <p:nvPr/>
        </p:nvSpPr>
        <p:spPr>
          <a:xfrm>
            <a:off x="36870" y="5786989"/>
            <a:ext cx="5456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05</a:t>
            </a:r>
            <a:endParaRPr/>
          </a:p>
        </p:txBody>
      </p:sp>
      <p:sp>
        <p:nvSpPr>
          <p:cNvPr id="85" name="Google Shape;173;p1">
            <a:extLst>
              <a:ext uri="{FF2B5EF4-FFF2-40B4-BE49-F238E27FC236}">
                <a16:creationId xmlns:a16="http://schemas.microsoft.com/office/drawing/2014/main" id="{4400C089-BCFF-04CF-9772-848A94662E1D}"/>
              </a:ext>
            </a:extLst>
          </p:cNvPr>
          <p:cNvSpPr/>
          <p:nvPr/>
        </p:nvSpPr>
        <p:spPr>
          <a:xfrm>
            <a:off x="610421" y="4943616"/>
            <a:ext cx="807773" cy="1554724"/>
          </a:xfrm>
          <a:custGeom>
            <a:avLst/>
            <a:gdLst/>
            <a:ahLst/>
            <a:cxnLst/>
            <a:rect l="l" t="t" r="r" b="b"/>
            <a:pathLst>
              <a:path w="807773" h="1290061" extrusionOk="0">
                <a:moveTo>
                  <a:pt x="1120" y="340716"/>
                </a:moveTo>
                <a:lnTo>
                  <a:pt x="807773" y="0"/>
                </a:lnTo>
                <a:lnTo>
                  <a:pt x="807773" y="815388"/>
                </a:lnTo>
                <a:lnTo>
                  <a:pt x="1120" y="1290061"/>
                </a:lnTo>
                <a:cubicBezTo>
                  <a:pt x="149" y="978466"/>
                  <a:pt x="-821" y="666871"/>
                  <a:pt x="1120" y="340716"/>
                </a:cubicBezTo>
                <a:close/>
              </a:path>
            </a:pathLst>
          </a:custGeom>
          <a:solidFill>
            <a:srgbClr val="3ABC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172;p1">
            <a:extLst>
              <a:ext uri="{FF2B5EF4-FFF2-40B4-BE49-F238E27FC236}">
                <a16:creationId xmlns:a16="http://schemas.microsoft.com/office/drawing/2014/main" id="{3AC67F4D-B539-72D2-BAA3-D5D6267D4F76}"/>
              </a:ext>
            </a:extLst>
          </p:cNvPr>
          <p:cNvSpPr/>
          <p:nvPr/>
        </p:nvSpPr>
        <p:spPr>
          <a:xfrm>
            <a:off x="1409514" y="4960387"/>
            <a:ext cx="7081427" cy="979530"/>
          </a:xfrm>
          <a:prstGeom prst="homePlate">
            <a:avLst>
              <a:gd name="adj" fmla="val 50000"/>
            </a:avLst>
          </a:prstGeom>
          <a:solidFill>
            <a:srgbClr val="42C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175;p1">
            <a:extLst>
              <a:ext uri="{FF2B5EF4-FFF2-40B4-BE49-F238E27FC236}">
                <a16:creationId xmlns:a16="http://schemas.microsoft.com/office/drawing/2014/main" id="{692D2733-C86D-231C-9F67-75590ADA7134}"/>
              </a:ext>
            </a:extLst>
          </p:cNvPr>
          <p:cNvSpPr/>
          <p:nvPr/>
        </p:nvSpPr>
        <p:spPr>
          <a:xfrm rot="10800000">
            <a:off x="1409513" y="5938896"/>
            <a:ext cx="6401515" cy="220982"/>
          </a:xfrm>
          <a:prstGeom prst="rtTriangle">
            <a:avLst/>
          </a:prstGeom>
          <a:gradFill>
            <a:gsLst>
              <a:gs pos="0">
                <a:srgbClr val="000000">
                  <a:alpha val="53725"/>
                </a:srgbClr>
              </a:gs>
              <a:gs pos="916">
                <a:srgbClr val="000000">
                  <a:alpha val="53725"/>
                </a:srgbClr>
              </a:gs>
              <a:gs pos="76000">
                <a:srgbClr val="000000">
                  <a:alpha val="28627"/>
                </a:srgbClr>
              </a:gs>
              <a:gs pos="100000">
                <a:srgbClr val="3B74C5">
                  <a:alpha val="0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181;p1">
            <a:extLst>
              <a:ext uri="{FF2B5EF4-FFF2-40B4-BE49-F238E27FC236}">
                <a16:creationId xmlns:a16="http://schemas.microsoft.com/office/drawing/2014/main" id="{270141C5-9476-4DD6-9132-FB27CF9CA3F9}"/>
              </a:ext>
            </a:extLst>
          </p:cNvPr>
          <p:cNvGrpSpPr/>
          <p:nvPr/>
        </p:nvGrpSpPr>
        <p:grpSpPr>
          <a:xfrm>
            <a:off x="0" y="3974926"/>
            <a:ext cx="9362920" cy="1393386"/>
            <a:chOff x="0" y="3184115"/>
            <a:chExt cx="9362920" cy="1393386"/>
          </a:xfrm>
        </p:grpSpPr>
        <p:sp>
          <p:nvSpPr>
            <p:cNvPr id="34" name="Google Shape;182;p1">
              <a:extLst>
                <a:ext uri="{FF2B5EF4-FFF2-40B4-BE49-F238E27FC236}">
                  <a16:creationId xmlns:a16="http://schemas.microsoft.com/office/drawing/2014/main" id="{7AEE01EE-9B39-853D-A7F2-C95CFD19B69A}"/>
                </a:ext>
              </a:extLst>
            </p:cNvPr>
            <p:cNvSpPr/>
            <p:nvPr/>
          </p:nvSpPr>
          <p:spPr>
            <a:xfrm>
              <a:off x="0" y="3429646"/>
              <a:ext cx="619432" cy="1142785"/>
            </a:xfrm>
            <a:prstGeom prst="rect">
              <a:avLst/>
            </a:prstGeom>
            <a:solidFill>
              <a:srgbClr val="3DC3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" name="Google Shape;183;p1">
              <a:extLst>
                <a:ext uri="{FF2B5EF4-FFF2-40B4-BE49-F238E27FC236}">
                  <a16:creationId xmlns:a16="http://schemas.microsoft.com/office/drawing/2014/main" id="{DF498309-B350-D22E-AB14-260DFCEC99A4}"/>
                </a:ext>
              </a:extLst>
            </p:cNvPr>
            <p:cNvGrpSpPr/>
            <p:nvPr/>
          </p:nvGrpSpPr>
          <p:grpSpPr>
            <a:xfrm>
              <a:off x="36870" y="3184115"/>
              <a:ext cx="9326050" cy="1393386"/>
              <a:chOff x="36870" y="3184115"/>
              <a:chExt cx="9326050" cy="1393386"/>
            </a:xfrm>
          </p:grpSpPr>
          <p:sp>
            <p:nvSpPr>
              <p:cNvPr id="36" name="Google Shape;184;p1">
                <a:extLst>
                  <a:ext uri="{FF2B5EF4-FFF2-40B4-BE49-F238E27FC236}">
                    <a16:creationId xmlns:a16="http://schemas.microsoft.com/office/drawing/2014/main" id="{BBF9EABF-CC6D-7246-7553-77A703A00E38}"/>
                  </a:ext>
                </a:extLst>
              </p:cNvPr>
              <p:cNvSpPr/>
              <p:nvPr/>
            </p:nvSpPr>
            <p:spPr>
              <a:xfrm>
                <a:off x="1409514" y="3191936"/>
                <a:ext cx="7953406" cy="979530"/>
              </a:xfrm>
              <a:prstGeom prst="homePlate">
                <a:avLst>
                  <a:gd name="adj" fmla="val 50000"/>
                </a:avLst>
              </a:prstGeom>
              <a:solidFill>
                <a:srgbClr val="3DC3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85;p1">
                <a:extLst>
                  <a:ext uri="{FF2B5EF4-FFF2-40B4-BE49-F238E27FC236}">
                    <a16:creationId xmlns:a16="http://schemas.microsoft.com/office/drawing/2014/main" id="{0490189B-84AA-47AB-A53D-6B194A6180FE}"/>
                  </a:ext>
                </a:extLst>
              </p:cNvPr>
              <p:cNvSpPr/>
              <p:nvPr/>
            </p:nvSpPr>
            <p:spPr>
              <a:xfrm>
                <a:off x="599893" y="3184115"/>
                <a:ext cx="812476" cy="1393386"/>
              </a:xfrm>
              <a:custGeom>
                <a:avLst/>
                <a:gdLst/>
                <a:ahLst/>
                <a:cxnLst/>
                <a:rect l="l" t="t" r="r" b="b"/>
                <a:pathLst>
                  <a:path w="812476" h="1170665" extrusionOk="0">
                    <a:moveTo>
                      <a:pt x="11648" y="1170665"/>
                    </a:moveTo>
                    <a:lnTo>
                      <a:pt x="812476" y="829949"/>
                    </a:lnTo>
                    <a:lnTo>
                      <a:pt x="812476" y="0"/>
                    </a:lnTo>
                    <a:lnTo>
                      <a:pt x="0" y="203847"/>
                    </a:lnTo>
                    <a:lnTo>
                      <a:pt x="11648" y="1170665"/>
                    </a:lnTo>
                    <a:close/>
                  </a:path>
                </a:pathLst>
              </a:custGeom>
              <a:solidFill>
                <a:srgbClr val="2EAEB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86;p1">
                <a:extLst>
                  <a:ext uri="{FF2B5EF4-FFF2-40B4-BE49-F238E27FC236}">
                    <a16:creationId xmlns:a16="http://schemas.microsoft.com/office/drawing/2014/main" id="{DF8619EB-5FCD-8BF3-E522-EDFDE2FDB6FC}"/>
                  </a:ext>
                </a:extLst>
              </p:cNvPr>
              <p:cNvSpPr txBox="1"/>
              <p:nvPr/>
            </p:nvSpPr>
            <p:spPr>
              <a:xfrm>
                <a:off x="36870" y="3856010"/>
                <a:ext cx="54569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 dirty="0">
                    <a:solidFill>
                      <a:schemeClr val="lt1"/>
                    </a:solidFill>
                    <a:latin typeface="Apple Braille" pitchFamily="2" charset="0"/>
                    <a:ea typeface="Open Sans ExtraBold"/>
                    <a:cs typeface="Open Sans ExtraBold"/>
                    <a:sym typeface="Open Sans ExtraBold"/>
                  </a:rPr>
                  <a:t>04</a:t>
                </a:r>
                <a:endParaRPr b="1" dirty="0">
                  <a:latin typeface="Apple Braille" pitchFamily="2" charset="0"/>
                </a:endParaRPr>
              </a:p>
            </p:txBody>
          </p:sp>
          <p:sp>
            <p:nvSpPr>
              <p:cNvPr id="39" name="Google Shape;187;p1">
                <a:extLst>
                  <a:ext uri="{FF2B5EF4-FFF2-40B4-BE49-F238E27FC236}">
                    <a16:creationId xmlns:a16="http://schemas.microsoft.com/office/drawing/2014/main" id="{BF8859F3-BF3C-0D4B-3C81-B0DAD790E313}"/>
                  </a:ext>
                </a:extLst>
              </p:cNvPr>
              <p:cNvSpPr/>
              <p:nvPr/>
            </p:nvSpPr>
            <p:spPr>
              <a:xfrm rot="10800000">
                <a:off x="1372039" y="4163763"/>
                <a:ext cx="7621482" cy="182747"/>
              </a:xfrm>
              <a:prstGeom prst="rtTriangle">
                <a:avLst/>
              </a:prstGeom>
              <a:gradFill>
                <a:gsLst>
                  <a:gs pos="0">
                    <a:srgbClr val="000000">
                      <a:alpha val="53725"/>
                    </a:srgbClr>
                  </a:gs>
                  <a:gs pos="916">
                    <a:srgbClr val="000000">
                      <a:alpha val="53725"/>
                    </a:srgbClr>
                  </a:gs>
                  <a:gs pos="76000">
                    <a:srgbClr val="000000">
                      <a:alpha val="28627"/>
                    </a:srgbClr>
                  </a:gs>
                  <a:gs pos="100000">
                    <a:srgbClr val="3B74C5">
                      <a:alpha val="0"/>
                    </a:srgbClr>
                  </a:gs>
                </a:gsLst>
                <a:lin ang="10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4" name="Google Shape;192;p1">
                <a:extLst>
                  <a:ext uri="{FF2B5EF4-FFF2-40B4-BE49-F238E27FC236}">
                    <a16:creationId xmlns:a16="http://schemas.microsoft.com/office/drawing/2014/main" id="{667A2FA7-551D-E523-EBA6-676544B66CCD}"/>
                  </a:ext>
                </a:extLst>
              </p:cNvPr>
              <p:cNvCxnSpPr/>
              <p:nvPr/>
            </p:nvCxnSpPr>
            <p:spPr>
              <a:xfrm>
                <a:off x="3934912" y="3483976"/>
                <a:ext cx="0" cy="477886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45" name="Google Shape;193;p1">
            <a:extLst>
              <a:ext uri="{FF2B5EF4-FFF2-40B4-BE49-F238E27FC236}">
                <a16:creationId xmlns:a16="http://schemas.microsoft.com/office/drawing/2014/main" id="{62F00456-1F1B-4871-BBA7-D5CADA6754A4}"/>
              </a:ext>
            </a:extLst>
          </p:cNvPr>
          <p:cNvGrpSpPr/>
          <p:nvPr/>
        </p:nvGrpSpPr>
        <p:grpSpPr>
          <a:xfrm>
            <a:off x="0" y="3000942"/>
            <a:ext cx="10132614" cy="1219516"/>
            <a:chOff x="0" y="2210131"/>
            <a:chExt cx="10132614" cy="1219516"/>
          </a:xfrm>
        </p:grpSpPr>
        <p:sp>
          <p:nvSpPr>
            <p:cNvPr id="46" name="Google Shape;194;p1">
              <a:extLst>
                <a:ext uri="{FF2B5EF4-FFF2-40B4-BE49-F238E27FC236}">
                  <a16:creationId xmlns:a16="http://schemas.microsoft.com/office/drawing/2014/main" id="{7B80C5D6-BE5C-FF74-0633-3AD5256E0B58}"/>
                </a:ext>
              </a:extLst>
            </p:cNvPr>
            <p:cNvSpPr/>
            <p:nvPr/>
          </p:nvSpPr>
          <p:spPr>
            <a:xfrm>
              <a:off x="0" y="2286862"/>
              <a:ext cx="619432" cy="1142785"/>
            </a:xfrm>
            <a:prstGeom prst="rect">
              <a:avLst/>
            </a:prstGeom>
            <a:solidFill>
              <a:srgbClr val="3C97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195;p1">
              <a:extLst>
                <a:ext uri="{FF2B5EF4-FFF2-40B4-BE49-F238E27FC236}">
                  <a16:creationId xmlns:a16="http://schemas.microsoft.com/office/drawing/2014/main" id="{03324A2B-605A-FB48-3277-C21C3782FA85}"/>
                </a:ext>
              </a:extLst>
            </p:cNvPr>
            <p:cNvSpPr/>
            <p:nvPr/>
          </p:nvSpPr>
          <p:spPr>
            <a:xfrm>
              <a:off x="1409514" y="2212407"/>
              <a:ext cx="8723100" cy="979530"/>
            </a:xfrm>
            <a:prstGeom prst="homePlate">
              <a:avLst>
                <a:gd name="adj" fmla="val 50000"/>
              </a:avLst>
            </a:prstGeom>
            <a:solidFill>
              <a:srgbClr val="3C97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196;p1">
              <a:extLst>
                <a:ext uri="{FF2B5EF4-FFF2-40B4-BE49-F238E27FC236}">
                  <a16:creationId xmlns:a16="http://schemas.microsoft.com/office/drawing/2014/main" id="{A41F5716-06CD-F9DF-8DD3-99DE1C62CFFB}"/>
                </a:ext>
              </a:extLst>
            </p:cNvPr>
            <p:cNvSpPr/>
            <p:nvPr/>
          </p:nvSpPr>
          <p:spPr>
            <a:xfrm>
              <a:off x="602805" y="2210131"/>
              <a:ext cx="821213" cy="1219515"/>
            </a:xfrm>
            <a:custGeom>
              <a:avLst/>
              <a:gdLst/>
              <a:ahLst/>
              <a:cxnLst/>
              <a:rect l="l" t="t" r="r" b="b"/>
              <a:pathLst>
                <a:path w="821213" h="1013412" extrusionOk="0">
                  <a:moveTo>
                    <a:pt x="5824" y="58242"/>
                  </a:moveTo>
                  <a:lnTo>
                    <a:pt x="821213" y="0"/>
                  </a:lnTo>
                  <a:lnTo>
                    <a:pt x="809564" y="824125"/>
                  </a:lnTo>
                  <a:lnTo>
                    <a:pt x="0" y="1013412"/>
                  </a:lnTo>
                  <a:cubicBezTo>
                    <a:pt x="1941" y="695022"/>
                    <a:pt x="3883" y="376632"/>
                    <a:pt x="5824" y="58242"/>
                  </a:cubicBezTo>
                  <a:close/>
                </a:path>
              </a:pathLst>
            </a:custGeom>
            <a:solidFill>
              <a:srgbClr val="2D7F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197;p1">
              <a:extLst>
                <a:ext uri="{FF2B5EF4-FFF2-40B4-BE49-F238E27FC236}">
                  <a16:creationId xmlns:a16="http://schemas.microsoft.com/office/drawing/2014/main" id="{4E083A39-6EAA-E7EB-8406-3C36CFD15258}"/>
                </a:ext>
              </a:extLst>
            </p:cNvPr>
            <p:cNvSpPr txBox="1"/>
            <p:nvPr/>
          </p:nvSpPr>
          <p:spPr>
            <a:xfrm>
              <a:off x="36870" y="2704274"/>
              <a:ext cx="5456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Apple Braille" pitchFamily="2" charset="0"/>
                  <a:ea typeface="Open Sans ExtraBold"/>
                  <a:cs typeface="Open Sans ExtraBold"/>
                  <a:sym typeface="Open Sans ExtraBold"/>
                </a:rPr>
                <a:t>03</a:t>
              </a:r>
              <a:endParaRPr b="1" dirty="0">
                <a:latin typeface="Apple Braille" pitchFamily="2" charset="0"/>
              </a:endParaRPr>
            </a:p>
          </p:txBody>
        </p:sp>
        <p:sp>
          <p:nvSpPr>
            <p:cNvPr id="50" name="Google Shape;198;p1">
              <a:extLst>
                <a:ext uri="{FF2B5EF4-FFF2-40B4-BE49-F238E27FC236}">
                  <a16:creationId xmlns:a16="http://schemas.microsoft.com/office/drawing/2014/main" id="{27E2E34E-DFED-37E0-F09A-B9B54332DBB2}"/>
                </a:ext>
              </a:extLst>
            </p:cNvPr>
            <p:cNvSpPr/>
            <p:nvPr/>
          </p:nvSpPr>
          <p:spPr>
            <a:xfrm rot="10800000">
              <a:off x="1403060" y="3181986"/>
              <a:ext cx="7991619" cy="247026"/>
            </a:xfrm>
            <a:prstGeom prst="rtTriangle">
              <a:avLst/>
            </a:prstGeom>
            <a:gradFill>
              <a:gsLst>
                <a:gs pos="0">
                  <a:srgbClr val="000000">
                    <a:alpha val="53725"/>
                  </a:srgbClr>
                </a:gs>
                <a:gs pos="916">
                  <a:srgbClr val="000000">
                    <a:alpha val="53725"/>
                  </a:srgbClr>
                </a:gs>
                <a:gs pos="76000">
                  <a:srgbClr val="000000">
                    <a:alpha val="28627"/>
                  </a:srgbClr>
                </a:gs>
                <a:gs pos="100000">
                  <a:srgbClr val="3B74C5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" name="Google Shape;200;p1">
              <a:extLst>
                <a:ext uri="{FF2B5EF4-FFF2-40B4-BE49-F238E27FC236}">
                  <a16:creationId xmlns:a16="http://schemas.microsoft.com/office/drawing/2014/main" id="{1619666C-65D2-4DAD-4A18-BCB24532B9F7}"/>
                </a:ext>
              </a:extLst>
            </p:cNvPr>
            <p:cNvGrpSpPr/>
            <p:nvPr/>
          </p:nvGrpSpPr>
          <p:grpSpPr>
            <a:xfrm>
              <a:off x="1543259" y="2431374"/>
              <a:ext cx="2391653" cy="646290"/>
              <a:chOff x="1543259" y="545079"/>
              <a:chExt cx="2391653" cy="646290"/>
            </a:xfrm>
          </p:grpSpPr>
          <p:sp>
            <p:nvSpPr>
              <p:cNvPr id="53" name="Google Shape;201;p1">
                <a:extLst>
                  <a:ext uri="{FF2B5EF4-FFF2-40B4-BE49-F238E27FC236}">
                    <a16:creationId xmlns:a16="http://schemas.microsoft.com/office/drawing/2014/main" id="{FF3DE1BE-41E3-1BD4-A3D4-AF1073C87CD9}"/>
                  </a:ext>
                </a:extLst>
              </p:cNvPr>
              <p:cNvSpPr txBox="1"/>
              <p:nvPr/>
            </p:nvSpPr>
            <p:spPr>
              <a:xfrm>
                <a:off x="1543259" y="545079"/>
                <a:ext cx="2375771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lt1"/>
                    </a:solidFill>
                    <a:latin typeface="Apple Braille" pitchFamily="2" charset="0"/>
                    <a:ea typeface="Open Sans SemiBold"/>
                    <a:cs typeface="Open Sans SemiBold"/>
                    <a:sym typeface="Open Sans SemiBold"/>
                  </a:rPr>
                  <a:t>Behavioral </a:t>
                </a:r>
                <a:r>
                  <a:rPr lang="en-US" sz="1800" dirty="0">
                    <a:solidFill>
                      <a:schemeClr val="lt1"/>
                    </a:solidFill>
                    <a:latin typeface="Apple Braille" pitchFamily="2" charset="0"/>
                    <a:ea typeface="Open Sans SemiBold"/>
                    <a:cs typeface="Open Sans SemiBold"/>
                    <a:sym typeface="Open Sans SemiBold"/>
                  </a:rPr>
                  <a:t>modeling</a:t>
                </a: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lt1"/>
                    </a:solidFill>
                    <a:latin typeface="Apple Braille" pitchFamily="2" charset="0"/>
                    <a:ea typeface="Open Sans SemiBold"/>
                    <a:cs typeface="Open Sans SemiBold"/>
                    <a:sym typeface="Open Sans SemiBold"/>
                  </a:rPr>
                  <a:t>with </a:t>
                </a:r>
                <a:r>
                  <a:rPr lang="en-US" i="1" dirty="0" err="1">
                    <a:solidFill>
                      <a:schemeClr val="lt1"/>
                    </a:solidFill>
                    <a:latin typeface="Apple Braille" pitchFamily="2" charset="0"/>
                    <a:ea typeface="Open Sans SemiBold"/>
                    <a:cs typeface="Open Sans SemiBold"/>
                    <a:sym typeface="Open Sans SemiBold"/>
                  </a:rPr>
                  <a:t>cocotb</a:t>
                </a:r>
                <a:r>
                  <a:rPr lang="en-US" dirty="0">
                    <a:solidFill>
                      <a:schemeClr val="lt1"/>
                    </a:solidFill>
                    <a:latin typeface="Apple Braille" pitchFamily="2" charset="0"/>
                    <a:ea typeface="Open Sans SemiBold"/>
                    <a:cs typeface="Open Sans SemiBold"/>
                    <a:sym typeface="Open Sans SemiBold"/>
                  </a:rPr>
                  <a:t> </a:t>
                </a:r>
                <a:r>
                  <a:rPr lang="en-US" sz="1800" dirty="0">
                    <a:solidFill>
                      <a:schemeClr val="lt1"/>
                    </a:solidFill>
                    <a:latin typeface="Apple Braille" pitchFamily="2" charset="0"/>
                    <a:ea typeface="Open Sans SemiBold"/>
                    <a:cs typeface="Open Sans SemiBold"/>
                    <a:sym typeface="Open Sans SemiBold"/>
                  </a:rPr>
                  <a:t> </a:t>
                </a:r>
                <a:endParaRPr dirty="0">
                  <a:latin typeface="Apple Braille" pitchFamily="2" charset="0"/>
                </a:endParaRPr>
              </a:p>
            </p:txBody>
          </p:sp>
          <p:cxnSp>
            <p:nvCxnSpPr>
              <p:cNvPr id="55" name="Google Shape;203;p1">
                <a:extLst>
                  <a:ext uri="{FF2B5EF4-FFF2-40B4-BE49-F238E27FC236}">
                    <a16:creationId xmlns:a16="http://schemas.microsoft.com/office/drawing/2014/main" id="{A00DA3A0-F0C3-F796-F4A8-C06EB07F826F}"/>
                  </a:ext>
                </a:extLst>
              </p:cNvPr>
              <p:cNvCxnSpPr/>
              <p:nvPr/>
            </p:nvCxnSpPr>
            <p:spPr>
              <a:xfrm>
                <a:off x="3934912" y="602008"/>
                <a:ext cx="0" cy="477886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56" name="Google Shape;204;p1">
            <a:extLst>
              <a:ext uri="{FF2B5EF4-FFF2-40B4-BE49-F238E27FC236}">
                <a16:creationId xmlns:a16="http://schemas.microsoft.com/office/drawing/2014/main" id="{B83681D9-0849-5F4A-6157-B24C6056AD22}"/>
              </a:ext>
            </a:extLst>
          </p:cNvPr>
          <p:cNvGrpSpPr/>
          <p:nvPr/>
        </p:nvGrpSpPr>
        <p:grpSpPr>
          <a:xfrm>
            <a:off x="0" y="1927094"/>
            <a:ext cx="9433360" cy="1357581"/>
            <a:chOff x="0" y="1136283"/>
            <a:chExt cx="9433360" cy="1357581"/>
          </a:xfrm>
        </p:grpSpPr>
        <p:sp>
          <p:nvSpPr>
            <p:cNvPr id="57" name="Google Shape;205;p1">
              <a:extLst>
                <a:ext uri="{FF2B5EF4-FFF2-40B4-BE49-F238E27FC236}">
                  <a16:creationId xmlns:a16="http://schemas.microsoft.com/office/drawing/2014/main" id="{14896A86-1BCF-DA3A-F60D-27C3389FA464}"/>
                </a:ext>
              </a:extLst>
            </p:cNvPr>
            <p:cNvSpPr/>
            <p:nvPr/>
          </p:nvSpPr>
          <p:spPr>
            <a:xfrm>
              <a:off x="0" y="1144077"/>
              <a:ext cx="619432" cy="1142785"/>
            </a:xfrm>
            <a:prstGeom prst="rect">
              <a:avLst/>
            </a:prstGeom>
            <a:solidFill>
              <a:srgbClr val="3B74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206;p1">
              <a:extLst>
                <a:ext uri="{FF2B5EF4-FFF2-40B4-BE49-F238E27FC236}">
                  <a16:creationId xmlns:a16="http://schemas.microsoft.com/office/drawing/2014/main" id="{8E45F752-60B1-7B4A-12C7-670523CF356F}"/>
                </a:ext>
              </a:extLst>
            </p:cNvPr>
            <p:cNvSpPr/>
            <p:nvPr/>
          </p:nvSpPr>
          <p:spPr>
            <a:xfrm>
              <a:off x="1409513" y="1272567"/>
              <a:ext cx="8023847" cy="979530"/>
            </a:xfrm>
            <a:prstGeom prst="homePlate">
              <a:avLst>
                <a:gd name="adj" fmla="val 50000"/>
              </a:avLst>
            </a:prstGeom>
            <a:solidFill>
              <a:srgbClr val="3B74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207;p1">
              <a:extLst>
                <a:ext uri="{FF2B5EF4-FFF2-40B4-BE49-F238E27FC236}">
                  <a16:creationId xmlns:a16="http://schemas.microsoft.com/office/drawing/2014/main" id="{0764EB4B-97DC-03D1-BBCB-0B817B06D4C3}"/>
                </a:ext>
              </a:extLst>
            </p:cNvPr>
            <p:cNvSpPr/>
            <p:nvPr/>
          </p:nvSpPr>
          <p:spPr>
            <a:xfrm>
              <a:off x="598098" y="1136283"/>
              <a:ext cx="822385" cy="1150578"/>
            </a:xfrm>
            <a:custGeom>
              <a:avLst/>
              <a:gdLst/>
              <a:ahLst/>
              <a:cxnLst/>
              <a:rect l="l" t="t" r="r" b="b"/>
              <a:pathLst>
                <a:path w="822385" h="954657" extrusionOk="0">
                  <a:moveTo>
                    <a:pt x="0" y="0"/>
                  </a:moveTo>
                  <a:lnTo>
                    <a:pt x="822385" y="103517"/>
                  </a:lnTo>
                  <a:lnTo>
                    <a:pt x="822385" y="902898"/>
                  </a:lnTo>
                  <a:lnTo>
                    <a:pt x="11502" y="954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7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208;p1">
              <a:extLst>
                <a:ext uri="{FF2B5EF4-FFF2-40B4-BE49-F238E27FC236}">
                  <a16:creationId xmlns:a16="http://schemas.microsoft.com/office/drawing/2014/main" id="{143F7E67-2422-3E98-0AC2-CDBB651980BD}"/>
                </a:ext>
              </a:extLst>
            </p:cNvPr>
            <p:cNvSpPr txBox="1"/>
            <p:nvPr/>
          </p:nvSpPr>
          <p:spPr>
            <a:xfrm>
              <a:off x="36870" y="1524149"/>
              <a:ext cx="5456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Apple Braille" pitchFamily="2" charset="0"/>
                  <a:ea typeface="Open Sans ExtraBold"/>
                  <a:cs typeface="Open Sans ExtraBold"/>
                  <a:sym typeface="Open Sans ExtraBold"/>
                </a:rPr>
                <a:t>02</a:t>
              </a:r>
              <a:endParaRPr b="1" dirty="0">
                <a:latin typeface="Apple Braille" pitchFamily="2" charset="0"/>
              </a:endParaRPr>
            </a:p>
          </p:txBody>
        </p:sp>
        <p:sp>
          <p:nvSpPr>
            <p:cNvPr id="61" name="Google Shape;209;p1">
              <a:extLst>
                <a:ext uri="{FF2B5EF4-FFF2-40B4-BE49-F238E27FC236}">
                  <a16:creationId xmlns:a16="http://schemas.microsoft.com/office/drawing/2014/main" id="{073CFCF9-405B-37F0-6EFC-A15457FA48E5}"/>
                </a:ext>
              </a:extLst>
            </p:cNvPr>
            <p:cNvSpPr/>
            <p:nvPr/>
          </p:nvSpPr>
          <p:spPr>
            <a:xfrm rot="10800000">
              <a:off x="1377750" y="2242110"/>
              <a:ext cx="7615761" cy="251754"/>
            </a:xfrm>
            <a:prstGeom prst="rtTriangle">
              <a:avLst/>
            </a:prstGeom>
            <a:gradFill>
              <a:gsLst>
                <a:gs pos="0">
                  <a:srgbClr val="000000">
                    <a:alpha val="53725"/>
                  </a:srgbClr>
                </a:gs>
                <a:gs pos="916">
                  <a:srgbClr val="000000">
                    <a:alpha val="53725"/>
                  </a:srgbClr>
                </a:gs>
                <a:gs pos="76000">
                  <a:srgbClr val="000000">
                    <a:alpha val="28627"/>
                  </a:srgbClr>
                </a:gs>
                <a:gs pos="100000">
                  <a:srgbClr val="3B74C5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" name="Google Shape;211;p1">
              <a:extLst>
                <a:ext uri="{FF2B5EF4-FFF2-40B4-BE49-F238E27FC236}">
                  <a16:creationId xmlns:a16="http://schemas.microsoft.com/office/drawing/2014/main" id="{CDAECDA5-0A66-B997-FE6C-A4FE9DA45823}"/>
                </a:ext>
              </a:extLst>
            </p:cNvPr>
            <p:cNvGrpSpPr/>
            <p:nvPr/>
          </p:nvGrpSpPr>
          <p:grpSpPr>
            <a:xfrm>
              <a:off x="2228121" y="1503237"/>
              <a:ext cx="5748266" cy="477886"/>
              <a:chOff x="2228121" y="562344"/>
              <a:chExt cx="5748266" cy="477886"/>
            </a:xfrm>
          </p:grpSpPr>
          <p:sp>
            <p:nvSpPr>
              <p:cNvPr id="64" name="Google Shape;212;p1">
                <a:extLst>
                  <a:ext uri="{FF2B5EF4-FFF2-40B4-BE49-F238E27FC236}">
                    <a16:creationId xmlns:a16="http://schemas.microsoft.com/office/drawing/2014/main" id="{521E20E3-DAAA-B4A3-1532-BD4238D3E1DD}"/>
                  </a:ext>
                </a:extLst>
              </p:cNvPr>
              <p:cNvSpPr txBox="1"/>
              <p:nvPr/>
            </p:nvSpPr>
            <p:spPr>
              <a:xfrm>
                <a:off x="2228121" y="617037"/>
                <a:ext cx="984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solidFill>
                      <a:schemeClr val="lt1"/>
                    </a:solidFill>
                    <a:latin typeface="Apple Braille" pitchFamily="2" charset="0"/>
                    <a:ea typeface="Open Sans SemiBold"/>
                    <a:cs typeface="Open Sans SemiBold"/>
                    <a:sym typeface="Open Sans SemiBold"/>
                  </a:rPr>
                  <a:t>ADPLL</a:t>
                </a:r>
                <a:r>
                  <a:rPr lang="en-US" sz="1800" dirty="0">
                    <a:solidFill>
                      <a:schemeClr val="lt1"/>
                    </a:solidFill>
                    <a:latin typeface="Open Sans SemiBold"/>
                    <a:ea typeface="Open Sans SemiBold"/>
                    <a:cs typeface="Open Sans SemiBold"/>
                    <a:sym typeface="Open Sans SemiBold"/>
                  </a:rPr>
                  <a:t> </a:t>
                </a:r>
                <a:endParaRPr dirty="0"/>
              </a:p>
            </p:txBody>
          </p:sp>
          <p:sp>
            <p:nvSpPr>
              <p:cNvPr id="65" name="Google Shape;213;p1">
                <a:extLst>
                  <a:ext uri="{FF2B5EF4-FFF2-40B4-BE49-F238E27FC236}">
                    <a16:creationId xmlns:a16="http://schemas.microsoft.com/office/drawing/2014/main" id="{FB93EA9F-035F-CD70-7B3F-C5747BBDCF24}"/>
                  </a:ext>
                </a:extLst>
              </p:cNvPr>
              <p:cNvSpPr txBox="1"/>
              <p:nvPr/>
            </p:nvSpPr>
            <p:spPr>
              <a:xfrm>
                <a:off x="4169916" y="631293"/>
                <a:ext cx="3806471" cy="3692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lt1"/>
                    </a:solidFill>
                    <a:latin typeface="Apple Braille" pitchFamily="2" charset="0"/>
                    <a:ea typeface="Open Sans"/>
                    <a:cs typeface="Open Sans"/>
                    <a:sym typeface="Open Sans"/>
                  </a:rPr>
                  <a:t>How does it work</a:t>
                </a:r>
                <a:endParaRPr dirty="0">
                  <a:latin typeface="Apple Braille" pitchFamily="2" charset="0"/>
                </a:endParaRPr>
              </a:p>
            </p:txBody>
          </p:sp>
          <p:cxnSp>
            <p:nvCxnSpPr>
              <p:cNvPr id="66" name="Google Shape;214;p1">
                <a:extLst>
                  <a:ext uri="{FF2B5EF4-FFF2-40B4-BE49-F238E27FC236}">
                    <a16:creationId xmlns:a16="http://schemas.microsoft.com/office/drawing/2014/main" id="{0779B425-F5D7-B297-7FD8-FA3A059A2122}"/>
                  </a:ext>
                </a:extLst>
              </p:cNvPr>
              <p:cNvCxnSpPr/>
              <p:nvPr/>
            </p:nvCxnSpPr>
            <p:spPr>
              <a:xfrm>
                <a:off x="3934912" y="562344"/>
                <a:ext cx="0" cy="477886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67" name="Google Shape;215;p1">
            <a:extLst>
              <a:ext uri="{FF2B5EF4-FFF2-40B4-BE49-F238E27FC236}">
                <a16:creationId xmlns:a16="http://schemas.microsoft.com/office/drawing/2014/main" id="{836E23F3-C7FB-24E8-CF6E-044722C23EA7}"/>
              </a:ext>
            </a:extLst>
          </p:cNvPr>
          <p:cNvGrpSpPr/>
          <p:nvPr/>
        </p:nvGrpSpPr>
        <p:grpSpPr>
          <a:xfrm>
            <a:off x="0" y="790811"/>
            <a:ext cx="9108767" cy="1505045"/>
            <a:chOff x="0" y="0"/>
            <a:chExt cx="9108767" cy="1505045"/>
          </a:xfrm>
        </p:grpSpPr>
        <p:sp>
          <p:nvSpPr>
            <p:cNvPr id="68" name="Google Shape;216;p1">
              <a:extLst>
                <a:ext uri="{FF2B5EF4-FFF2-40B4-BE49-F238E27FC236}">
                  <a16:creationId xmlns:a16="http://schemas.microsoft.com/office/drawing/2014/main" id="{E22918D9-E766-1D58-7743-CBB9BFD63771}"/>
                </a:ext>
              </a:extLst>
            </p:cNvPr>
            <p:cNvSpPr/>
            <p:nvPr/>
          </p:nvSpPr>
          <p:spPr>
            <a:xfrm>
              <a:off x="0" y="1293"/>
              <a:ext cx="619432" cy="1142785"/>
            </a:xfrm>
            <a:prstGeom prst="rect">
              <a:avLst/>
            </a:prstGeom>
            <a:solidFill>
              <a:srgbClr val="4C4C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217;p1">
              <a:extLst>
                <a:ext uri="{FF2B5EF4-FFF2-40B4-BE49-F238E27FC236}">
                  <a16:creationId xmlns:a16="http://schemas.microsoft.com/office/drawing/2014/main" id="{DC7BC448-5A1A-310D-BDE7-C075DD89E5A5}"/>
                </a:ext>
              </a:extLst>
            </p:cNvPr>
            <p:cNvSpPr/>
            <p:nvPr/>
          </p:nvSpPr>
          <p:spPr>
            <a:xfrm>
              <a:off x="1409514" y="293038"/>
              <a:ext cx="7699253" cy="979530"/>
            </a:xfrm>
            <a:prstGeom prst="homePlate">
              <a:avLst>
                <a:gd name="adj" fmla="val 50000"/>
              </a:avLst>
            </a:prstGeom>
            <a:solidFill>
              <a:srgbClr val="4C4C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218;p1">
              <a:extLst>
                <a:ext uri="{FF2B5EF4-FFF2-40B4-BE49-F238E27FC236}">
                  <a16:creationId xmlns:a16="http://schemas.microsoft.com/office/drawing/2014/main" id="{273BA8FC-CDDA-5A12-985D-80564844C34A}"/>
                </a:ext>
              </a:extLst>
            </p:cNvPr>
            <p:cNvSpPr/>
            <p:nvPr/>
          </p:nvSpPr>
          <p:spPr>
            <a:xfrm rot="10800000">
              <a:off x="1301736" y="1270013"/>
              <a:ext cx="7275071" cy="235032"/>
            </a:xfrm>
            <a:prstGeom prst="rtTriangle">
              <a:avLst/>
            </a:prstGeom>
            <a:gradFill>
              <a:gsLst>
                <a:gs pos="0">
                  <a:srgbClr val="000000">
                    <a:alpha val="53725"/>
                  </a:srgbClr>
                </a:gs>
                <a:gs pos="916">
                  <a:srgbClr val="000000">
                    <a:alpha val="53725"/>
                  </a:srgbClr>
                </a:gs>
                <a:gs pos="76000">
                  <a:srgbClr val="000000">
                    <a:alpha val="28627"/>
                  </a:srgbClr>
                </a:gs>
                <a:gs pos="100000">
                  <a:srgbClr val="3B74C5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219;p1">
              <a:extLst>
                <a:ext uri="{FF2B5EF4-FFF2-40B4-BE49-F238E27FC236}">
                  <a16:creationId xmlns:a16="http://schemas.microsoft.com/office/drawing/2014/main" id="{F34CF3E5-5FB0-503C-C6A7-E7F0CC2F4ACD}"/>
                </a:ext>
              </a:extLst>
            </p:cNvPr>
            <p:cNvSpPr/>
            <p:nvPr/>
          </p:nvSpPr>
          <p:spPr>
            <a:xfrm>
              <a:off x="609600" y="0"/>
              <a:ext cx="805132" cy="1271840"/>
            </a:xfrm>
            <a:custGeom>
              <a:avLst/>
              <a:gdLst/>
              <a:ahLst/>
              <a:cxnLst/>
              <a:rect l="l" t="t" r="r" b="b"/>
              <a:pathLst>
                <a:path w="805132" h="1058174" extrusionOk="0">
                  <a:moveTo>
                    <a:pt x="5751" y="0"/>
                  </a:moveTo>
                  <a:lnTo>
                    <a:pt x="805132" y="258793"/>
                  </a:lnTo>
                  <a:lnTo>
                    <a:pt x="805132" y="1058174"/>
                  </a:lnTo>
                  <a:lnTo>
                    <a:pt x="0" y="948906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4242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220;p1">
              <a:extLst>
                <a:ext uri="{FF2B5EF4-FFF2-40B4-BE49-F238E27FC236}">
                  <a16:creationId xmlns:a16="http://schemas.microsoft.com/office/drawing/2014/main" id="{D9A10A15-D9EA-BCE2-7754-FBEBFC6726FD}"/>
                </a:ext>
              </a:extLst>
            </p:cNvPr>
            <p:cNvSpPr txBox="1"/>
            <p:nvPr/>
          </p:nvSpPr>
          <p:spPr>
            <a:xfrm>
              <a:off x="36870" y="431955"/>
              <a:ext cx="5456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Apple Braille" pitchFamily="2" charset="0"/>
                  <a:ea typeface="Open Sans ExtraBold"/>
                  <a:cs typeface="Open Sans ExtraBold"/>
                  <a:sym typeface="Open Sans ExtraBold"/>
                </a:rPr>
                <a:t>01</a:t>
              </a:r>
              <a:endParaRPr b="1" dirty="0">
                <a:latin typeface="Apple Braille" pitchFamily="2" charset="0"/>
              </a:endParaRPr>
            </a:p>
          </p:txBody>
        </p:sp>
        <p:grpSp>
          <p:nvGrpSpPr>
            <p:cNvPr id="74" name="Google Shape;222;p1">
              <a:extLst>
                <a:ext uri="{FF2B5EF4-FFF2-40B4-BE49-F238E27FC236}">
                  <a16:creationId xmlns:a16="http://schemas.microsoft.com/office/drawing/2014/main" id="{EFF4E9BE-0442-103A-4575-7CF550846D48}"/>
                </a:ext>
              </a:extLst>
            </p:cNvPr>
            <p:cNvGrpSpPr/>
            <p:nvPr/>
          </p:nvGrpSpPr>
          <p:grpSpPr>
            <a:xfrm>
              <a:off x="2184304" y="562344"/>
              <a:ext cx="6306637" cy="477886"/>
              <a:chOff x="2184304" y="562344"/>
              <a:chExt cx="6306637" cy="477886"/>
            </a:xfrm>
          </p:grpSpPr>
          <p:sp>
            <p:nvSpPr>
              <p:cNvPr id="75" name="Google Shape;223;p1">
                <a:extLst>
                  <a:ext uri="{FF2B5EF4-FFF2-40B4-BE49-F238E27FC236}">
                    <a16:creationId xmlns:a16="http://schemas.microsoft.com/office/drawing/2014/main" id="{94A02667-EDD6-66A7-8660-4B07B3A998C4}"/>
                  </a:ext>
                </a:extLst>
              </p:cNvPr>
              <p:cNvSpPr txBox="1"/>
              <p:nvPr/>
            </p:nvSpPr>
            <p:spPr>
              <a:xfrm>
                <a:off x="2184304" y="617037"/>
                <a:ext cx="984802" cy="3692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solidFill>
                      <a:schemeClr val="lt1"/>
                    </a:solidFill>
                    <a:latin typeface="Apple Braille" pitchFamily="2" charset="0"/>
                    <a:ea typeface="Open Sans SemiBold"/>
                    <a:cs typeface="Open Sans SemiBold"/>
                    <a:sym typeface="Open Sans SemiBold"/>
                  </a:rPr>
                  <a:t>Context </a:t>
                </a:r>
                <a:endParaRPr dirty="0">
                  <a:latin typeface="Apple Braille" pitchFamily="2" charset="0"/>
                </a:endParaRPr>
              </a:p>
            </p:txBody>
          </p:sp>
          <p:sp>
            <p:nvSpPr>
              <p:cNvPr id="76" name="Google Shape;224;p1">
                <a:extLst>
                  <a:ext uri="{FF2B5EF4-FFF2-40B4-BE49-F238E27FC236}">
                    <a16:creationId xmlns:a16="http://schemas.microsoft.com/office/drawing/2014/main" id="{31AF417A-2D81-DB65-BD11-1503EB062EFD}"/>
                  </a:ext>
                </a:extLst>
              </p:cNvPr>
              <p:cNvSpPr txBox="1"/>
              <p:nvPr/>
            </p:nvSpPr>
            <p:spPr>
              <a:xfrm>
                <a:off x="4169916" y="633704"/>
                <a:ext cx="4321025" cy="3692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dirty="0">
                    <a:solidFill>
                      <a:schemeClr val="bg1"/>
                    </a:solidFill>
                    <a:latin typeface="Apple Braille" pitchFamily="2" charset="0"/>
                  </a:rPr>
                  <a:t>Me and </a:t>
                </a:r>
                <a:r>
                  <a:rPr lang="fr-FR" dirty="0" err="1">
                    <a:solidFill>
                      <a:schemeClr val="bg1"/>
                    </a:solidFill>
                    <a:latin typeface="Apple Braille" pitchFamily="2" charset="0"/>
                  </a:rPr>
                  <a:t>my</a:t>
                </a:r>
                <a:r>
                  <a:rPr lang="fr-FR" dirty="0">
                    <a:solidFill>
                      <a:schemeClr val="bg1"/>
                    </a:solidFill>
                    <a:latin typeface="Apple Braille" pitchFamily="2" charset="0"/>
                  </a:rPr>
                  <a:t> </a:t>
                </a:r>
                <a:r>
                  <a:rPr lang="fr-FR" dirty="0" err="1">
                    <a:solidFill>
                      <a:schemeClr val="bg1"/>
                    </a:solidFill>
                    <a:latin typeface="Apple Braille" pitchFamily="2" charset="0"/>
                  </a:rPr>
                  <a:t>internship</a:t>
                </a:r>
                <a:endParaRPr dirty="0">
                  <a:solidFill>
                    <a:schemeClr val="bg1"/>
                  </a:solidFill>
                  <a:latin typeface="Apple Braille" pitchFamily="2" charset="0"/>
                </a:endParaRPr>
              </a:p>
            </p:txBody>
          </p:sp>
          <p:cxnSp>
            <p:nvCxnSpPr>
              <p:cNvPr id="77" name="Google Shape;225;p1">
                <a:extLst>
                  <a:ext uri="{FF2B5EF4-FFF2-40B4-BE49-F238E27FC236}">
                    <a16:creationId xmlns:a16="http://schemas.microsoft.com/office/drawing/2014/main" id="{C7711D4C-7CAC-F7A5-8CB5-3CC842760DD3}"/>
                  </a:ext>
                </a:extLst>
              </p:cNvPr>
              <p:cNvCxnSpPr/>
              <p:nvPr/>
            </p:nvCxnSpPr>
            <p:spPr>
              <a:xfrm>
                <a:off x="3934912" y="562344"/>
                <a:ext cx="0" cy="477886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sp>
        <p:nvSpPr>
          <p:cNvPr id="78" name="Google Shape;213;p1">
            <a:extLst>
              <a:ext uri="{FF2B5EF4-FFF2-40B4-BE49-F238E27FC236}">
                <a16:creationId xmlns:a16="http://schemas.microsoft.com/office/drawing/2014/main" id="{DAD6330F-9039-B76C-7F4A-1725CA8B7765}"/>
              </a:ext>
            </a:extLst>
          </p:cNvPr>
          <p:cNvSpPr txBox="1"/>
          <p:nvPr/>
        </p:nvSpPr>
        <p:spPr>
          <a:xfrm>
            <a:off x="4169915" y="3328053"/>
            <a:ext cx="555590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Apple Braille" pitchFamily="2" charset="0"/>
                <a:ea typeface="Open Sans"/>
                <a:cs typeface="Open Sans"/>
                <a:sym typeface="Open Sans"/>
              </a:rPr>
              <a:t>Testbench, LUT, noise generation and validation</a:t>
            </a:r>
            <a:endParaRPr dirty="0">
              <a:latin typeface="Apple Braille" pitchFamily="2" charset="0"/>
            </a:endParaRPr>
          </a:p>
        </p:txBody>
      </p:sp>
      <p:sp>
        <p:nvSpPr>
          <p:cNvPr id="90" name="Google Shape;201;p1">
            <a:extLst>
              <a:ext uri="{FF2B5EF4-FFF2-40B4-BE49-F238E27FC236}">
                <a16:creationId xmlns:a16="http://schemas.microsoft.com/office/drawing/2014/main" id="{18714BD6-4862-FD2A-D6B1-F5F7EDD0943A}"/>
              </a:ext>
            </a:extLst>
          </p:cNvPr>
          <p:cNvSpPr txBox="1"/>
          <p:nvPr/>
        </p:nvSpPr>
        <p:spPr>
          <a:xfrm>
            <a:off x="1804314" y="4292111"/>
            <a:ext cx="243974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Apple Braille" pitchFamily="2" charset="0"/>
                <a:ea typeface="Open Sans SemiBold"/>
                <a:cs typeface="Open Sans SemiBold"/>
                <a:sym typeface="Open Sans SemiBold"/>
              </a:rPr>
              <a:t>ADPLL testbench</a:t>
            </a:r>
            <a:endParaRPr dirty="0">
              <a:latin typeface="Apple Braille" pitchFamily="2" charset="0"/>
            </a:endParaRPr>
          </a:p>
        </p:txBody>
      </p:sp>
      <p:sp>
        <p:nvSpPr>
          <p:cNvPr id="91" name="Google Shape;201;p1">
            <a:extLst>
              <a:ext uri="{FF2B5EF4-FFF2-40B4-BE49-F238E27FC236}">
                <a16:creationId xmlns:a16="http://schemas.microsoft.com/office/drawing/2014/main" id="{08859575-9C67-0B63-DC2D-4892B599DE59}"/>
              </a:ext>
            </a:extLst>
          </p:cNvPr>
          <p:cNvSpPr txBox="1"/>
          <p:nvPr/>
        </p:nvSpPr>
        <p:spPr>
          <a:xfrm>
            <a:off x="4145706" y="5265506"/>
            <a:ext cx="237577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Apple Braille" pitchFamily="2" charset="0"/>
                <a:ea typeface="Open Sans SemiBold"/>
                <a:cs typeface="Open Sans SemiBold"/>
                <a:sym typeface="Open Sans SemiBold"/>
              </a:rPr>
              <a:t>Conclusion</a:t>
            </a:r>
            <a:endParaRPr dirty="0">
              <a:latin typeface="Apple Braille" pitchFamily="2" charset="0"/>
            </a:endParaRPr>
          </a:p>
        </p:txBody>
      </p:sp>
      <p:sp>
        <p:nvSpPr>
          <p:cNvPr id="93" name="Google Shape;213;p1">
            <a:extLst>
              <a:ext uri="{FF2B5EF4-FFF2-40B4-BE49-F238E27FC236}">
                <a16:creationId xmlns:a16="http://schemas.microsoft.com/office/drawing/2014/main" id="{B9B596B1-086B-DBC4-05AF-B3B9A7D808F3}"/>
              </a:ext>
            </a:extLst>
          </p:cNvPr>
          <p:cNvSpPr txBox="1"/>
          <p:nvPr/>
        </p:nvSpPr>
        <p:spPr>
          <a:xfrm>
            <a:off x="4169915" y="4307393"/>
            <a:ext cx="482361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Apple Braille" pitchFamily="2" charset="0"/>
                <a:ea typeface="Open Sans"/>
                <a:cs typeface="Open Sans"/>
                <a:sym typeface="Open Sans"/>
              </a:rPr>
              <a:t>Example of testbench and results</a:t>
            </a:r>
            <a:endParaRPr dirty="0">
              <a:latin typeface="Apple Brail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103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E316A-BAA2-C489-4ED4-3EF663FE6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5F910A04-9D83-974E-F97C-EA1BD2E4A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80" y="864861"/>
            <a:ext cx="3106793" cy="5494533"/>
          </a:xfrm>
          <a:prstGeom prst="rect">
            <a:avLst/>
          </a:prstGeom>
        </p:spPr>
      </p:pic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3AE3EF36-C5A1-9A6B-B78E-5F42155661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3650EF3-3B26-FF5B-75D3-DFCE989BD8F5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0DE78D02-BD1D-57CE-4A9A-5E7A31BFBA90}"/>
              </a:ext>
            </a:extLst>
          </p:cNvPr>
          <p:cNvSpPr txBox="1"/>
          <p:nvPr/>
        </p:nvSpPr>
        <p:spPr>
          <a:xfrm>
            <a:off x="560704" y="52808"/>
            <a:ext cx="11223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testbench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example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7303F8AE-3FE1-44BB-33ED-A8A05BABE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66EE7B07-A38D-F86C-E084-0E03D4810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20</a:t>
            </a:fld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884B6F8-87D1-D298-101B-5EF38F789361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884B6F8-87D1-D298-101B-5EF38F789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4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D9AA1940-B459-09E5-5957-04A50319BA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71" t="7691" r="47502" b="52796"/>
          <a:stretch>
            <a:fillRect/>
          </a:stretch>
        </p:blipFill>
        <p:spPr>
          <a:xfrm>
            <a:off x="-8525538" y="1031860"/>
            <a:ext cx="3500656" cy="47942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7B18FE-8514-545B-9822-A4E26D33D90C}"/>
              </a:ext>
            </a:extLst>
          </p:cNvPr>
          <p:cNvSpPr/>
          <p:nvPr/>
        </p:nvSpPr>
        <p:spPr>
          <a:xfrm>
            <a:off x="-7311582" y="1636205"/>
            <a:ext cx="1953519" cy="1061839"/>
          </a:xfrm>
          <a:prstGeom prst="rect">
            <a:avLst/>
          </a:prstGeom>
          <a:solidFill>
            <a:schemeClr val="tx2">
              <a:lumMod val="50000"/>
              <a:lumOff val="50000"/>
              <a:alpha val="120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FA465B2-AE74-BA9C-3191-40753D14D3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88635" y="1161303"/>
            <a:ext cx="2893575" cy="2919227"/>
          </a:xfrm>
          <a:prstGeom prst="rect">
            <a:avLst/>
          </a:prstGeom>
        </p:spPr>
      </p:pic>
      <p:pic>
        <p:nvPicPr>
          <p:cNvPr id="10" name="Image 9" descr="Non, les Taskfile ne sont pas plus simples que Makefile | Metal3d">
            <a:extLst>
              <a:ext uri="{FF2B5EF4-FFF2-40B4-BE49-F238E27FC236}">
                <a16:creationId xmlns:a16="http://schemas.microsoft.com/office/drawing/2014/main" id="{D0F4E7FD-DF46-9E1D-138D-FEA09ADEB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79143" y="809371"/>
            <a:ext cx="367437" cy="303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CFE11A-72CF-43EF-0C1E-07E487A90F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297507" y="4755759"/>
            <a:ext cx="1530262" cy="18818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A6EBF1F-6161-F3C3-B8F1-0C91EC631CBF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5106112"/>
            <a:ext cx="1060556" cy="465746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3E3B0AD-8199-BCC6-E210-1F337B628EE9}"/>
              </a:ext>
            </a:extLst>
          </p:cNvPr>
          <p:cNvCxnSpPr>
            <a:cxnSpLocks/>
          </p:cNvCxnSpPr>
          <p:nvPr/>
        </p:nvCxnSpPr>
        <p:spPr>
          <a:xfrm flipH="1" flipV="1">
            <a:off x="-5773711" y="2313692"/>
            <a:ext cx="1494568" cy="211661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221DF305-46DC-300C-B608-C32673CDCEA3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2592213"/>
            <a:ext cx="5122559" cy="1165510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70298669-6E30-EDBD-B442-5033B6E25AA4}"/>
              </a:ext>
            </a:extLst>
          </p:cNvPr>
          <p:cNvSpPr txBox="1"/>
          <p:nvPr/>
        </p:nvSpPr>
        <p:spPr>
          <a:xfrm>
            <a:off x="4366457" y="2250649"/>
            <a:ext cx="70514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Closed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loop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phase noise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testbench</a:t>
            </a:r>
            <a:b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</a:b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Injection timing noise and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ripple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on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supply</a:t>
            </a:r>
            <a:b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</a:b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Accumulate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N cycles</a:t>
            </a:r>
            <a:b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</a:b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Compu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phase noise</a:t>
            </a: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1611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53DC4-528E-E208-1353-E874FA396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344DB29F-A0C2-0D83-4374-5EFDC63B95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83C7F0A-BFD4-25C5-A894-4D3E3B7F7B25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2414C5E3-E345-E2D8-2BFD-A65284D65BD2}"/>
              </a:ext>
            </a:extLst>
          </p:cNvPr>
          <p:cNvSpPr txBox="1"/>
          <p:nvPr/>
        </p:nvSpPr>
        <p:spPr>
          <a:xfrm>
            <a:off x="560704" y="52808"/>
            <a:ext cx="11223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testbench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example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941B299B-D6A3-A9AE-F4B2-8B49827C8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0AEBF9C9-0317-B3A5-1E77-83605845A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21</a:t>
            </a:fld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EEA0B82-9300-D3CE-ACE3-8A8CF985E067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EEA0B82-9300-D3CE-ACE3-8A8CF985E0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3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07EBF6C3-F381-51EA-E26E-5A4CEF7B5A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71" t="7691" r="47502" b="52796"/>
          <a:stretch>
            <a:fillRect/>
          </a:stretch>
        </p:blipFill>
        <p:spPr>
          <a:xfrm>
            <a:off x="-8525538" y="1031860"/>
            <a:ext cx="3500656" cy="47942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83D28F4-9139-92EB-984B-58444122FEC4}"/>
              </a:ext>
            </a:extLst>
          </p:cNvPr>
          <p:cNvSpPr/>
          <p:nvPr/>
        </p:nvSpPr>
        <p:spPr>
          <a:xfrm>
            <a:off x="-7311582" y="1636205"/>
            <a:ext cx="1953519" cy="1061839"/>
          </a:xfrm>
          <a:prstGeom prst="rect">
            <a:avLst/>
          </a:prstGeom>
          <a:solidFill>
            <a:schemeClr val="tx2">
              <a:lumMod val="50000"/>
              <a:lumOff val="50000"/>
              <a:alpha val="120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C0F0CE4-BAE1-0662-E20E-D12030234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88635" y="1161303"/>
            <a:ext cx="2893575" cy="2919227"/>
          </a:xfrm>
          <a:prstGeom prst="rect">
            <a:avLst/>
          </a:prstGeom>
        </p:spPr>
      </p:pic>
      <p:pic>
        <p:nvPicPr>
          <p:cNvPr id="10" name="Image 9" descr="Non, les Taskfile ne sont pas plus simples que Makefile | Metal3d">
            <a:extLst>
              <a:ext uri="{FF2B5EF4-FFF2-40B4-BE49-F238E27FC236}">
                <a16:creationId xmlns:a16="http://schemas.microsoft.com/office/drawing/2014/main" id="{E7C46EF7-4EEF-CC5C-C802-DCA3DDCC78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79143" y="809371"/>
            <a:ext cx="367437" cy="303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F0DC9FF-AFBB-752A-496D-F353E0B882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97507" y="4755759"/>
            <a:ext cx="1530262" cy="18818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65C38C1-5B4A-251D-E2FB-A1867BADA375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5106112"/>
            <a:ext cx="1060556" cy="465746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683F4DA-CA03-EA9B-3DAA-0C2981E11C4D}"/>
              </a:ext>
            </a:extLst>
          </p:cNvPr>
          <p:cNvCxnSpPr>
            <a:cxnSpLocks/>
          </p:cNvCxnSpPr>
          <p:nvPr/>
        </p:nvCxnSpPr>
        <p:spPr>
          <a:xfrm flipH="1" flipV="1">
            <a:off x="-5773711" y="2313692"/>
            <a:ext cx="1494568" cy="211661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C10FC43A-3026-DCC8-64F9-9820974DFBA3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2592213"/>
            <a:ext cx="5122559" cy="1165510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3D000AD8-6DFA-F28F-93B5-A1FEAFF90401}"/>
              </a:ext>
            </a:extLst>
          </p:cNvPr>
          <p:cNvSpPr txBox="1"/>
          <p:nvPr/>
        </p:nvSpPr>
        <p:spPr>
          <a:xfrm>
            <a:off x="3406296" y="2049563"/>
            <a:ext cx="70514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Initialization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pll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parameters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(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filter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coefficients, lock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detection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, …)</a:t>
            </a:r>
            <a:b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</a:b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Set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reference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jitter</a:t>
            </a:r>
            <a:b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</a:b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Set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ripple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config : 0.2mV @1MHz</a:t>
            </a:r>
            <a:b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</a:b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Set the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number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simulation cycles : </a:t>
            </a:r>
            <a:b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</a:b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2M -&gt; ~1.56ms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CB3DF01-886D-9125-C079-5292793FE8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353" y="861938"/>
            <a:ext cx="2080602" cy="545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345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FC35D-9D71-5B0C-2425-83507D849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B84C5B10-F7E3-E45F-D5DB-E9DE92571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80" y="864861"/>
            <a:ext cx="3106793" cy="5494533"/>
          </a:xfrm>
          <a:prstGeom prst="rect">
            <a:avLst/>
          </a:prstGeom>
        </p:spPr>
      </p:pic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03817BCF-62DD-3FFB-C4D5-D2A4B437F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F5610B5-4157-2BFE-2E64-DA0E40453418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E6523ECF-FC29-D6DE-87EB-C3E61DEA78A5}"/>
              </a:ext>
            </a:extLst>
          </p:cNvPr>
          <p:cNvSpPr txBox="1"/>
          <p:nvPr/>
        </p:nvSpPr>
        <p:spPr>
          <a:xfrm>
            <a:off x="560704" y="52808"/>
            <a:ext cx="11223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testbench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example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68E8E66A-F21F-2A6B-46AA-5C28DD25F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B211DDAC-08F9-A160-6DF3-FBF67EF7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22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865AD89-68A2-55BE-22FE-D8EE3837680B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865AD89-68A2-55BE-22FE-D8EE38376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4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713E1537-54C6-5294-4442-9EF5A10501D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71" t="7691" r="47502" b="52796"/>
          <a:stretch>
            <a:fillRect/>
          </a:stretch>
        </p:blipFill>
        <p:spPr>
          <a:xfrm>
            <a:off x="-8525538" y="1031860"/>
            <a:ext cx="3500656" cy="47942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A0849C-C9BC-2FD8-A925-8EDDF7357E47}"/>
              </a:ext>
            </a:extLst>
          </p:cNvPr>
          <p:cNvSpPr/>
          <p:nvPr/>
        </p:nvSpPr>
        <p:spPr>
          <a:xfrm>
            <a:off x="-7311582" y="1636205"/>
            <a:ext cx="1953519" cy="1061839"/>
          </a:xfrm>
          <a:prstGeom prst="rect">
            <a:avLst/>
          </a:prstGeom>
          <a:solidFill>
            <a:schemeClr val="tx2">
              <a:lumMod val="50000"/>
              <a:lumOff val="50000"/>
              <a:alpha val="120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C7060D6-D2B3-4D71-D061-A4F204519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88635" y="1161303"/>
            <a:ext cx="2893575" cy="2919227"/>
          </a:xfrm>
          <a:prstGeom prst="rect">
            <a:avLst/>
          </a:prstGeom>
        </p:spPr>
      </p:pic>
      <p:pic>
        <p:nvPicPr>
          <p:cNvPr id="10" name="Image 9" descr="Non, les Taskfile ne sont pas plus simples que Makefile | Metal3d">
            <a:extLst>
              <a:ext uri="{FF2B5EF4-FFF2-40B4-BE49-F238E27FC236}">
                <a16:creationId xmlns:a16="http://schemas.microsoft.com/office/drawing/2014/main" id="{301E6E8C-C17F-93DE-B752-D1EAFC594E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79143" y="809371"/>
            <a:ext cx="367437" cy="303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EEA0FD6-FC48-09A5-1D80-309A6493D6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297507" y="4755759"/>
            <a:ext cx="1530262" cy="18818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1D53DDB-F9C2-CB62-6226-C9837BCBF360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5106112"/>
            <a:ext cx="1060556" cy="465746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4FA4100-1D68-FDD4-3F9F-1976EC50F228}"/>
              </a:ext>
            </a:extLst>
          </p:cNvPr>
          <p:cNvCxnSpPr>
            <a:cxnSpLocks/>
          </p:cNvCxnSpPr>
          <p:nvPr/>
        </p:nvCxnSpPr>
        <p:spPr>
          <a:xfrm flipH="1" flipV="1">
            <a:off x="-5773711" y="2313692"/>
            <a:ext cx="1494568" cy="211661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EE83D348-3839-3FA2-25AC-E7BB6B370A22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2592213"/>
            <a:ext cx="5122559" cy="1165510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B1113D27-A324-F9EB-ADE8-C43FC8BAF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2178" y="1112627"/>
            <a:ext cx="3321186" cy="3965331"/>
          </a:xfrm>
          <a:prstGeom prst="rect">
            <a:avLst/>
          </a:prstGeom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7E5142E6-E155-409F-5836-23E0CD388905}"/>
              </a:ext>
            </a:extLst>
          </p:cNvPr>
          <p:cNvSpPr/>
          <p:nvPr/>
        </p:nvSpPr>
        <p:spPr>
          <a:xfrm rot="16200000">
            <a:off x="1104453" y="1620223"/>
            <a:ext cx="3959736" cy="2955716"/>
          </a:xfrm>
          <a:prstGeom prst="triangle">
            <a:avLst>
              <a:gd name="adj" fmla="val 78199"/>
            </a:avLst>
          </a:prstGeom>
          <a:solidFill>
            <a:schemeClr val="accent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AB7A89F-84FF-5CAD-FBE2-FE3519433008}"/>
              </a:ext>
            </a:extLst>
          </p:cNvPr>
          <p:cNvSpPr txBox="1"/>
          <p:nvPr/>
        </p:nvSpPr>
        <p:spPr>
          <a:xfrm>
            <a:off x="8141291" y="2783108"/>
            <a:ext cx="35370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User set the Spectre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measurements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by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calling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the class</a:t>
            </a:r>
          </a:p>
          <a:p>
            <a:pPr marL="457200" indent="-457200">
              <a:buFont typeface="Wingdings" pitchFamily="2" charset="2"/>
              <a:buChar char="Ø"/>
            </a:pP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670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1C70A-82B5-ABD1-CA2C-3A8842CA4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FE5C5C34-322A-B207-2A77-42C954953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80" y="864861"/>
            <a:ext cx="3106793" cy="5494533"/>
          </a:xfrm>
          <a:prstGeom prst="rect">
            <a:avLst/>
          </a:prstGeom>
        </p:spPr>
      </p:pic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BD41E7D5-56C4-1369-E72F-4D8553EA4B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3D7BBE1-EE20-3079-B647-62A16332C7F2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52F7E3C4-B3B8-D609-2725-4B1C3A9E0DC7}"/>
              </a:ext>
            </a:extLst>
          </p:cNvPr>
          <p:cNvSpPr txBox="1"/>
          <p:nvPr/>
        </p:nvSpPr>
        <p:spPr>
          <a:xfrm>
            <a:off x="560704" y="52808"/>
            <a:ext cx="11223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testbench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example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C4BEE968-FBA7-3443-6CEE-C1CE16656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8DEF5054-1BD6-9483-3CAB-538846940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23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3D80D90-C403-5E6E-2702-286B7A397673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3D80D90-C403-5E6E-2702-286B7A397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4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2FA982B1-0EC8-A5E7-B606-3A402CDBD6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71" t="7691" r="47502" b="52796"/>
          <a:stretch>
            <a:fillRect/>
          </a:stretch>
        </p:blipFill>
        <p:spPr>
          <a:xfrm>
            <a:off x="-8525538" y="1031860"/>
            <a:ext cx="3500656" cy="47942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CE7C5A-2098-119C-2931-838A5EE09744}"/>
              </a:ext>
            </a:extLst>
          </p:cNvPr>
          <p:cNvSpPr/>
          <p:nvPr/>
        </p:nvSpPr>
        <p:spPr>
          <a:xfrm>
            <a:off x="-7311582" y="1636205"/>
            <a:ext cx="1953519" cy="1061839"/>
          </a:xfrm>
          <a:prstGeom prst="rect">
            <a:avLst/>
          </a:prstGeom>
          <a:solidFill>
            <a:schemeClr val="tx2">
              <a:lumMod val="50000"/>
              <a:lumOff val="50000"/>
              <a:alpha val="120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4DDFA34-2175-E8EA-30A4-4F91986E15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88635" y="1161303"/>
            <a:ext cx="2893575" cy="2919227"/>
          </a:xfrm>
          <a:prstGeom prst="rect">
            <a:avLst/>
          </a:prstGeom>
        </p:spPr>
      </p:pic>
      <p:pic>
        <p:nvPicPr>
          <p:cNvPr id="10" name="Image 9" descr="Non, les Taskfile ne sont pas plus simples que Makefile | Metal3d">
            <a:extLst>
              <a:ext uri="{FF2B5EF4-FFF2-40B4-BE49-F238E27FC236}">
                <a16:creationId xmlns:a16="http://schemas.microsoft.com/office/drawing/2014/main" id="{D11054A0-155D-97A5-57C1-F4E142E97F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79143" y="809371"/>
            <a:ext cx="367437" cy="303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4FAC886-4A4C-E7FF-0BDC-843A629355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297507" y="4755759"/>
            <a:ext cx="1530262" cy="18818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BCF589B-DBEE-D3DA-B056-4949A3A797C1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5106112"/>
            <a:ext cx="1060556" cy="465746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F7A3DB7-1C6F-CC93-2C1D-713364503A28}"/>
              </a:ext>
            </a:extLst>
          </p:cNvPr>
          <p:cNvCxnSpPr>
            <a:cxnSpLocks/>
          </p:cNvCxnSpPr>
          <p:nvPr/>
        </p:nvCxnSpPr>
        <p:spPr>
          <a:xfrm flipH="1" flipV="1">
            <a:off x="-5773711" y="2313692"/>
            <a:ext cx="1494568" cy="211661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A67DDE8C-565A-C88B-BA11-EC89A8B3FFDC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2592213"/>
            <a:ext cx="5122559" cy="1165510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riangle 10">
            <a:extLst>
              <a:ext uri="{FF2B5EF4-FFF2-40B4-BE49-F238E27FC236}">
                <a16:creationId xmlns:a16="http://schemas.microsoft.com/office/drawing/2014/main" id="{4990B362-3FB1-2C04-0D49-1E11FB22FD6B}"/>
              </a:ext>
            </a:extLst>
          </p:cNvPr>
          <p:cNvSpPr/>
          <p:nvPr/>
        </p:nvSpPr>
        <p:spPr>
          <a:xfrm rot="16200000">
            <a:off x="2435388" y="1441135"/>
            <a:ext cx="2449717" cy="1803865"/>
          </a:xfrm>
          <a:prstGeom prst="triangle">
            <a:avLst>
              <a:gd name="adj" fmla="val 28689"/>
            </a:avLst>
          </a:prstGeom>
          <a:solidFill>
            <a:schemeClr val="accent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E5B2B04-7525-05F4-1F10-A1FE5EF7CD98}"/>
              </a:ext>
            </a:extLst>
          </p:cNvPr>
          <p:cNvSpPr txBox="1"/>
          <p:nvPr/>
        </p:nvSpPr>
        <p:spPr>
          <a:xfrm>
            <a:off x="5004239" y="4275115"/>
            <a:ext cx="6055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Start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both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noise and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ripple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injection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co-routines</a:t>
            </a: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46A7E75-7218-9072-35FD-C05CE503A5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2176" y="1118904"/>
            <a:ext cx="6939570" cy="245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96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4D8D5-9A71-271F-2485-DAD8FAC57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4D3A79AA-A1E0-76AC-41CA-749686161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80" y="864861"/>
            <a:ext cx="3106793" cy="5494533"/>
          </a:xfrm>
          <a:prstGeom prst="rect">
            <a:avLst/>
          </a:prstGeom>
        </p:spPr>
      </p:pic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6E0AA45B-D2D1-0503-5582-93D6DD6656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B8054EC-F09F-40C0-A84B-E505FE0F964C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CA577F1-1C9B-3C3A-BC17-90CADA4C4F1B}"/>
              </a:ext>
            </a:extLst>
          </p:cNvPr>
          <p:cNvSpPr txBox="1"/>
          <p:nvPr/>
        </p:nvSpPr>
        <p:spPr>
          <a:xfrm>
            <a:off x="560704" y="52808"/>
            <a:ext cx="11223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testbench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example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4F73930A-280D-D710-7CB9-9C6FA045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197C679F-A720-941B-45D8-975C4AB57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24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45F815F-7311-5199-475B-6B197D8842A4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45F815F-7311-5199-475B-6B197D884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4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2E1D6E17-8170-12FE-F292-71EA1DBD511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71" t="7691" r="47502" b="52796"/>
          <a:stretch>
            <a:fillRect/>
          </a:stretch>
        </p:blipFill>
        <p:spPr>
          <a:xfrm>
            <a:off x="-8525538" y="1031860"/>
            <a:ext cx="3500656" cy="47942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E36928-BDAD-BB8F-E2EE-FA2CAF59C42D}"/>
              </a:ext>
            </a:extLst>
          </p:cNvPr>
          <p:cNvSpPr/>
          <p:nvPr/>
        </p:nvSpPr>
        <p:spPr>
          <a:xfrm>
            <a:off x="-7311582" y="1636205"/>
            <a:ext cx="1953519" cy="1061839"/>
          </a:xfrm>
          <a:prstGeom prst="rect">
            <a:avLst/>
          </a:prstGeom>
          <a:solidFill>
            <a:schemeClr val="tx2">
              <a:lumMod val="50000"/>
              <a:lumOff val="50000"/>
              <a:alpha val="120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C638F06-DB62-EEF7-FFBC-651E1F0D3C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88635" y="1161303"/>
            <a:ext cx="2893575" cy="2919227"/>
          </a:xfrm>
          <a:prstGeom prst="rect">
            <a:avLst/>
          </a:prstGeom>
        </p:spPr>
      </p:pic>
      <p:pic>
        <p:nvPicPr>
          <p:cNvPr id="10" name="Image 9" descr="Non, les Taskfile ne sont pas plus simples que Makefile | Metal3d">
            <a:extLst>
              <a:ext uri="{FF2B5EF4-FFF2-40B4-BE49-F238E27FC236}">
                <a16:creationId xmlns:a16="http://schemas.microsoft.com/office/drawing/2014/main" id="{BB7FDAE7-6CF3-AE8A-ADCB-7BB263C298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79143" y="809371"/>
            <a:ext cx="367437" cy="303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1F95A17-06B4-2869-F51A-D4E7F6FA15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297507" y="4755759"/>
            <a:ext cx="1530262" cy="18818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FB36763-A68F-1428-E249-DC59806D8E57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5106112"/>
            <a:ext cx="1060556" cy="465746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F1811DB-DF64-CEC9-F465-C7C45FC698D0}"/>
              </a:ext>
            </a:extLst>
          </p:cNvPr>
          <p:cNvCxnSpPr>
            <a:cxnSpLocks/>
          </p:cNvCxnSpPr>
          <p:nvPr/>
        </p:nvCxnSpPr>
        <p:spPr>
          <a:xfrm flipH="1" flipV="1">
            <a:off x="-5773711" y="2313692"/>
            <a:ext cx="1494568" cy="211661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7CC8B0A-95C6-6DFA-8DDF-3AB30A11AC58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2592213"/>
            <a:ext cx="5122559" cy="1165510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riangle 10">
            <a:extLst>
              <a:ext uri="{FF2B5EF4-FFF2-40B4-BE49-F238E27FC236}">
                <a16:creationId xmlns:a16="http://schemas.microsoft.com/office/drawing/2014/main" id="{E0E35989-72EE-E946-B052-28AEE3907D2F}"/>
              </a:ext>
            </a:extLst>
          </p:cNvPr>
          <p:cNvSpPr/>
          <p:nvPr/>
        </p:nvSpPr>
        <p:spPr>
          <a:xfrm rot="16200000">
            <a:off x="2288654" y="2877587"/>
            <a:ext cx="2327553" cy="2219500"/>
          </a:xfrm>
          <a:prstGeom prst="triangle">
            <a:avLst>
              <a:gd name="adj" fmla="val 26481"/>
            </a:avLst>
          </a:prstGeom>
          <a:solidFill>
            <a:schemeClr val="accent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C243A85-E6A7-018D-0970-D2F501088306}"/>
              </a:ext>
            </a:extLst>
          </p:cNvPr>
          <p:cNvSpPr txBox="1"/>
          <p:nvPr/>
        </p:nvSpPr>
        <p:spPr>
          <a:xfrm>
            <a:off x="5545757" y="1321205"/>
            <a:ext cx="56587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Record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edges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PLL output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Make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sure PLL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stays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locked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during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the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entire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simulation</a:t>
            </a:r>
          </a:p>
          <a:p>
            <a:pPr marL="457200" indent="-457200">
              <a:buFont typeface="Wingdings" pitchFamily="2" charset="2"/>
              <a:buChar char="Ø"/>
            </a:pP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B3D2E5-A0AF-5EA5-40DC-EA1622AAE0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2177" y="2823564"/>
            <a:ext cx="6642353" cy="232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92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7E396-018F-A6A1-DDD6-E73CC426F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9C0B988-9FA2-5AC7-7FC0-B41083FD3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80" y="864861"/>
            <a:ext cx="3106793" cy="5494533"/>
          </a:xfrm>
          <a:prstGeom prst="rect">
            <a:avLst/>
          </a:prstGeom>
        </p:spPr>
      </p:pic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97EC6843-E3ED-A2D8-0D2F-577BDF9689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3D1E7C2-CEE2-48F8-FB0B-401529B5B64F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0B35A5A-BE3F-A412-4ED0-2B9495F0EC84}"/>
              </a:ext>
            </a:extLst>
          </p:cNvPr>
          <p:cNvSpPr txBox="1"/>
          <p:nvPr/>
        </p:nvSpPr>
        <p:spPr>
          <a:xfrm>
            <a:off x="560704" y="52808"/>
            <a:ext cx="11223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testbench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example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508FA428-1210-233F-7B63-7602683B6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5239C9D4-6E28-7291-C43D-4063336B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25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1CC18BE-B5F6-1947-86B6-4A8E521A9C8D}"/>
                  </a:ext>
                </a:extLst>
              </p:cNvPr>
              <p:cNvSpPr txBox="1"/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1CC18BE-B5F6-1947-86B6-4A8E521A9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78" y="2546565"/>
                <a:ext cx="140531" cy="276999"/>
              </a:xfrm>
              <a:prstGeom prst="rect">
                <a:avLst/>
              </a:prstGeom>
              <a:blipFill>
                <a:blip r:embed="rId4"/>
                <a:stretch>
                  <a:fillRect l="-50000" t="-8696" r="-4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291BF8CE-DD0C-2701-B22C-C592C07840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671" t="7691" r="47502" b="52796"/>
          <a:stretch>
            <a:fillRect/>
          </a:stretch>
        </p:blipFill>
        <p:spPr>
          <a:xfrm>
            <a:off x="-8525538" y="1031860"/>
            <a:ext cx="3500656" cy="47942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CD4C81A-97F4-8D58-AFFD-212B1D232644}"/>
              </a:ext>
            </a:extLst>
          </p:cNvPr>
          <p:cNvSpPr/>
          <p:nvPr/>
        </p:nvSpPr>
        <p:spPr>
          <a:xfrm>
            <a:off x="-7311582" y="1636205"/>
            <a:ext cx="1953519" cy="1061839"/>
          </a:xfrm>
          <a:prstGeom prst="rect">
            <a:avLst/>
          </a:prstGeom>
          <a:solidFill>
            <a:schemeClr val="tx2">
              <a:lumMod val="50000"/>
              <a:lumOff val="50000"/>
              <a:alpha val="120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0D75BA-BC0C-1C4B-6C46-E8D13479CE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88635" y="1161303"/>
            <a:ext cx="2893575" cy="2919227"/>
          </a:xfrm>
          <a:prstGeom prst="rect">
            <a:avLst/>
          </a:prstGeom>
        </p:spPr>
      </p:pic>
      <p:pic>
        <p:nvPicPr>
          <p:cNvPr id="10" name="Image 9" descr="Non, les Taskfile ne sont pas plus simples que Makefile | Metal3d">
            <a:extLst>
              <a:ext uri="{FF2B5EF4-FFF2-40B4-BE49-F238E27FC236}">
                <a16:creationId xmlns:a16="http://schemas.microsoft.com/office/drawing/2014/main" id="{66A9AF3F-EEB3-6727-74D2-F4642998C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79143" y="809371"/>
            <a:ext cx="367437" cy="303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C062EBA-AD6A-4B58-2DE0-440D6D845C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297507" y="4755759"/>
            <a:ext cx="1530262" cy="1881875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6B16E25-EA46-EAD6-BBEE-104A432D8C32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5106112"/>
            <a:ext cx="1060556" cy="465746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9AB7E01-7CE2-1679-3C8B-E10A1FE2A022}"/>
              </a:ext>
            </a:extLst>
          </p:cNvPr>
          <p:cNvCxnSpPr>
            <a:cxnSpLocks/>
          </p:cNvCxnSpPr>
          <p:nvPr/>
        </p:nvCxnSpPr>
        <p:spPr>
          <a:xfrm flipH="1" flipV="1">
            <a:off x="-5773711" y="2313692"/>
            <a:ext cx="1494568" cy="211661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4CCB1E9C-DED7-1E99-8A71-F9998FD08528}"/>
              </a:ext>
            </a:extLst>
          </p:cNvPr>
          <p:cNvCxnSpPr>
            <a:cxnSpLocks/>
          </p:cNvCxnSpPr>
          <p:nvPr/>
        </p:nvCxnSpPr>
        <p:spPr>
          <a:xfrm flipH="1" flipV="1">
            <a:off x="-5358063" y="2592213"/>
            <a:ext cx="5122559" cy="1165510"/>
          </a:xfrm>
          <a:prstGeom prst="straightConnector1">
            <a:avLst/>
          </a:prstGeom>
          <a:ln w="31750">
            <a:solidFill>
              <a:schemeClr val="tx2">
                <a:lumMod val="75000"/>
                <a:lumOff val="25000"/>
                <a:alpha val="47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riangle 10">
            <a:extLst>
              <a:ext uri="{FF2B5EF4-FFF2-40B4-BE49-F238E27FC236}">
                <a16:creationId xmlns:a16="http://schemas.microsoft.com/office/drawing/2014/main" id="{D93CF453-B15D-C869-A2AA-BC3F2F485690}"/>
              </a:ext>
            </a:extLst>
          </p:cNvPr>
          <p:cNvSpPr/>
          <p:nvPr/>
        </p:nvSpPr>
        <p:spPr>
          <a:xfrm rot="16200000">
            <a:off x="2700609" y="4222045"/>
            <a:ext cx="2062864" cy="1660280"/>
          </a:xfrm>
          <a:prstGeom prst="triangle">
            <a:avLst>
              <a:gd name="adj" fmla="val 21287"/>
            </a:avLst>
          </a:prstGeom>
          <a:solidFill>
            <a:schemeClr val="accent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3E586B3-E6AC-038B-559D-4328F6A342E6}"/>
              </a:ext>
            </a:extLst>
          </p:cNvPr>
          <p:cNvSpPr txBox="1"/>
          <p:nvPr/>
        </p:nvSpPr>
        <p:spPr>
          <a:xfrm>
            <a:off x="5869780" y="2071852"/>
            <a:ext cx="5045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Collect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timestamps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Compute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phase noise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Save the data</a:t>
            </a:r>
          </a:p>
          <a:p>
            <a:pPr marL="457200" indent="-457200">
              <a:buFont typeface="Wingdings" pitchFamily="2" charset="2"/>
              <a:buChar char="Ø"/>
            </a:pP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43D831-042B-82DF-072B-7C431D42FC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2178" y="4020753"/>
            <a:ext cx="7256119" cy="206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69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63D23-CDEE-AFE6-8FA3-4D81EB08F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9C465A36-B9F7-9F96-3EBB-C0588B5144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BA6D4D7-B0E0-DC99-3D6C-67BD43A33A95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76511479-3A72-0E61-6DB7-D13AF10A8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BEB15BC4-785F-2CB8-6C6F-D66E1DAB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BE5F86C-260A-6A9C-6535-AE6373CA0797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results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2M cycles</a:t>
            </a:r>
            <a:endParaRPr lang="fr-FR" sz="40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F8189A-40AA-057F-A692-44E1197F4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55" y="873931"/>
            <a:ext cx="8293995" cy="168878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94BD93-724A-B1C9-68DD-2547C461BE53}"/>
              </a:ext>
            </a:extLst>
          </p:cNvPr>
          <p:cNvSpPr txBox="1"/>
          <p:nvPr/>
        </p:nvSpPr>
        <p:spPr>
          <a:xfrm>
            <a:off x="9148762" y="1398252"/>
            <a:ext cx="3043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~1hr for 1.56ms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BC8DA97-162D-9592-0C2C-574E61874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23" y="3086920"/>
            <a:ext cx="11817354" cy="153090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A325340-DDE7-D6CA-1473-84634ABA14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323" y="2675953"/>
            <a:ext cx="1425698" cy="35642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5A54240-89D8-7453-49EA-B33F7E46385B}"/>
              </a:ext>
            </a:extLst>
          </p:cNvPr>
          <p:cNvSpPr txBox="1"/>
          <p:nvPr/>
        </p:nvSpPr>
        <p:spPr>
          <a:xfrm>
            <a:off x="1659547" y="2632247"/>
            <a:ext cx="14216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 err="1">
                <a:latin typeface="Apple Braille" pitchFamily="2" charset="0"/>
              </a:rPr>
              <a:t>Verisium</a:t>
            </a:r>
            <a:endParaRPr lang="en-US" sz="24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5537D2-5C14-CF1A-2E90-8AE7C90FE2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1009" y="4780483"/>
            <a:ext cx="9883668" cy="135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2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CC332-B44A-3280-7620-6C8A89CCB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B4BCDC59-F060-3F52-F229-A281825212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49ADAD5-A517-BA2E-B238-18DADC3B7DBE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2E284936-033E-9C86-4E80-AED7A0E1D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1AF6F359-6999-0458-2F13-FFA752BB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61B337-1F10-1024-5565-28351DFA8BA7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simulation – </a:t>
            </a:r>
            <a:r>
              <a:rPr lang="fr-FR" sz="3200" b="1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results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2M cycles</a:t>
            </a:r>
            <a:endParaRPr lang="fr-FR" sz="40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478284-D5FE-C890-2CF9-EB324319B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69" y="1364785"/>
            <a:ext cx="8726731" cy="52360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8328E6-BCE7-2400-73C8-4E2A4C312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53" y="971439"/>
            <a:ext cx="991628" cy="393346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AC04E46-CEA4-1810-8FE1-34A67CC2EFBA}"/>
              </a:ext>
            </a:extLst>
          </p:cNvPr>
          <p:cNvCxnSpPr>
            <a:cxnSpLocks/>
          </p:cNvCxnSpPr>
          <p:nvPr/>
        </p:nvCxnSpPr>
        <p:spPr>
          <a:xfrm>
            <a:off x="4506844" y="1129511"/>
            <a:ext cx="2473569" cy="13281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E1AE4E3-4452-6D8E-338A-1359E58574B6}"/>
              </a:ext>
            </a:extLst>
          </p:cNvPr>
          <p:cNvSpPr txBox="1"/>
          <p:nvPr/>
        </p:nvSpPr>
        <p:spPr>
          <a:xfrm>
            <a:off x="3794198" y="878073"/>
            <a:ext cx="79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ripple</a:t>
            </a:r>
          </a:p>
        </p:txBody>
      </p:sp>
    </p:spTree>
    <p:extLst>
      <p:ext uri="{BB962C8B-B14F-4D97-AF65-F5344CB8AC3E}">
        <p14:creationId xmlns:p14="http://schemas.microsoft.com/office/powerpoint/2010/main" val="8968340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6FA8B-6DA0-5565-0B6D-2B58092D5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age 10">
            <a:extLst>
              <a:ext uri="{FF2B5EF4-FFF2-40B4-BE49-F238E27FC236}">
                <a16:creationId xmlns:a16="http://schemas.microsoft.com/office/drawing/2014/main" id="{18B3BCB6-D204-17FD-D5CA-769068D3E74B}"/>
              </a:ext>
            </a:extLst>
          </p:cNvPr>
          <p:cNvSpPr/>
          <p:nvPr/>
        </p:nvSpPr>
        <p:spPr>
          <a:xfrm>
            <a:off x="232643" y="3069563"/>
            <a:ext cx="4399821" cy="3027743"/>
          </a:xfrm>
          <a:prstGeom prst="cloud">
            <a:avLst/>
          </a:prstGeom>
          <a:solidFill>
            <a:schemeClr val="accent1">
              <a:alpha val="4286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62AD5A26-03F3-9592-BA6F-4AA87FB6AC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F6E7BA9-E2EF-981D-0FE4-BE6D8D5A4864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51FBCB59-C4AF-BA13-F968-D4217673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92AE7298-9923-CEC4-28C3-D1A87E97D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4821356-E6F6-E283-DBB1-9D39E72D56C5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Conclusion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B0BF9F7B-8942-08A9-6E50-23BCF4492B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2444" y="1880981"/>
            <a:ext cx="2673533" cy="10621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270764-6C83-596C-BFD5-9572A98675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401" y="4056200"/>
            <a:ext cx="1781404" cy="8016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C7F060-7661-AA92-764C-184C108A93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500" y="3488787"/>
            <a:ext cx="2219450" cy="65658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D476DC-C982-7C53-4B5D-B03508CF6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6703" y="4152434"/>
            <a:ext cx="1628412" cy="645937"/>
          </a:xfrm>
          <a:prstGeom prst="rect">
            <a:avLst/>
          </a:prstGeom>
        </p:spPr>
      </p:pic>
      <p:sp>
        <p:nvSpPr>
          <p:cNvPr id="12" name="Nuage 11">
            <a:extLst>
              <a:ext uri="{FF2B5EF4-FFF2-40B4-BE49-F238E27FC236}">
                <a16:creationId xmlns:a16="http://schemas.microsoft.com/office/drawing/2014/main" id="{7632D005-2701-2250-4170-2B7665562DDA}"/>
              </a:ext>
            </a:extLst>
          </p:cNvPr>
          <p:cNvSpPr/>
          <p:nvPr/>
        </p:nvSpPr>
        <p:spPr>
          <a:xfrm flipH="1">
            <a:off x="7492141" y="2943144"/>
            <a:ext cx="4399821" cy="3027743"/>
          </a:xfrm>
          <a:prstGeom prst="cloud">
            <a:avLst/>
          </a:prstGeom>
          <a:solidFill>
            <a:schemeClr val="accent1">
              <a:alpha val="4286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76DA9EA-7A44-D777-65EA-3F7CAC2123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7076" y="3586403"/>
            <a:ext cx="1845413" cy="461354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6EA44A8-250C-8031-D57A-31E6B3B808E7}"/>
              </a:ext>
            </a:extLst>
          </p:cNvPr>
          <p:cNvSpPr txBox="1"/>
          <p:nvPr/>
        </p:nvSpPr>
        <p:spPr>
          <a:xfrm>
            <a:off x="8981247" y="4294553"/>
            <a:ext cx="14216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 err="1">
                <a:latin typeface="Apple Braille" pitchFamily="2" charset="0"/>
              </a:rPr>
              <a:t>Xcelium</a:t>
            </a:r>
            <a:endParaRPr lang="en-US" sz="2400" dirty="0"/>
          </a:p>
        </p:txBody>
      </p:sp>
      <p:pic>
        <p:nvPicPr>
          <p:cNvPr id="19" name="Image 18" descr="Non, les Taskfile ne sont pas plus simples que Makefile | Metal3d">
            <a:extLst>
              <a:ext uri="{FF2B5EF4-FFF2-40B4-BE49-F238E27FC236}">
                <a16:creationId xmlns:a16="http://schemas.microsoft.com/office/drawing/2014/main" id="{8A5E5641-73EF-F8BB-FBDA-EC440A6F76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2838" y="3460651"/>
            <a:ext cx="638929" cy="527326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0AD7363E-7B0D-121E-2825-EF498542E5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71494" y="4940656"/>
            <a:ext cx="2396574" cy="575178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AE005D1-9B7E-3FDE-2940-E5D1C9C687BB}"/>
              </a:ext>
            </a:extLst>
          </p:cNvPr>
          <p:cNvSpPr txBox="1"/>
          <p:nvPr/>
        </p:nvSpPr>
        <p:spPr>
          <a:xfrm>
            <a:off x="5380328" y="4027706"/>
            <a:ext cx="1519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 err="1">
                <a:latin typeface="Apple Braille" pitchFamily="2" charset="0"/>
              </a:rPr>
              <a:t>Makefile</a:t>
            </a:r>
            <a:endParaRPr lang="en-US" sz="2400" dirty="0"/>
          </a:p>
        </p:txBody>
      </p:sp>
      <p:sp>
        <p:nvSpPr>
          <p:cNvPr id="26" name="Double flèche horizontale 25">
            <a:extLst>
              <a:ext uri="{FF2B5EF4-FFF2-40B4-BE49-F238E27FC236}">
                <a16:creationId xmlns:a16="http://schemas.microsoft.com/office/drawing/2014/main" id="{9FC7B40A-04C5-6FF9-9E0C-B2901B30A5E6}"/>
              </a:ext>
            </a:extLst>
          </p:cNvPr>
          <p:cNvSpPr/>
          <p:nvPr/>
        </p:nvSpPr>
        <p:spPr>
          <a:xfrm>
            <a:off x="4887918" y="4559462"/>
            <a:ext cx="2392348" cy="355301"/>
          </a:xfrm>
          <a:prstGeom prst="leftRightArrow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E9B4C5-078F-BCC4-8AF8-C4DE5D1E62D8}"/>
              </a:ext>
            </a:extLst>
          </p:cNvPr>
          <p:cNvSpPr txBox="1"/>
          <p:nvPr/>
        </p:nvSpPr>
        <p:spPr>
          <a:xfrm>
            <a:off x="560705" y="964932"/>
            <a:ext cx="11536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C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Bridging </a:t>
            </a:r>
            <a:r>
              <a:rPr lang="fr-CA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Python's</a:t>
            </a:r>
            <a:r>
              <a:rPr lang="fr-C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CA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scientific</a:t>
            </a:r>
            <a:r>
              <a:rPr lang="fr-C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stack and </a:t>
            </a:r>
            <a:r>
              <a:rPr lang="fr-CA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Xcelium</a:t>
            </a:r>
            <a:r>
              <a:rPr lang="fr-C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for mixed digital/</a:t>
            </a:r>
            <a:r>
              <a:rPr lang="fr-CA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C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simulation</a:t>
            </a:r>
            <a:endParaRPr lang="fr-FR" sz="32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327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9F864-2DD8-F433-C4CC-265C812D8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2EE9037D-30DC-4351-8CE6-A2E8BE76B2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AA4820AF-47BB-CAFF-5EC7-11DF209AB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2AEDD1AA-2937-4262-719F-29484B681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3CB5CF-2737-DCDE-A06E-9C14BE165FDA}"/>
              </a:ext>
            </a:extLst>
          </p:cNvPr>
          <p:cNvSpPr txBox="1"/>
          <p:nvPr/>
        </p:nvSpPr>
        <p:spPr>
          <a:xfrm>
            <a:off x="635029" y="2877424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Thank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you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945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6B0FC-EDAE-8AC4-26BB-785007168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2118DEAB-1E9C-3363-5312-7F64D2E643BC}"/>
              </a:ext>
            </a:extLst>
          </p:cNvPr>
          <p:cNvSpPr/>
          <p:nvPr/>
        </p:nvSpPr>
        <p:spPr>
          <a:xfrm>
            <a:off x="7820931" y="0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BE66C39-4C69-E1AF-00DD-CEA0D68228BD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851BF0CA-C03A-7BC5-BA92-BA033D474D21}"/>
              </a:ext>
            </a:extLst>
          </p:cNvPr>
          <p:cNvSpPr txBox="1"/>
          <p:nvPr/>
        </p:nvSpPr>
        <p:spPr>
          <a:xfrm>
            <a:off x="560704" y="52808"/>
            <a:ext cx="9060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Context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– </a:t>
            </a:r>
            <a:r>
              <a:rPr lang="fr-FR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My</a:t>
            </a:r>
            <a:r>
              <a:rPr lang="fr-FR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profile &amp; </a:t>
            </a:r>
            <a:r>
              <a:rPr lang="fr-FR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my</a:t>
            </a:r>
            <a:r>
              <a:rPr lang="fr-FR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work</a:t>
            </a:r>
            <a:endParaRPr lang="fr-FR" sz="40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E6F516-8F2F-F311-8920-67190FDF3D83}"/>
              </a:ext>
            </a:extLst>
          </p:cNvPr>
          <p:cNvSpPr txBox="1"/>
          <p:nvPr/>
        </p:nvSpPr>
        <p:spPr>
          <a:xfrm>
            <a:off x="3172104" y="2628900"/>
            <a:ext cx="170165" cy="307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AE47714E-C8F5-FF7A-3F72-C4371F2CE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370AFC5B-3945-7FD1-C15F-3BEAD74A1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1D74A4-84F6-94DC-EED3-8A4E96B33B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4306" y="1134071"/>
            <a:ext cx="576577" cy="589832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D9F15F3-FA83-9BF5-586C-823A7EA8C291}"/>
              </a:ext>
            </a:extLst>
          </p:cNvPr>
          <p:cNvSpPr txBox="1"/>
          <p:nvPr/>
        </p:nvSpPr>
        <p:spPr>
          <a:xfrm>
            <a:off x="332580" y="1325756"/>
            <a:ext cx="7423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MSc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Electronic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&amp;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MicroElectronic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Systems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(SEME)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Intern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at C4PI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from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March to August (6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months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Designing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an All-Digital PLL in 65nm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node</a:t>
            </a: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95445C-B168-2B58-F283-20A6E46211F4}"/>
              </a:ext>
            </a:extLst>
          </p:cNvPr>
          <p:cNvSpPr/>
          <p:nvPr/>
        </p:nvSpPr>
        <p:spPr>
          <a:xfrm>
            <a:off x="3070161" y="4607952"/>
            <a:ext cx="1790202" cy="10581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PLL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F7A1557-C0AA-F085-A658-B207DD2333B0}"/>
              </a:ext>
            </a:extLst>
          </p:cNvPr>
          <p:cNvGrpSpPr/>
          <p:nvPr/>
        </p:nvGrpSpPr>
        <p:grpSpPr>
          <a:xfrm>
            <a:off x="1329284" y="3923520"/>
            <a:ext cx="1734494" cy="1368863"/>
            <a:chOff x="7254671" y="811111"/>
            <a:chExt cx="1501979" cy="125539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08AE0B-E189-04E1-1E9E-A75273E41542}"/>
                </a:ext>
              </a:extLst>
            </p:cNvPr>
            <p:cNvSpPr/>
            <p:nvPr/>
          </p:nvSpPr>
          <p:spPr>
            <a:xfrm>
              <a:off x="7608950" y="1689332"/>
              <a:ext cx="398544" cy="377170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/>
                <a:t>PAD</a:t>
              </a:r>
              <a:endParaRPr lang="en-US" dirty="0"/>
            </a:p>
          </p:txBody>
        </p:sp>
        <p:cxnSp>
          <p:nvCxnSpPr>
            <p:cNvPr id="9" name="Connecteur en angle 8">
              <a:extLst>
                <a:ext uri="{FF2B5EF4-FFF2-40B4-BE49-F238E27FC236}">
                  <a16:creationId xmlns:a16="http://schemas.microsoft.com/office/drawing/2014/main" id="{ACACD50A-959A-1898-906C-7E004BA2F991}"/>
                </a:ext>
              </a:extLst>
            </p:cNvPr>
            <p:cNvCxnSpPr/>
            <p:nvPr/>
          </p:nvCxnSpPr>
          <p:spPr>
            <a:xfrm flipV="1">
              <a:off x="7254671" y="1217872"/>
              <a:ext cx="39855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en angle 9">
              <a:extLst>
                <a:ext uri="{FF2B5EF4-FFF2-40B4-BE49-F238E27FC236}">
                  <a16:creationId xmlns:a16="http://schemas.microsoft.com/office/drawing/2014/main" id="{33DAC30E-C068-707E-AC2F-2CF6372BB5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59021" y="1217871"/>
              <a:ext cx="39855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en angle 10">
              <a:extLst>
                <a:ext uri="{FF2B5EF4-FFF2-40B4-BE49-F238E27FC236}">
                  <a16:creationId xmlns:a16="http://schemas.microsoft.com/office/drawing/2014/main" id="{5AEE899D-7E6F-6311-189C-F8DCDBFF2A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58836" y="1217870"/>
              <a:ext cx="39855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FF2FB8BD-A5EA-5D6F-F336-BED44A017F70}"/>
                </a:ext>
              </a:extLst>
            </p:cNvPr>
            <p:cNvCxnSpPr>
              <a:cxnSpLocks/>
            </p:cNvCxnSpPr>
            <p:nvPr/>
          </p:nvCxnSpPr>
          <p:spPr>
            <a:xfrm>
              <a:off x="7653221" y="1217870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6C6B447D-996B-96F6-A358-8AF360343D34}"/>
                </a:ext>
              </a:extLst>
            </p:cNvPr>
            <p:cNvCxnSpPr>
              <a:cxnSpLocks/>
            </p:cNvCxnSpPr>
            <p:nvPr/>
          </p:nvCxnSpPr>
          <p:spPr>
            <a:xfrm>
              <a:off x="8057571" y="1217870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285E18C0-59AA-7070-0393-FC82F684FD4B}"/>
                </a:ext>
              </a:extLst>
            </p:cNvPr>
            <p:cNvCxnSpPr>
              <a:cxnSpLocks/>
            </p:cNvCxnSpPr>
            <p:nvPr/>
          </p:nvCxnSpPr>
          <p:spPr>
            <a:xfrm>
              <a:off x="8007494" y="1881026"/>
              <a:ext cx="749156" cy="174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D8787AEC-CE8B-9099-E631-5709A209863E}"/>
                </a:ext>
              </a:extLst>
            </p:cNvPr>
            <p:cNvSpPr txBox="1"/>
            <p:nvPr/>
          </p:nvSpPr>
          <p:spPr>
            <a:xfrm>
              <a:off x="7379315" y="811111"/>
              <a:ext cx="957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40MHz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2346E076-592A-A47E-C357-67C7361293DE}"/>
              </a:ext>
            </a:extLst>
          </p:cNvPr>
          <p:cNvGrpSpPr/>
          <p:nvPr/>
        </p:nvGrpSpPr>
        <p:grpSpPr>
          <a:xfrm>
            <a:off x="4860363" y="3921454"/>
            <a:ext cx="1487182" cy="1165298"/>
            <a:chOff x="10010775" y="812325"/>
            <a:chExt cx="1287820" cy="1068701"/>
          </a:xfrm>
        </p:grpSpPr>
        <p:cxnSp>
          <p:nvCxnSpPr>
            <p:cNvPr id="20" name="Connecteur en angle 19">
              <a:extLst>
                <a:ext uri="{FF2B5EF4-FFF2-40B4-BE49-F238E27FC236}">
                  <a16:creationId xmlns:a16="http://schemas.microsoft.com/office/drawing/2014/main" id="{DAD02264-6CE5-DA1D-C360-0B0687F5C2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34512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607FA9C0-3AA7-6F2E-0322-852C60B3C613}"/>
                </a:ext>
              </a:extLst>
            </p:cNvPr>
            <p:cNvCxnSpPr>
              <a:cxnSpLocks/>
            </p:cNvCxnSpPr>
            <p:nvPr/>
          </p:nvCxnSpPr>
          <p:spPr>
            <a:xfrm>
              <a:off x="10389568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5F5FE9DA-06DF-09E3-91EC-E2CCD7F36032}"/>
                </a:ext>
              </a:extLst>
            </p:cNvPr>
            <p:cNvCxnSpPr>
              <a:cxnSpLocks/>
            </p:cNvCxnSpPr>
            <p:nvPr/>
          </p:nvCxnSpPr>
          <p:spPr>
            <a:xfrm>
              <a:off x="10010775" y="1879600"/>
              <a:ext cx="753983" cy="142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4D22524A-E33C-8BFB-4DB9-4B5450BAFD1A}"/>
                </a:ext>
              </a:extLst>
            </p:cNvPr>
            <p:cNvSpPr txBox="1"/>
            <p:nvPr/>
          </p:nvSpPr>
          <p:spPr>
            <a:xfrm>
              <a:off x="10234512" y="812325"/>
              <a:ext cx="10640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1.28GHz</a:t>
              </a:r>
            </a:p>
          </p:txBody>
        </p:sp>
        <p:cxnSp>
          <p:nvCxnSpPr>
            <p:cNvPr id="24" name="Connecteur en angle 23">
              <a:extLst>
                <a:ext uri="{FF2B5EF4-FFF2-40B4-BE49-F238E27FC236}">
                  <a16:creationId xmlns:a16="http://schemas.microsoft.com/office/drawing/2014/main" id="{C2E234DB-2928-A715-298D-F409EB5E0F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2201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CBD8D7AA-1501-74AD-DB00-6C496892E734}"/>
                </a:ext>
              </a:extLst>
            </p:cNvPr>
            <p:cNvCxnSpPr>
              <a:cxnSpLocks/>
            </p:cNvCxnSpPr>
            <p:nvPr/>
          </p:nvCxnSpPr>
          <p:spPr>
            <a:xfrm>
              <a:off x="10541956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en angle 25">
              <a:extLst>
                <a:ext uri="{FF2B5EF4-FFF2-40B4-BE49-F238E27FC236}">
                  <a16:creationId xmlns:a16="http://schemas.microsoft.com/office/drawing/2014/main" id="{904C9258-AE68-B36E-8119-00DD24D14A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43221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80F89A6D-31B4-E4A7-0A0E-4E0B2A89022C}"/>
                </a:ext>
              </a:extLst>
            </p:cNvPr>
            <p:cNvCxnSpPr>
              <a:cxnSpLocks/>
            </p:cNvCxnSpPr>
            <p:nvPr/>
          </p:nvCxnSpPr>
          <p:spPr>
            <a:xfrm>
              <a:off x="10689593" y="1219714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en angle 27">
              <a:extLst>
                <a:ext uri="{FF2B5EF4-FFF2-40B4-BE49-F238E27FC236}">
                  <a16:creationId xmlns:a16="http://schemas.microsoft.com/office/drawing/2014/main" id="{F24D9F6D-385A-953D-73A9-57BC3D8CB6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97981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9AFB3358-45A9-4F08-3B8C-82AC9FF8FF2E}"/>
                </a:ext>
              </a:extLst>
            </p:cNvPr>
            <p:cNvCxnSpPr>
              <a:cxnSpLocks/>
            </p:cNvCxnSpPr>
            <p:nvPr/>
          </p:nvCxnSpPr>
          <p:spPr>
            <a:xfrm>
              <a:off x="10841981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en angle 29">
              <a:extLst>
                <a:ext uri="{FF2B5EF4-FFF2-40B4-BE49-F238E27FC236}">
                  <a16:creationId xmlns:a16="http://schemas.microsoft.com/office/drawing/2014/main" id="{DF99AF86-7BA7-F7C6-7B5D-9D982E5E59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45618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D799F207-B017-633D-E181-D1A266A1F224}"/>
                </a:ext>
              </a:extLst>
            </p:cNvPr>
            <p:cNvCxnSpPr>
              <a:cxnSpLocks/>
            </p:cNvCxnSpPr>
            <p:nvPr/>
          </p:nvCxnSpPr>
          <p:spPr>
            <a:xfrm>
              <a:off x="10989618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en angle 31">
              <a:extLst>
                <a:ext uri="{FF2B5EF4-FFF2-40B4-BE49-F238E27FC236}">
                  <a16:creationId xmlns:a16="http://schemas.microsoft.com/office/drawing/2014/main" id="{07E3F5C6-B3EA-854E-288D-4229C28454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89617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C713AEE-E5E6-6454-BA92-979DD8E5DF3E}"/>
                </a:ext>
              </a:extLst>
            </p:cNvPr>
            <p:cNvCxnSpPr>
              <a:cxnSpLocks/>
            </p:cNvCxnSpPr>
            <p:nvPr/>
          </p:nvCxnSpPr>
          <p:spPr>
            <a:xfrm>
              <a:off x="11133617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en angle 33">
              <a:extLst>
                <a:ext uri="{FF2B5EF4-FFF2-40B4-BE49-F238E27FC236}">
                  <a16:creationId xmlns:a16="http://schemas.microsoft.com/office/drawing/2014/main" id="{91D1C37F-F23C-4954-4465-A1D3B5C479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32811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7" name="Image 46" descr="Histoire de la Faculté | Faculté de physique &amp; ingénierie">
            <a:extLst>
              <a:ext uri="{FF2B5EF4-FFF2-40B4-BE49-F238E27FC236}">
                <a16:creationId xmlns:a16="http://schemas.microsoft.com/office/drawing/2014/main" id="{9787CAB3-9B24-2875-2AC8-329D90F05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520" y="1995634"/>
            <a:ext cx="4085862" cy="262980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0DCDAE73-41B8-8ABF-8F6D-A53C8ABD8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6755" y="2129216"/>
            <a:ext cx="1834754" cy="711502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44D2C4A8-00B4-5289-5FF5-0560005C6E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7608" y="994265"/>
            <a:ext cx="1269038" cy="862946"/>
          </a:xfrm>
          <a:prstGeom prst="rect">
            <a:avLst/>
          </a:prstGeom>
        </p:spPr>
      </p:pic>
      <p:sp>
        <p:nvSpPr>
          <p:cNvPr id="51" name="Flèche à angle droit 50">
            <a:extLst>
              <a:ext uri="{FF2B5EF4-FFF2-40B4-BE49-F238E27FC236}">
                <a16:creationId xmlns:a16="http://schemas.microsoft.com/office/drawing/2014/main" id="{C1B3889D-E603-3104-EAFC-2D7BE40DCA11}"/>
              </a:ext>
            </a:extLst>
          </p:cNvPr>
          <p:cNvSpPr/>
          <p:nvPr/>
        </p:nvSpPr>
        <p:spPr>
          <a:xfrm rot="5400000">
            <a:off x="471582" y="2691284"/>
            <a:ext cx="604300" cy="787179"/>
          </a:xfrm>
          <a:prstGeom prst="bentUpArrow">
            <a:avLst>
              <a:gd name="adj1" fmla="val 17105"/>
              <a:gd name="adj2" fmla="val 25000"/>
              <a:gd name="adj3" fmla="val 25000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F868F7EB-26E1-690F-5289-99E59138625A}"/>
              </a:ext>
            </a:extLst>
          </p:cNvPr>
          <p:cNvSpPr txBox="1"/>
          <p:nvPr/>
        </p:nvSpPr>
        <p:spPr>
          <a:xfrm>
            <a:off x="1241911" y="3008745"/>
            <a:ext cx="2410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Clock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Synthesis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340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9C072-4FB9-1A90-64B3-93154E8BF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CCCABC2D-85ED-3EB2-6C8D-0E43017432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3383CB3-0640-EA9C-F901-618365F50C19}"/>
              </a:ext>
            </a:extLst>
          </p:cNvPr>
          <p:cNvSpPr/>
          <p:nvPr/>
        </p:nvSpPr>
        <p:spPr>
          <a:xfrm>
            <a:off x="1848832" y="966194"/>
            <a:ext cx="8809351" cy="5060259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D2524FA-6E81-4712-AD68-C6A11B02ECFC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3DC33973-8775-CDA9-A045-709E446A10EA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ADPLL – </a:t>
            </a:r>
            <a:r>
              <a:rPr lang="fr-FR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Bang-bang All Digital PLL</a:t>
            </a:r>
            <a:endParaRPr lang="fr-FR" sz="40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60D15B59-ED1E-EC9C-B55B-725DE18FF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93DC4CC6-7B8A-9A07-23E6-9ED795650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61E35F-ED65-34BF-E2E8-FFDACB43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3852"/>
          <a:stretch>
            <a:fillRect/>
          </a:stretch>
        </p:blipFill>
        <p:spPr>
          <a:xfrm>
            <a:off x="1929483" y="2108854"/>
            <a:ext cx="8767966" cy="3755583"/>
          </a:xfrm>
          <a:prstGeom prst="rect">
            <a:avLst/>
          </a:prstGeom>
        </p:spPr>
      </p:pic>
      <p:grpSp>
        <p:nvGrpSpPr>
          <p:cNvPr id="93" name="Groupe 92">
            <a:extLst>
              <a:ext uri="{FF2B5EF4-FFF2-40B4-BE49-F238E27FC236}">
                <a16:creationId xmlns:a16="http://schemas.microsoft.com/office/drawing/2014/main" id="{5634F7FC-66A8-749F-B73B-AA81AD7B40DE}"/>
              </a:ext>
            </a:extLst>
          </p:cNvPr>
          <p:cNvGrpSpPr/>
          <p:nvPr/>
        </p:nvGrpSpPr>
        <p:grpSpPr>
          <a:xfrm>
            <a:off x="-518880" y="1014444"/>
            <a:ext cx="2349871" cy="1854519"/>
            <a:chOff x="7254671" y="811111"/>
            <a:chExt cx="1501979" cy="1255391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8CB49927-3EF9-11AB-E901-401BD0D0537F}"/>
                </a:ext>
              </a:extLst>
            </p:cNvPr>
            <p:cNvSpPr/>
            <p:nvPr/>
          </p:nvSpPr>
          <p:spPr>
            <a:xfrm>
              <a:off x="7608950" y="1689332"/>
              <a:ext cx="398544" cy="377170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/>
                <a:t>PAD</a:t>
              </a:r>
              <a:endParaRPr lang="en-US" dirty="0"/>
            </a:p>
          </p:txBody>
        </p:sp>
        <p:cxnSp>
          <p:nvCxnSpPr>
            <p:cNvPr id="95" name="Connecteur en angle 94">
              <a:extLst>
                <a:ext uri="{FF2B5EF4-FFF2-40B4-BE49-F238E27FC236}">
                  <a16:creationId xmlns:a16="http://schemas.microsoft.com/office/drawing/2014/main" id="{C424FD42-6340-D9FF-7BE6-FB353E8A2093}"/>
                </a:ext>
              </a:extLst>
            </p:cNvPr>
            <p:cNvCxnSpPr/>
            <p:nvPr/>
          </p:nvCxnSpPr>
          <p:spPr>
            <a:xfrm flipV="1">
              <a:off x="7254671" y="1217872"/>
              <a:ext cx="39855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cteur en angle 95">
              <a:extLst>
                <a:ext uri="{FF2B5EF4-FFF2-40B4-BE49-F238E27FC236}">
                  <a16:creationId xmlns:a16="http://schemas.microsoft.com/office/drawing/2014/main" id="{E48A3EC1-3FBC-6156-D8F6-B3F3FBAC39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59021" y="1217871"/>
              <a:ext cx="39855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en angle 96">
              <a:extLst>
                <a:ext uri="{FF2B5EF4-FFF2-40B4-BE49-F238E27FC236}">
                  <a16:creationId xmlns:a16="http://schemas.microsoft.com/office/drawing/2014/main" id="{47202B19-5C48-1AEF-241F-5D00C6830B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58836" y="1217870"/>
              <a:ext cx="39855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cteur droit 97">
              <a:extLst>
                <a:ext uri="{FF2B5EF4-FFF2-40B4-BE49-F238E27FC236}">
                  <a16:creationId xmlns:a16="http://schemas.microsoft.com/office/drawing/2014/main" id="{060C2128-F573-4A5F-049F-C1605E360DDD}"/>
                </a:ext>
              </a:extLst>
            </p:cNvPr>
            <p:cNvCxnSpPr>
              <a:cxnSpLocks/>
            </p:cNvCxnSpPr>
            <p:nvPr/>
          </p:nvCxnSpPr>
          <p:spPr>
            <a:xfrm>
              <a:off x="7653221" y="1217870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cteur droit 98">
              <a:extLst>
                <a:ext uri="{FF2B5EF4-FFF2-40B4-BE49-F238E27FC236}">
                  <a16:creationId xmlns:a16="http://schemas.microsoft.com/office/drawing/2014/main" id="{0C055F2B-8EC2-DDE2-BF66-03BC737CB0C6}"/>
                </a:ext>
              </a:extLst>
            </p:cNvPr>
            <p:cNvCxnSpPr>
              <a:cxnSpLocks/>
            </p:cNvCxnSpPr>
            <p:nvPr/>
          </p:nvCxnSpPr>
          <p:spPr>
            <a:xfrm>
              <a:off x="8057571" y="1217870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cteur droit avec flèche 99">
              <a:extLst>
                <a:ext uri="{FF2B5EF4-FFF2-40B4-BE49-F238E27FC236}">
                  <a16:creationId xmlns:a16="http://schemas.microsoft.com/office/drawing/2014/main" id="{8D7F85BE-AD4A-19F2-D93D-0EA1DB85569B}"/>
                </a:ext>
              </a:extLst>
            </p:cNvPr>
            <p:cNvCxnSpPr>
              <a:cxnSpLocks/>
            </p:cNvCxnSpPr>
            <p:nvPr/>
          </p:nvCxnSpPr>
          <p:spPr>
            <a:xfrm>
              <a:off x="8007494" y="1881026"/>
              <a:ext cx="749156" cy="174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893437BB-9C6B-C808-C2D9-84C8FBEB9504}"/>
                </a:ext>
              </a:extLst>
            </p:cNvPr>
            <p:cNvSpPr txBox="1"/>
            <p:nvPr/>
          </p:nvSpPr>
          <p:spPr>
            <a:xfrm>
              <a:off x="7379315" y="811111"/>
              <a:ext cx="957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40MHz</a:t>
              </a:r>
            </a:p>
          </p:txBody>
        </p:sp>
      </p:grpSp>
      <p:grpSp>
        <p:nvGrpSpPr>
          <p:cNvPr id="102" name="Groupe 101">
            <a:extLst>
              <a:ext uri="{FF2B5EF4-FFF2-40B4-BE49-F238E27FC236}">
                <a16:creationId xmlns:a16="http://schemas.microsoft.com/office/drawing/2014/main" id="{390F6FC8-68EF-CDB4-DEC4-9DE2673C47F4}"/>
              </a:ext>
            </a:extLst>
          </p:cNvPr>
          <p:cNvGrpSpPr/>
          <p:nvPr/>
        </p:nvGrpSpPr>
        <p:grpSpPr>
          <a:xfrm>
            <a:off x="10658183" y="2025119"/>
            <a:ext cx="2014816" cy="1578732"/>
            <a:chOff x="10010775" y="812325"/>
            <a:chExt cx="1287820" cy="1068701"/>
          </a:xfrm>
        </p:grpSpPr>
        <p:cxnSp>
          <p:nvCxnSpPr>
            <p:cNvPr id="103" name="Connecteur en angle 102">
              <a:extLst>
                <a:ext uri="{FF2B5EF4-FFF2-40B4-BE49-F238E27FC236}">
                  <a16:creationId xmlns:a16="http://schemas.microsoft.com/office/drawing/2014/main" id="{293DE302-FBAB-B5B8-6A5B-39AF9F8FFB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34512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cteur droit 103">
              <a:extLst>
                <a:ext uri="{FF2B5EF4-FFF2-40B4-BE49-F238E27FC236}">
                  <a16:creationId xmlns:a16="http://schemas.microsoft.com/office/drawing/2014/main" id="{E5987012-CBFF-9B08-3768-5AA1C60EBF24}"/>
                </a:ext>
              </a:extLst>
            </p:cNvPr>
            <p:cNvCxnSpPr>
              <a:cxnSpLocks/>
            </p:cNvCxnSpPr>
            <p:nvPr/>
          </p:nvCxnSpPr>
          <p:spPr>
            <a:xfrm>
              <a:off x="10389568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cteur droit avec flèche 104">
              <a:extLst>
                <a:ext uri="{FF2B5EF4-FFF2-40B4-BE49-F238E27FC236}">
                  <a16:creationId xmlns:a16="http://schemas.microsoft.com/office/drawing/2014/main" id="{72DEDB10-D9C3-C4AC-1D98-5FCC247A1549}"/>
                </a:ext>
              </a:extLst>
            </p:cNvPr>
            <p:cNvCxnSpPr>
              <a:cxnSpLocks/>
            </p:cNvCxnSpPr>
            <p:nvPr/>
          </p:nvCxnSpPr>
          <p:spPr>
            <a:xfrm>
              <a:off x="10010775" y="1879600"/>
              <a:ext cx="753983" cy="142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ZoneTexte 105">
              <a:extLst>
                <a:ext uri="{FF2B5EF4-FFF2-40B4-BE49-F238E27FC236}">
                  <a16:creationId xmlns:a16="http://schemas.microsoft.com/office/drawing/2014/main" id="{B731A772-ACE7-57F2-0AFF-08CEBBFE7276}"/>
                </a:ext>
              </a:extLst>
            </p:cNvPr>
            <p:cNvSpPr txBox="1"/>
            <p:nvPr/>
          </p:nvSpPr>
          <p:spPr>
            <a:xfrm>
              <a:off x="10234512" y="812325"/>
              <a:ext cx="10640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1.28GHz</a:t>
              </a:r>
            </a:p>
          </p:txBody>
        </p:sp>
        <p:cxnSp>
          <p:nvCxnSpPr>
            <p:cNvPr id="107" name="Connecteur en angle 106">
              <a:extLst>
                <a:ext uri="{FF2B5EF4-FFF2-40B4-BE49-F238E27FC236}">
                  <a16:creationId xmlns:a16="http://schemas.microsoft.com/office/drawing/2014/main" id="{975B89CB-BE05-A5C3-B048-121CC63762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2201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cteur droit 107">
              <a:extLst>
                <a:ext uri="{FF2B5EF4-FFF2-40B4-BE49-F238E27FC236}">
                  <a16:creationId xmlns:a16="http://schemas.microsoft.com/office/drawing/2014/main" id="{5AF65A31-881C-D35C-EE8C-5C120208AD03}"/>
                </a:ext>
              </a:extLst>
            </p:cNvPr>
            <p:cNvCxnSpPr>
              <a:cxnSpLocks/>
            </p:cNvCxnSpPr>
            <p:nvPr/>
          </p:nvCxnSpPr>
          <p:spPr>
            <a:xfrm>
              <a:off x="10541956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cteur en angle 108">
              <a:extLst>
                <a:ext uri="{FF2B5EF4-FFF2-40B4-BE49-F238E27FC236}">
                  <a16:creationId xmlns:a16="http://schemas.microsoft.com/office/drawing/2014/main" id="{0453BF79-3F96-BD00-62C2-D1F79B12B6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43221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cteur droit 109">
              <a:extLst>
                <a:ext uri="{FF2B5EF4-FFF2-40B4-BE49-F238E27FC236}">
                  <a16:creationId xmlns:a16="http://schemas.microsoft.com/office/drawing/2014/main" id="{2DADE693-0267-C060-6886-F99C67EC8FDD}"/>
                </a:ext>
              </a:extLst>
            </p:cNvPr>
            <p:cNvCxnSpPr>
              <a:cxnSpLocks/>
            </p:cNvCxnSpPr>
            <p:nvPr/>
          </p:nvCxnSpPr>
          <p:spPr>
            <a:xfrm>
              <a:off x="10689593" y="1219714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en angle 110">
              <a:extLst>
                <a:ext uri="{FF2B5EF4-FFF2-40B4-BE49-F238E27FC236}">
                  <a16:creationId xmlns:a16="http://schemas.microsoft.com/office/drawing/2014/main" id="{619FE2C9-9AC5-B19A-DD47-BE917E9A9D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97981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cteur droit 111">
              <a:extLst>
                <a:ext uri="{FF2B5EF4-FFF2-40B4-BE49-F238E27FC236}">
                  <a16:creationId xmlns:a16="http://schemas.microsoft.com/office/drawing/2014/main" id="{C4F3B886-BE2E-FC8B-7E0F-E42BC5EE20F2}"/>
                </a:ext>
              </a:extLst>
            </p:cNvPr>
            <p:cNvCxnSpPr>
              <a:cxnSpLocks/>
            </p:cNvCxnSpPr>
            <p:nvPr/>
          </p:nvCxnSpPr>
          <p:spPr>
            <a:xfrm>
              <a:off x="10841981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cteur en angle 112">
              <a:extLst>
                <a:ext uri="{FF2B5EF4-FFF2-40B4-BE49-F238E27FC236}">
                  <a16:creationId xmlns:a16="http://schemas.microsoft.com/office/drawing/2014/main" id="{55D5B23C-BFAF-B8DF-7351-EE4990DC0A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45618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D0A3908D-BA9A-9DA9-04F2-8942B8B1F254}"/>
                </a:ext>
              </a:extLst>
            </p:cNvPr>
            <p:cNvCxnSpPr>
              <a:cxnSpLocks/>
            </p:cNvCxnSpPr>
            <p:nvPr/>
          </p:nvCxnSpPr>
          <p:spPr>
            <a:xfrm>
              <a:off x="10989618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necteur en angle 114">
              <a:extLst>
                <a:ext uri="{FF2B5EF4-FFF2-40B4-BE49-F238E27FC236}">
                  <a16:creationId xmlns:a16="http://schemas.microsoft.com/office/drawing/2014/main" id="{736AF98E-8976-7171-3F36-B530092E56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89617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Connecteur droit 115">
              <a:extLst>
                <a:ext uri="{FF2B5EF4-FFF2-40B4-BE49-F238E27FC236}">
                  <a16:creationId xmlns:a16="http://schemas.microsoft.com/office/drawing/2014/main" id="{7C457DF6-C264-AF5F-B357-E83326FE4B7F}"/>
                </a:ext>
              </a:extLst>
            </p:cNvPr>
            <p:cNvCxnSpPr>
              <a:cxnSpLocks/>
            </p:cNvCxnSpPr>
            <p:nvPr/>
          </p:nvCxnSpPr>
          <p:spPr>
            <a:xfrm>
              <a:off x="11133617" y="1217869"/>
              <a:ext cx="0" cy="377170"/>
            </a:xfrm>
            <a:prstGeom prst="line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cteur en angle 116">
              <a:extLst>
                <a:ext uri="{FF2B5EF4-FFF2-40B4-BE49-F238E27FC236}">
                  <a16:creationId xmlns:a16="http://schemas.microsoft.com/office/drawing/2014/main" id="{780E9C77-32B5-2F27-296D-887020BF8C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32811" y="1217870"/>
              <a:ext cx="144000" cy="377169"/>
            </a:xfrm>
            <a:prstGeom prst="bentConnector3">
              <a:avLst/>
            </a:prstGeom>
            <a:ln cap="rnd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DF3433B-67A3-A0DD-8DEA-9F9D8E4991B1}"/>
              </a:ext>
            </a:extLst>
          </p:cNvPr>
          <p:cNvSpPr/>
          <p:nvPr/>
        </p:nvSpPr>
        <p:spPr>
          <a:xfrm>
            <a:off x="1848831" y="1269292"/>
            <a:ext cx="8796230" cy="4746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PLL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87867B7-99E0-2C8F-DCC6-F3C973AB75A9}"/>
              </a:ext>
            </a:extLst>
          </p:cNvPr>
          <p:cNvSpPr/>
          <p:nvPr/>
        </p:nvSpPr>
        <p:spPr>
          <a:xfrm>
            <a:off x="8997370" y="2633847"/>
            <a:ext cx="1474305" cy="1824483"/>
          </a:xfrm>
          <a:prstGeom prst="ellipse">
            <a:avLst/>
          </a:prstGeom>
          <a:solidFill>
            <a:schemeClr val="tx2">
              <a:lumMod val="50000"/>
              <a:lumOff val="5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FBBEF742-284E-E12B-E0C5-04BD407544B1}"/>
              </a:ext>
            </a:extLst>
          </p:cNvPr>
          <p:cNvSpPr/>
          <p:nvPr/>
        </p:nvSpPr>
        <p:spPr>
          <a:xfrm rot="14318874" flipV="1">
            <a:off x="8526296" y="1099131"/>
            <a:ext cx="3657693" cy="2319900"/>
          </a:xfrm>
          <a:prstGeom prst="arc">
            <a:avLst>
              <a:gd name="adj1" fmla="val 2809757"/>
              <a:gd name="adj2" fmla="val 5147322"/>
            </a:avLst>
          </a:prstGeom>
          <a:ln w="73025">
            <a:solidFill>
              <a:schemeClr val="tx2">
                <a:lumMod val="50000"/>
                <a:lumOff val="50000"/>
                <a:alpha val="49000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C9F3219-F2E5-E329-B6CF-74AE2CEDC5F3}"/>
              </a:ext>
            </a:extLst>
          </p:cNvPr>
          <p:cNvSpPr txBox="1"/>
          <p:nvPr/>
        </p:nvSpPr>
        <p:spPr>
          <a:xfrm>
            <a:off x="7339499" y="935790"/>
            <a:ext cx="33757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Digitally</a:t>
            </a:r>
            <a:r>
              <a:rPr lang="fr-FR" sz="1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1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Controlled</a:t>
            </a:r>
            <a:r>
              <a:rPr lang="fr-FR" sz="1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18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Oscillator</a:t>
            </a:r>
            <a:endParaRPr lang="fr-FR" sz="18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algn="ctr"/>
            <a:r>
              <a:rPr lang="fr-FR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(ring </a:t>
            </a:r>
            <a:r>
              <a:rPr lang="fr-FR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oscillator</a:t>
            </a:r>
            <a:r>
              <a:rPr lang="fr-FR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)</a:t>
            </a:r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B8BBF0E-4AB9-D633-F145-39B6D9CE19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239" r="1831"/>
          <a:stretch>
            <a:fillRect/>
          </a:stretch>
        </p:blipFill>
        <p:spPr>
          <a:xfrm>
            <a:off x="4639877" y="1096114"/>
            <a:ext cx="2763597" cy="17221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2103F17-8FB2-362D-C128-C76475B88C2F}"/>
                  </a:ext>
                </a:extLst>
              </p:cNvPr>
              <p:cNvSpPr txBox="1"/>
              <p:nvPr/>
            </p:nvSpPr>
            <p:spPr>
              <a:xfrm>
                <a:off x="7494304" y="1593359"/>
                <a:ext cx="291016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fr-FR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fr-FR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fr-FR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fr-FR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Apple Braille" pitchFamily="2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2103F17-8FB2-362D-C128-C76475B88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304" y="1593359"/>
                <a:ext cx="2910163" cy="369332"/>
              </a:xfrm>
              <a:prstGeom prst="rect">
                <a:avLst/>
              </a:prstGeom>
              <a:blipFill>
                <a:blip r:embed="rId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3049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DB627-2B28-6457-D11F-73BDA14B3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9D315303-0781-DF94-8654-FBCA89BBD2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58561C69-E8D3-66BB-FCBC-1A368D055DD7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82B3AA72-20A9-4147-F9E0-897FD522D86E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Why ?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EFA65D39-6F7A-945F-9069-D4AE5C38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6288504B-E51D-3341-C9C0-8E8AA689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5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6DB8925-7A63-5612-2992-AA9077D40E5C}"/>
                  </a:ext>
                </a:extLst>
              </p:cNvPr>
              <p:cNvSpPr txBox="1"/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6DB8925-7A63-5612-2992-AA9077D40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blipFill>
                <a:blip r:embed="rId3"/>
                <a:stretch>
                  <a:fillRect l="-77778" t="-9091" r="-77778" b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16">
            <a:extLst>
              <a:ext uri="{FF2B5EF4-FFF2-40B4-BE49-F238E27FC236}">
                <a16:creationId xmlns:a16="http://schemas.microsoft.com/office/drawing/2014/main" id="{7508CF51-3387-4581-71E7-A963C69E5E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3852"/>
          <a:stretch>
            <a:fillRect/>
          </a:stretch>
        </p:blipFill>
        <p:spPr>
          <a:xfrm>
            <a:off x="500824" y="2027583"/>
            <a:ext cx="8103784" cy="347109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7B74017-FAD1-1AB2-71E0-F8CD9339AE0F}"/>
              </a:ext>
            </a:extLst>
          </p:cNvPr>
          <p:cNvSpPr/>
          <p:nvPr/>
        </p:nvSpPr>
        <p:spPr>
          <a:xfrm>
            <a:off x="423996" y="1789043"/>
            <a:ext cx="6631388" cy="4094922"/>
          </a:xfrm>
          <a:prstGeom prst="rect">
            <a:avLst/>
          </a:prstGeom>
          <a:solidFill>
            <a:schemeClr val="accent1">
              <a:lumMod val="60000"/>
              <a:lumOff val="40000"/>
              <a:alpha val="246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56E419-0758-395F-DA2F-DA43F0539D39}"/>
              </a:ext>
            </a:extLst>
          </p:cNvPr>
          <p:cNvSpPr/>
          <p:nvPr/>
        </p:nvSpPr>
        <p:spPr>
          <a:xfrm>
            <a:off x="7055384" y="4277811"/>
            <a:ext cx="1626052" cy="1612556"/>
          </a:xfrm>
          <a:prstGeom prst="rect">
            <a:avLst/>
          </a:prstGeom>
          <a:solidFill>
            <a:schemeClr val="accent1">
              <a:lumMod val="60000"/>
              <a:lumOff val="40000"/>
              <a:alpha val="246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1D3C73-FC7D-A7C1-DACD-1E8DC5FD140A}"/>
              </a:ext>
            </a:extLst>
          </p:cNvPr>
          <p:cNvSpPr/>
          <p:nvPr/>
        </p:nvSpPr>
        <p:spPr>
          <a:xfrm>
            <a:off x="7055384" y="1789043"/>
            <a:ext cx="1626052" cy="2488768"/>
          </a:xfrm>
          <a:prstGeom prst="rect">
            <a:avLst/>
          </a:prstGeom>
          <a:solidFill>
            <a:schemeClr val="accent5">
              <a:lumMod val="60000"/>
              <a:lumOff val="40000"/>
              <a:alpha val="2462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1881122-1F8B-C87D-2658-B93AED3BD77B}"/>
              </a:ext>
            </a:extLst>
          </p:cNvPr>
          <p:cNvSpPr txBox="1"/>
          <p:nvPr/>
        </p:nvSpPr>
        <p:spPr>
          <a:xfrm>
            <a:off x="443924" y="1795450"/>
            <a:ext cx="1554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Digital blocks</a:t>
            </a:r>
            <a:endParaRPr lang="en-US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990151D-E347-F712-2A75-2E85BD3372FA}"/>
              </a:ext>
            </a:extLst>
          </p:cNvPr>
          <p:cNvSpPr txBox="1"/>
          <p:nvPr/>
        </p:nvSpPr>
        <p:spPr>
          <a:xfrm>
            <a:off x="6998484" y="1782641"/>
            <a:ext cx="1554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pple Braille" pitchFamily="2" charset="0"/>
              </a:rPr>
              <a:t>Analog</a:t>
            </a:r>
            <a:r>
              <a:rPr lang="fr-FR" sz="1800" b="0" dirty="0">
                <a:solidFill>
                  <a:schemeClr val="accent5">
                    <a:lumMod val="60000"/>
                    <a:lumOff val="40000"/>
                  </a:schemeClr>
                </a:solidFill>
                <a:latin typeface="Apple Braille" pitchFamily="2" charset="0"/>
              </a:rPr>
              <a:t> block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E627F5F-D3FA-A88A-3ED9-872AC9B116E2}"/>
              </a:ext>
            </a:extLst>
          </p:cNvPr>
          <p:cNvSpPr txBox="1"/>
          <p:nvPr/>
        </p:nvSpPr>
        <p:spPr>
          <a:xfrm>
            <a:off x="8793530" y="2451689"/>
            <a:ext cx="309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DCO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is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the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only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analog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block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PLL transients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with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Spectre can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take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up to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weeks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simulation time</a:t>
            </a: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AE0C3D2-FB79-3378-6CD7-A396D2B6667D}"/>
              </a:ext>
            </a:extLst>
          </p:cNvPr>
          <p:cNvSpPr txBox="1"/>
          <p:nvPr/>
        </p:nvSpPr>
        <p:spPr>
          <a:xfrm>
            <a:off x="1189530" y="1022325"/>
            <a:ext cx="9875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Transistor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level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simulator (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analog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)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or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event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driven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simulator (digital) ? </a:t>
            </a:r>
            <a:endParaRPr lang="en-US" sz="2400" dirty="0"/>
          </a:p>
        </p:txBody>
      </p:sp>
      <p:sp>
        <p:nvSpPr>
          <p:cNvPr id="27" name="Flèche à angle droit 26">
            <a:extLst>
              <a:ext uri="{FF2B5EF4-FFF2-40B4-BE49-F238E27FC236}">
                <a16:creationId xmlns:a16="http://schemas.microsoft.com/office/drawing/2014/main" id="{826E557E-0AAB-CC84-0239-6B8FC47EEBC2}"/>
              </a:ext>
            </a:extLst>
          </p:cNvPr>
          <p:cNvSpPr/>
          <p:nvPr/>
        </p:nvSpPr>
        <p:spPr>
          <a:xfrm rot="5400000">
            <a:off x="8985358" y="4937517"/>
            <a:ext cx="376996" cy="760652"/>
          </a:xfrm>
          <a:prstGeom prst="bentUpArrow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79E0729-7E82-E42D-D100-762AC27689A4}"/>
              </a:ext>
            </a:extLst>
          </p:cNvPr>
          <p:cNvSpPr txBox="1"/>
          <p:nvPr/>
        </p:nvSpPr>
        <p:spPr>
          <a:xfrm>
            <a:off x="9554182" y="5207378"/>
            <a:ext cx="2415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RTL simulator </a:t>
            </a:r>
            <a:r>
              <a:rPr lang="fr-FR" sz="18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is</a:t>
            </a:r>
            <a:r>
              <a:rPr lang="fr-FR" sz="18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18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used</a:t>
            </a:r>
            <a:endParaRPr lang="fr-FR" sz="18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834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D8E68-37DF-F539-90B9-E426E7720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A1ABA9C4-7657-9779-5DAC-97117E5258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9F3A463-3117-EFC1-AEF3-4F636DB8C17A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F128DA9-5CC4-220C-6C30-7DD270DE9C3E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Phase noise and </a:t>
            </a:r>
            <a:r>
              <a:rPr lang="fr-FR" sz="32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jitter</a:t>
            </a:r>
            <a:r>
              <a:rPr lang="fr-FR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concepts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C052DC90-3D8F-AAB2-BECC-47C881BC6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7BD5135-1C88-A7A7-CD96-FDD02D3E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4677FB0-A972-A1E4-4221-16573016EB2B}"/>
              </a:ext>
            </a:extLst>
          </p:cNvPr>
          <p:cNvSpPr txBox="1"/>
          <p:nvPr/>
        </p:nvSpPr>
        <p:spPr>
          <a:xfrm>
            <a:off x="221064" y="1011267"/>
            <a:ext cx="11749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Jitter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is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a time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domain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measure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the timing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accuracy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the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oscillator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period</a:t>
            </a: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Phase noise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is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a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frequency-domain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view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of the noise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spectrum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around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the carrier</a:t>
            </a:r>
          </a:p>
        </p:txBody>
      </p: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F8E7F9CF-5FD8-C60E-609C-9B1C9CC0910C}"/>
              </a:ext>
            </a:extLst>
          </p:cNvPr>
          <p:cNvGrpSpPr/>
          <p:nvPr/>
        </p:nvGrpSpPr>
        <p:grpSpPr>
          <a:xfrm>
            <a:off x="7276735" y="2626098"/>
            <a:ext cx="4205912" cy="3808399"/>
            <a:chOff x="385468" y="2980013"/>
            <a:chExt cx="3744059" cy="345285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54" name="Encre 53">
                  <a:extLst>
                    <a:ext uri="{FF2B5EF4-FFF2-40B4-BE49-F238E27FC236}">
                      <a16:creationId xmlns:a16="http://schemas.microsoft.com/office/drawing/2014/main" id="{142611B5-A1C9-4111-6342-8BBE82949125}"/>
                    </a:ext>
                  </a:extLst>
                </p14:cNvPr>
                <p14:cNvContentPartPr/>
                <p14:nvPr/>
              </p14:nvContentPartPr>
              <p14:xfrm>
                <a:off x="385468" y="3298617"/>
                <a:ext cx="1718641" cy="2567880"/>
              </p14:xfrm>
            </p:contentPart>
          </mc:Choice>
          <mc:Fallback xmlns="">
            <p:pic>
              <p:nvPicPr>
                <p:cNvPr id="54" name="Encre 53">
                  <a:extLst>
                    <a:ext uri="{FF2B5EF4-FFF2-40B4-BE49-F238E27FC236}">
                      <a16:creationId xmlns:a16="http://schemas.microsoft.com/office/drawing/2014/main" id="{142611B5-A1C9-4111-6342-8BBE8294912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77456" y="3290457"/>
                  <a:ext cx="1734344" cy="25838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5" name="Encre 54">
                  <a:extLst>
                    <a:ext uri="{FF2B5EF4-FFF2-40B4-BE49-F238E27FC236}">
                      <a16:creationId xmlns:a16="http://schemas.microsoft.com/office/drawing/2014/main" id="{9B4BC9A6-DD17-37DC-EDB4-EB4FDA169391}"/>
                    </a:ext>
                  </a:extLst>
                </p14:cNvPr>
                <p14:cNvContentPartPr/>
                <p14:nvPr/>
              </p14:nvContentPartPr>
              <p14:xfrm flipH="1">
                <a:off x="2109991" y="3314979"/>
                <a:ext cx="1718641" cy="2567880"/>
              </p14:xfrm>
            </p:contentPart>
          </mc:Choice>
          <mc:Fallback xmlns="">
            <p:pic>
              <p:nvPicPr>
                <p:cNvPr id="55" name="Encre 54">
                  <a:extLst>
                    <a:ext uri="{FF2B5EF4-FFF2-40B4-BE49-F238E27FC236}">
                      <a16:creationId xmlns:a16="http://schemas.microsoft.com/office/drawing/2014/main" id="{9B4BC9A6-DD17-37DC-EDB4-EB4FDA16939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 flipH="1">
                  <a:off x="2101979" y="3306819"/>
                  <a:ext cx="1734344" cy="2583874"/>
                </a:xfrm>
                <a:prstGeom prst="rect">
                  <a:avLst/>
                </a:prstGeom>
              </p:spPr>
            </p:pic>
          </mc:Fallback>
        </mc:AlternateContent>
        <p:cxnSp>
          <p:nvCxnSpPr>
            <p:cNvPr id="56" name="Connecteur droit avec flèche 55">
              <a:extLst>
                <a:ext uri="{FF2B5EF4-FFF2-40B4-BE49-F238E27FC236}">
                  <a16:creationId xmlns:a16="http://schemas.microsoft.com/office/drawing/2014/main" id="{68692CE3-00D7-4E3A-B684-9DEC85B7B93B}"/>
                </a:ext>
              </a:extLst>
            </p:cNvPr>
            <p:cNvCxnSpPr>
              <a:cxnSpLocks/>
            </p:cNvCxnSpPr>
            <p:nvPr/>
          </p:nvCxnSpPr>
          <p:spPr>
            <a:xfrm>
              <a:off x="1854778" y="6066311"/>
              <a:ext cx="206911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Connecteur droit avec flèche 56">
              <a:extLst>
                <a:ext uri="{FF2B5EF4-FFF2-40B4-BE49-F238E27FC236}">
                  <a16:creationId xmlns:a16="http://schemas.microsoft.com/office/drawing/2014/main" id="{1D3ED44C-A471-E09B-C4EA-42D492EC77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69444" y="3298617"/>
              <a:ext cx="0" cy="276769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CFEC93D9-5FB1-6EB3-867B-E179F9DFC6C9}"/>
                </a:ext>
              </a:extLst>
            </p:cNvPr>
            <p:cNvSpPr txBox="1"/>
            <p:nvPr/>
          </p:nvSpPr>
          <p:spPr>
            <a:xfrm>
              <a:off x="3903796" y="5923419"/>
              <a:ext cx="225731" cy="285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57" dirty="0"/>
                <a:t>f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ZoneTexte 58">
                  <a:extLst>
                    <a:ext uri="{FF2B5EF4-FFF2-40B4-BE49-F238E27FC236}">
                      <a16:creationId xmlns:a16="http://schemas.microsoft.com/office/drawing/2014/main" id="{3DA76FE0-C4AC-ADDC-443C-4F00A8B4E11C}"/>
                    </a:ext>
                  </a:extLst>
                </p:cNvPr>
                <p:cNvSpPr txBox="1"/>
                <p:nvPr/>
              </p:nvSpPr>
              <p:spPr>
                <a:xfrm>
                  <a:off x="1931297" y="6147084"/>
                  <a:ext cx="225731" cy="2857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1257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257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fr-FR" sz="1257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fr-FR" sz="1257" dirty="0"/>
                </a:p>
              </p:txBody>
            </p:sp>
          </mc:Choice>
          <mc:Fallback xmlns="">
            <p:sp>
              <p:nvSpPr>
                <p:cNvPr id="59" name="ZoneTexte 58">
                  <a:extLst>
                    <a:ext uri="{FF2B5EF4-FFF2-40B4-BE49-F238E27FC236}">
                      <a16:creationId xmlns:a16="http://schemas.microsoft.com/office/drawing/2014/main" id="{3DA76FE0-C4AC-ADDC-443C-4F00A8B4E1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1297" y="6147084"/>
                  <a:ext cx="225731" cy="285784"/>
                </a:xfrm>
                <a:prstGeom prst="rect">
                  <a:avLst/>
                </a:prstGeom>
                <a:blipFill>
                  <a:blip r:embed="rId7"/>
                  <a:stretch>
                    <a:fillRect r="-47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F46FA60C-1575-4402-C518-7AD037AF6C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9988" y="6042209"/>
              <a:ext cx="0" cy="1487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72EDABB-6F71-DD9B-8BCC-2A5BC3001E01}"/>
                </a:ext>
              </a:extLst>
            </p:cNvPr>
            <p:cNvCxnSpPr>
              <a:cxnSpLocks/>
            </p:cNvCxnSpPr>
            <p:nvPr/>
          </p:nvCxnSpPr>
          <p:spPr>
            <a:xfrm>
              <a:off x="2116522" y="3197231"/>
              <a:ext cx="0" cy="286908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7A6E0EF4-03DF-1410-4EEF-9A6D5DCEBC1B}"/>
                    </a:ext>
                  </a:extLst>
                </p:cNvPr>
                <p:cNvSpPr txBox="1"/>
                <p:nvPr/>
              </p:nvSpPr>
              <p:spPr>
                <a:xfrm>
                  <a:off x="2044162" y="2980013"/>
                  <a:ext cx="225731" cy="2857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1257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1257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fr-FR" sz="1257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fr-FR" sz="1257" dirty="0"/>
                </a:p>
              </p:txBody>
            </p:sp>
          </mc:Choice>
          <mc:Fallback xmlns="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7A6E0EF4-03DF-1410-4EEF-9A6D5DCEBC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4162" y="2980013"/>
                  <a:ext cx="225731" cy="28578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283EC1F4-EB35-4B36-6B19-554771AF9DB5}"/>
                </a:ext>
              </a:extLst>
            </p:cNvPr>
            <p:cNvCxnSpPr>
              <a:cxnSpLocks/>
            </p:cNvCxnSpPr>
            <p:nvPr/>
          </p:nvCxnSpPr>
          <p:spPr>
            <a:xfrm>
              <a:off x="2501596" y="5315661"/>
              <a:ext cx="0" cy="75065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63">
              <a:extLst>
                <a:ext uri="{FF2B5EF4-FFF2-40B4-BE49-F238E27FC236}">
                  <a16:creationId xmlns:a16="http://schemas.microsoft.com/office/drawing/2014/main" id="{959A2DD3-3CF3-B10B-C424-DDE29486477F}"/>
                </a:ext>
              </a:extLst>
            </p:cNvPr>
            <p:cNvCxnSpPr>
              <a:cxnSpLocks/>
            </p:cNvCxnSpPr>
            <p:nvPr/>
          </p:nvCxnSpPr>
          <p:spPr>
            <a:xfrm>
              <a:off x="2642603" y="5414962"/>
              <a:ext cx="0" cy="651349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avec flèche 64">
              <a:extLst>
                <a:ext uri="{FF2B5EF4-FFF2-40B4-BE49-F238E27FC236}">
                  <a16:creationId xmlns:a16="http://schemas.microsoft.com/office/drawing/2014/main" id="{D2E17D6F-85D4-C2D9-C575-708D3AF75289}"/>
                </a:ext>
              </a:extLst>
            </p:cNvPr>
            <p:cNvCxnSpPr>
              <a:cxnSpLocks/>
            </p:cNvCxnSpPr>
            <p:nvPr/>
          </p:nvCxnSpPr>
          <p:spPr>
            <a:xfrm>
              <a:off x="2501596" y="5249461"/>
              <a:ext cx="153090" cy="0"/>
            </a:xfrm>
            <a:prstGeom prst="straightConnector1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  <a:headEnd type="triangle" w="sm" len="sm"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ZoneTexte 65">
                  <a:extLst>
                    <a:ext uri="{FF2B5EF4-FFF2-40B4-BE49-F238E27FC236}">
                      <a16:creationId xmlns:a16="http://schemas.microsoft.com/office/drawing/2014/main" id="{F2262055-F121-038A-92DB-79DBAB3E96AD}"/>
                    </a:ext>
                  </a:extLst>
                </p:cNvPr>
                <p:cNvSpPr txBox="1"/>
                <p:nvPr/>
              </p:nvSpPr>
              <p:spPr>
                <a:xfrm>
                  <a:off x="2416872" y="5015699"/>
                  <a:ext cx="225731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700" b="0" i="1" smtClean="0">
                            <a:latin typeface="Cambria Math" panose="02040503050406030204" pitchFamily="18" charset="0"/>
                          </a:rPr>
                          <m:t>𝐻𝑧</m:t>
                        </m:r>
                      </m:oMath>
                    </m:oMathPara>
                  </a14:m>
                  <a:endParaRPr lang="fr-FR" sz="700" dirty="0"/>
                </a:p>
              </p:txBody>
            </p:sp>
          </mc:Choice>
          <mc:Fallback xmlns="">
            <p:sp>
              <p:nvSpPr>
                <p:cNvPr id="66" name="ZoneTexte 65">
                  <a:extLst>
                    <a:ext uri="{FF2B5EF4-FFF2-40B4-BE49-F238E27FC236}">
                      <a16:creationId xmlns:a16="http://schemas.microsoft.com/office/drawing/2014/main" id="{F2262055-F121-038A-92DB-79DBAB3E96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6872" y="5015699"/>
                  <a:ext cx="225731" cy="200055"/>
                </a:xfrm>
                <a:prstGeom prst="rect">
                  <a:avLst/>
                </a:prstGeom>
                <a:blipFill>
                  <a:blip r:embed="rId9"/>
                  <a:stretch>
                    <a:fillRect r="-1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7" name="Connecteur droit avec flèche 66">
              <a:extLst>
                <a:ext uri="{FF2B5EF4-FFF2-40B4-BE49-F238E27FC236}">
                  <a16:creationId xmlns:a16="http://schemas.microsoft.com/office/drawing/2014/main" id="{20695211-8DD9-2A6E-AAE2-F4AD2466EF17}"/>
                </a:ext>
              </a:extLst>
            </p:cNvPr>
            <p:cNvCxnSpPr>
              <a:cxnSpLocks/>
            </p:cNvCxnSpPr>
            <p:nvPr/>
          </p:nvCxnSpPr>
          <p:spPr>
            <a:xfrm>
              <a:off x="2120941" y="6138809"/>
              <a:ext cx="454112" cy="0"/>
            </a:xfrm>
            <a:prstGeom prst="straightConnector1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4FC00FCE-48DA-918B-FDBB-5FB21C9EDB94}"/>
                </a:ext>
              </a:extLst>
            </p:cNvPr>
            <p:cNvSpPr txBox="1"/>
            <p:nvPr/>
          </p:nvSpPr>
          <p:spPr>
            <a:xfrm>
              <a:off x="2325729" y="6166652"/>
              <a:ext cx="45410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/>
                <a:t>offset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C31A95A-576B-DFEA-6C63-E067E4D51841}"/>
                </a:ext>
              </a:extLst>
            </p:cNvPr>
            <p:cNvSpPr/>
            <p:nvPr/>
          </p:nvSpPr>
          <p:spPr>
            <a:xfrm>
              <a:off x="2501596" y="5406681"/>
              <a:ext cx="146888" cy="651349"/>
            </a:xfrm>
            <a:prstGeom prst="rect">
              <a:avLst/>
            </a:prstGeom>
            <a:solidFill>
              <a:schemeClr val="tx2">
                <a:lumMod val="50000"/>
                <a:lumOff val="50000"/>
                <a:alpha val="7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Triangle 69">
              <a:extLst>
                <a:ext uri="{FF2B5EF4-FFF2-40B4-BE49-F238E27FC236}">
                  <a16:creationId xmlns:a16="http://schemas.microsoft.com/office/drawing/2014/main" id="{AA25F37C-CAD6-A8CA-8E41-F9797141E0B7}"/>
                </a:ext>
              </a:extLst>
            </p:cNvPr>
            <p:cNvSpPr/>
            <p:nvPr/>
          </p:nvSpPr>
          <p:spPr>
            <a:xfrm>
              <a:off x="2505282" y="5315661"/>
              <a:ext cx="137320" cy="91020"/>
            </a:xfrm>
            <a:prstGeom prst="triangle">
              <a:avLst>
                <a:gd name="adj" fmla="val 0"/>
              </a:avLst>
            </a:prstGeom>
            <a:solidFill>
              <a:schemeClr val="tx2">
                <a:lumMod val="50000"/>
                <a:lumOff val="50000"/>
                <a:alpha val="7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93D96562-B1CC-1CAD-AA6B-62C0AF6500F8}"/>
              </a:ext>
            </a:extLst>
          </p:cNvPr>
          <p:cNvGrpSpPr/>
          <p:nvPr/>
        </p:nvGrpSpPr>
        <p:grpSpPr>
          <a:xfrm>
            <a:off x="556009" y="3483642"/>
            <a:ext cx="4491567" cy="2894854"/>
            <a:chOff x="292446" y="3202452"/>
            <a:chExt cx="4491567" cy="2894854"/>
          </a:xfrm>
        </p:grpSpPr>
        <p:graphicFrame>
          <p:nvGraphicFramePr>
            <p:cNvPr id="72" name="Graphique 71">
              <a:extLst>
                <a:ext uri="{FF2B5EF4-FFF2-40B4-BE49-F238E27FC236}">
                  <a16:creationId xmlns:a16="http://schemas.microsoft.com/office/drawing/2014/main" id="{3199B827-0CF3-2EE4-E2C5-A8CC7824AD7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92446" y="3354106"/>
            <a:ext cx="4491567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cxnSp>
          <p:nvCxnSpPr>
            <p:cNvPr id="73" name="Connecteur droit avec flèche 72">
              <a:extLst>
                <a:ext uri="{FF2B5EF4-FFF2-40B4-BE49-F238E27FC236}">
                  <a16:creationId xmlns:a16="http://schemas.microsoft.com/office/drawing/2014/main" id="{845F5C12-5F60-DA49-0718-2FB3BF1AD8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188" y="3202452"/>
              <a:ext cx="0" cy="276769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Connecteur droit avec flèche 73">
              <a:extLst>
                <a:ext uri="{FF2B5EF4-FFF2-40B4-BE49-F238E27FC236}">
                  <a16:creationId xmlns:a16="http://schemas.microsoft.com/office/drawing/2014/main" id="{823E4081-6408-75DF-0FB7-B1E827D13637}"/>
                </a:ext>
              </a:extLst>
            </p:cNvPr>
            <p:cNvCxnSpPr>
              <a:cxnSpLocks/>
            </p:cNvCxnSpPr>
            <p:nvPr/>
          </p:nvCxnSpPr>
          <p:spPr>
            <a:xfrm>
              <a:off x="3098800" y="3710974"/>
              <a:ext cx="153090" cy="0"/>
            </a:xfrm>
            <a:prstGeom prst="straightConnector1">
              <a:avLst/>
            </a:prstGeom>
            <a:ln>
              <a:headEnd type="triangle" w="sm" len="sm"/>
              <a:tailEnd type="triangle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78CA4F33-17F3-19BA-38DC-EF3D5236ABFD}"/>
                </a:ext>
              </a:extLst>
            </p:cNvPr>
            <p:cNvCxnSpPr>
              <a:cxnSpLocks/>
            </p:cNvCxnSpPr>
            <p:nvPr/>
          </p:nvCxnSpPr>
          <p:spPr>
            <a:xfrm>
              <a:off x="3098800" y="3740150"/>
              <a:ext cx="0" cy="87630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C24A58CB-FEE4-D5E6-C297-3386DA22C9D0}"/>
                </a:ext>
              </a:extLst>
            </p:cNvPr>
            <p:cNvCxnSpPr>
              <a:cxnSpLocks/>
            </p:cNvCxnSpPr>
            <p:nvPr/>
          </p:nvCxnSpPr>
          <p:spPr>
            <a:xfrm>
              <a:off x="3267765" y="3740150"/>
              <a:ext cx="0" cy="87630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Double flèche horizontale 80">
            <a:extLst>
              <a:ext uri="{FF2B5EF4-FFF2-40B4-BE49-F238E27FC236}">
                <a16:creationId xmlns:a16="http://schemas.microsoft.com/office/drawing/2014/main" id="{0EFFD289-AF1B-AC96-62D0-8B080677127C}"/>
              </a:ext>
            </a:extLst>
          </p:cNvPr>
          <p:cNvSpPr/>
          <p:nvPr/>
        </p:nvSpPr>
        <p:spPr>
          <a:xfrm>
            <a:off x="5487491" y="4484913"/>
            <a:ext cx="1532969" cy="242516"/>
          </a:xfrm>
          <a:prstGeom prst="leftRightArrow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160B7BE1-22C2-B7B6-DB87-31FCA9AAC44B}"/>
              </a:ext>
            </a:extLst>
          </p:cNvPr>
          <p:cNvSpPr txBox="1"/>
          <p:nvPr/>
        </p:nvSpPr>
        <p:spPr>
          <a:xfrm>
            <a:off x="1876741" y="2162818"/>
            <a:ext cx="22579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Time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domain</a:t>
            </a:r>
            <a:endParaRPr lang="en-US" sz="2400" dirty="0"/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49363D30-104D-AC73-788A-8E70F912F31D}"/>
              </a:ext>
            </a:extLst>
          </p:cNvPr>
          <p:cNvSpPr txBox="1"/>
          <p:nvPr/>
        </p:nvSpPr>
        <p:spPr>
          <a:xfrm>
            <a:off x="8127390" y="2177964"/>
            <a:ext cx="26665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Frequency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domain</a:t>
            </a:r>
            <a:endParaRPr lang="en-US" sz="2400" dirty="0"/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B08C124E-44EE-D6BD-914B-30DD423DE0E0}"/>
              </a:ext>
            </a:extLst>
          </p:cNvPr>
          <p:cNvSpPr txBox="1"/>
          <p:nvPr/>
        </p:nvSpPr>
        <p:spPr>
          <a:xfrm>
            <a:off x="3093599" y="3483642"/>
            <a:ext cx="690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jitter</a:t>
            </a:r>
            <a:endParaRPr 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5F5A8E5-514F-8409-94B9-A997A816963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23852"/>
          <a:stretch>
            <a:fillRect/>
          </a:stretch>
        </p:blipFill>
        <p:spPr>
          <a:xfrm>
            <a:off x="-8305157" y="2027583"/>
            <a:ext cx="8103784" cy="347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426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7FDD9-4B61-A2AE-4290-CA5C69EB7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994E3184-DEFB-87EA-21E0-AC6D522F69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024C430-8855-5557-22D6-0408EAE67D7D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7EFA775B-DA3F-D370-52E7-43EB2A534B82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How ?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8BA03D8B-5B93-5560-355D-6F70CEF16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D0EE91AC-6400-543A-DBEC-E77C5A232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7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BA672E4-454A-F985-D1F7-88029E8BADD1}"/>
                  </a:ext>
                </a:extLst>
              </p:cNvPr>
              <p:cNvSpPr txBox="1"/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BA672E4-454A-F985-D1F7-88029E8BA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blipFill>
                <a:blip r:embed="rId3"/>
                <a:stretch>
                  <a:fillRect l="-77778" t="-9091" r="-77778" b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ZoneTexte 23">
            <a:extLst>
              <a:ext uri="{FF2B5EF4-FFF2-40B4-BE49-F238E27FC236}">
                <a16:creationId xmlns:a16="http://schemas.microsoft.com/office/drawing/2014/main" id="{8108D53E-C074-9C89-7F3F-C2031EB40A8B}"/>
              </a:ext>
            </a:extLst>
          </p:cNvPr>
          <p:cNvSpPr txBox="1"/>
          <p:nvPr/>
        </p:nvSpPr>
        <p:spPr>
          <a:xfrm>
            <a:off x="4740352" y="3009037"/>
            <a:ext cx="68283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Need of a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model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that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reproduces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these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three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regions</a:t>
            </a: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Use Spectre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results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as the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reference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and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try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to match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it</a:t>
            </a:r>
            <a:endParaRPr lang="fr-FR" sz="2400" b="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pic>
        <p:nvPicPr>
          <p:cNvPr id="73" name="Image 72">
            <a:extLst>
              <a:ext uri="{FF2B5EF4-FFF2-40B4-BE49-F238E27FC236}">
                <a16:creationId xmlns:a16="http://schemas.microsoft.com/office/drawing/2014/main" id="{C0717E0E-B534-A989-BDF0-7851CC627E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26" t="4290" r="10150" b="7774"/>
          <a:stretch>
            <a:fillRect/>
          </a:stretch>
        </p:blipFill>
        <p:spPr>
          <a:xfrm>
            <a:off x="140805" y="1474584"/>
            <a:ext cx="4459178" cy="4622722"/>
          </a:xfrm>
          <a:prstGeom prst="rect">
            <a:avLst/>
          </a:prstGeom>
        </p:spPr>
      </p:pic>
      <p:sp>
        <p:nvSpPr>
          <p:cNvPr id="75" name="ZoneTexte 74">
            <a:extLst>
              <a:ext uri="{FF2B5EF4-FFF2-40B4-BE49-F238E27FC236}">
                <a16:creationId xmlns:a16="http://schemas.microsoft.com/office/drawing/2014/main" id="{9BC6D420-068E-512B-F7B6-4943835E1878}"/>
              </a:ext>
            </a:extLst>
          </p:cNvPr>
          <p:cNvSpPr txBox="1"/>
          <p:nvPr/>
        </p:nvSpPr>
        <p:spPr>
          <a:xfrm>
            <a:off x="560705" y="945360"/>
            <a:ext cx="115876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DCO phase noise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2424A2A2-FE4B-5B35-15C1-DCD40B3C684D}"/>
                  </a:ext>
                </a:extLst>
              </p:cNvPr>
              <p:cNvSpPr txBox="1"/>
              <p:nvPr/>
            </p:nvSpPr>
            <p:spPr>
              <a:xfrm>
                <a:off x="6483717" y="1590464"/>
                <a:ext cx="2917622" cy="7167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d>
                        <m:dPr>
                          <m:ctrl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2400" b="0" i="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2400" b="0" i="1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400" b="0" i="0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fr-FR" sz="2400" b="0" i="1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sub>
                          </m:sSub>
                          <m:d>
                            <m:dPr>
                              <m:ctrlPr>
                                <a:rPr lang="fr-FR" sz="2400" b="0" i="1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 sz="2400" b="0" i="0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fr-FR" sz="2400" b="0" i="1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fr-FR" sz="2400" b="0" i="1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fr-FR" sz="2400" b="0" i="1" smtClean="0">
                                  <a:solidFill>
                                    <a:schemeClr val="tx2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b="0" dirty="0">
                  <a:solidFill>
                    <a:schemeClr val="tx2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2424A2A2-FE4B-5B35-15C1-DCD40B3C6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717" y="1590464"/>
                <a:ext cx="2917622" cy="716799"/>
              </a:xfrm>
              <a:prstGeom prst="rect">
                <a:avLst/>
              </a:prstGeom>
              <a:blipFill>
                <a:blip r:embed="rId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65422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F0A89-7143-6BC9-CCA7-F0D271703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C89B4F44-3955-BDE6-00FD-F89FEA19B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952FBD4-3918-515D-812D-3095BD9BFCF3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907B0D3-C029-B58F-E79E-E36BB5F08EC2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How ?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74363D9A-F524-BAE4-7EA8-F149F5F43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87301C18-4721-E413-D431-7127B4228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8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596A519-A039-A6B2-0026-951C69AC295D}"/>
                  </a:ext>
                </a:extLst>
              </p:cNvPr>
              <p:cNvSpPr txBox="1"/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596A519-A039-A6B2-0026-951C69AC2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blipFill>
                <a:blip r:embed="rId3"/>
                <a:stretch>
                  <a:fillRect l="-77778" t="-9091" r="-77778" b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ZoneTexte 23">
            <a:extLst>
              <a:ext uri="{FF2B5EF4-FFF2-40B4-BE49-F238E27FC236}">
                <a16:creationId xmlns:a16="http://schemas.microsoft.com/office/drawing/2014/main" id="{F5691641-0AE8-B3B7-8756-9B4198FA0C6E}"/>
              </a:ext>
            </a:extLst>
          </p:cNvPr>
          <p:cNvSpPr txBox="1"/>
          <p:nvPr/>
        </p:nvSpPr>
        <p:spPr>
          <a:xfrm>
            <a:off x="4887825" y="3994520"/>
            <a:ext cx="68283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Injection of timing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deviations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from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the nominal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period</a:t>
            </a:r>
            <a:b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</a:b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One amplitude for </a:t>
            </a:r>
            <a:r>
              <a:rPr lang="fr-FR" sz="2400" b="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each</a:t>
            </a:r>
            <a:r>
              <a:rPr lang="fr-FR" sz="2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phase noise 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region</a:t>
            </a:r>
            <a:endParaRPr lang="fr-FR" sz="2400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pic>
        <p:nvPicPr>
          <p:cNvPr id="73" name="Image 72">
            <a:extLst>
              <a:ext uri="{FF2B5EF4-FFF2-40B4-BE49-F238E27FC236}">
                <a16:creationId xmlns:a16="http://schemas.microsoft.com/office/drawing/2014/main" id="{E8FFA929-7437-5203-8245-C2C660E940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26" t="4290" r="10150" b="7774"/>
          <a:stretch>
            <a:fillRect/>
          </a:stretch>
        </p:blipFill>
        <p:spPr>
          <a:xfrm>
            <a:off x="27017" y="1474584"/>
            <a:ext cx="4459178" cy="462272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EB88497-AA66-5B16-68D1-3F9E330DCD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057" y="1087146"/>
            <a:ext cx="8016063" cy="16661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D2BB08D-BBCF-8393-045F-396ADAE0E737}"/>
                  </a:ext>
                </a:extLst>
              </p:cNvPr>
              <p:cNvSpPr txBox="1"/>
              <p:nvPr/>
            </p:nvSpPr>
            <p:spPr>
              <a:xfrm>
                <a:off x="4243753" y="2991879"/>
                <a:ext cx="7518670" cy="4035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D2BB08D-BBCF-8393-045F-396ADAE0E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3753" y="2991879"/>
                <a:ext cx="7518670" cy="403572"/>
              </a:xfrm>
              <a:prstGeom prst="rect">
                <a:avLst/>
              </a:prstGeom>
              <a:blipFill>
                <a:blip r:embed="rId6"/>
                <a:stretch>
                  <a:fillRect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rc 4">
            <a:extLst>
              <a:ext uri="{FF2B5EF4-FFF2-40B4-BE49-F238E27FC236}">
                <a16:creationId xmlns:a16="http://schemas.microsoft.com/office/drawing/2014/main" id="{924E06F3-49A3-FF81-7C3C-DE0322EF81EC}"/>
              </a:ext>
            </a:extLst>
          </p:cNvPr>
          <p:cNvSpPr/>
          <p:nvPr/>
        </p:nvSpPr>
        <p:spPr>
          <a:xfrm rot="14374095" flipH="1" flipV="1">
            <a:off x="5700667" y="-2935991"/>
            <a:ext cx="4379854" cy="10495456"/>
          </a:xfrm>
          <a:prstGeom prst="arc">
            <a:avLst>
              <a:gd name="adj1" fmla="val 19503134"/>
              <a:gd name="adj2" fmla="val 5315570"/>
            </a:avLst>
          </a:prstGeom>
          <a:ln w="73025">
            <a:solidFill>
              <a:schemeClr val="accent1">
                <a:alpha val="15000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CBB01FA9-15A4-18A9-5440-165FF6388FDC}"/>
              </a:ext>
            </a:extLst>
          </p:cNvPr>
          <p:cNvSpPr/>
          <p:nvPr/>
        </p:nvSpPr>
        <p:spPr>
          <a:xfrm rot="15540323" flipV="1">
            <a:off x="3277521" y="805926"/>
            <a:ext cx="4393849" cy="7999337"/>
          </a:xfrm>
          <a:prstGeom prst="arc">
            <a:avLst>
              <a:gd name="adj1" fmla="val 17250764"/>
              <a:gd name="adj2" fmla="val 4456486"/>
            </a:avLst>
          </a:prstGeom>
          <a:ln w="73025">
            <a:solidFill>
              <a:schemeClr val="accent1">
                <a:alpha val="14780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DA0FA93F-6166-52F1-2AB0-A521C37622C7}"/>
              </a:ext>
            </a:extLst>
          </p:cNvPr>
          <p:cNvSpPr/>
          <p:nvPr/>
        </p:nvSpPr>
        <p:spPr>
          <a:xfrm rot="15973488" flipV="1">
            <a:off x="1226047" y="756843"/>
            <a:ext cx="5460210" cy="6612067"/>
          </a:xfrm>
          <a:prstGeom prst="arc">
            <a:avLst>
              <a:gd name="adj1" fmla="val 17056460"/>
              <a:gd name="adj2" fmla="val 4054067"/>
            </a:avLst>
          </a:prstGeom>
          <a:ln w="73025">
            <a:solidFill>
              <a:schemeClr val="accent1">
                <a:alpha val="14535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236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B9152-F913-0254-CA57-F6D73FB42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4A951B38-03C7-A44F-356A-F3E0E0F055B7}"/>
              </a:ext>
            </a:extLst>
          </p:cNvPr>
          <p:cNvSpPr txBox="1"/>
          <p:nvPr/>
        </p:nvSpPr>
        <p:spPr>
          <a:xfrm>
            <a:off x="560705" y="52808"/>
            <a:ext cx="1092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Behavioral</a:t>
            </a:r>
            <a:r>
              <a:rPr lang="fr-FR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 DCO – </a:t>
            </a:r>
            <a:r>
              <a:rPr lang="fr-FR" sz="32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Apple Braille" pitchFamily="2" charset="0"/>
              </a:rPr>
              <a:t>How ?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  <a:latin typeface="Apple Braille" pitchFamily="2" charset="0"/>
            </a:endParaRPr>
          </a:p>
        </p:txBody>
      </p:sp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7E7C5C77-42DD-076F-3F36-282E162CB4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25544" y="44472"/>
            <a:ext cx="7051431" cy="6418387"/>
          </a:xfrm>
          <a:prstGeom prst="parallelogram">
            <a:avLst>
              <a:gd name="adj" fmla="val 41341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B81EB58-6F05-EDBA-F294-3E868602CD37}"/>
              </a:ext>
            </a:extLst>
          </p:cNvPr>
          <p:cNvCxnSpPr/>
          <p:nvPr/>
        </p:nvCxnSpPr>
        <p:spPr>
          <a:xfrm>
            <a:off x="709353" y="760694"/>
            <a:ext cx="10773294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C2B8988D-96EC-DE74-D4C3-59048534E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/>
              <a:t>July 8,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E0B4705B-3830-F286-3B61-45BB2B0A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82DA5-5CD7-0B41-B75D-D0A4046922A4}" type="slidenum">
              <a:rPr lang="fr-FR" smtClean="0"/>
              <a:pPr/>
              <a:t>9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E6BFEAB-BEF1-7B1D-E2D7-43C5425C9D8F}"/>
                  </a:ext>
                </a:extLst>
              </p:cNvPr>
              <p:cNvSpPr txBox="1"/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E6BFEAB-BEF1-7B1D-E2D7-43C5425C9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410" y="2971800"/>
                <a:ext cx="97784" cy="276999"/>
              </a:xfrm>
              <a:prstGeom prst="rect">
                <a:avLst/>
              </a:prstGeom>
              <a:blipFill>
                <a:blip r:embed="rId3"/>
                <a:stretch>
                  <a:fillRect l="-77778" t="-9091" r="-77778" b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3" name="Image 72">
            <a:extLst>
              <a:ext uri="{FF2B5EF4-FFF2-40B4-BE49-F238E27FC236}">
                <a16:creationId xmlns:a16="http://schemas.microsoft.com/office/drawing/2014/main" id="{5F8199FB-BC37-FFFE-D91F-6B5A0CA445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124" t="9300" r="10150" b="7774"/>
          <a:stretch>
            <a:fillRect/>
          </a:stretch>
        </p:blipFill>
        <p:spPr>
          <a:xfrm>
            <a:off x="2785706" y="3115054"/>
            <a:ext cx="2811912" cy="307922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0B3E25F-374C-D1A4-2E25-DE1FD05975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6829" y="848697"/>
            <a:ext cx="8016063" cy="16661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D5CD0BF-DB7C-3B56-62BF-DB5E4A30873B}"/>
                  </a:ext>
                </a:extLst>
              </p:cNvPr>
              <p:cNvSpPr txBox="1"/>
              <p:nvPr/>
            </p:nvSpPr>
            <p:spPr>
              <a:xfrm>
                <a:off x="-86749" y="2695057"/>
                <a:ext cx="7518670" cy="4035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fr-CA" sz="240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CA" sz="2400" i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𝑖𝑛𝑗𝑒𝑐𝑡</m:t>
                          </m:r>
                          <m:r>
                            <a:rPr lang="fr-CA" sz="2400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400" b="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CA" sz="2400" i="1" smtClean="0"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D5CD0BF-DB7C-3B56-62BF-DB5E4A308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749" y="2695057"/>
                <a:ext cx="7518670" cy="403572"/>
              </a:xfrm>
              <a:prstGeom prst="rect">
                <a:avLst/>
              </a:prstGeom>
              <a:blipFill>
                <a:blip r:embed="rId6"/>
                <a:stretch>
                  <a:fillRect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Arc 27">
            <a:extLst>
              <a:ext uri="{FF2B5EF4-FFF2-40B4-BE49-F238E27FC236}">
                <a16:creationId xmlns:a16="http://schemas.microsoft.com/office/drawing/2014/main" id="{63A0A995-A157-5A4B-3059-23A06B78B1B0}"/>
              </a:ext>
            </a:extLst>
          </p:cNvPr>
          <p:cNvSpPr/>
          <p:nvPr/>
        </p:nvSpPr>
        <p:spPr>
          <a:xfrm rot="3839439">
            <a:off x="1674481" y="1160590"/>
            <a:ext cx="3193482" cy="6617463"/>
          </a:xfrm>
          <a:prstGeom prst="arc">
            <a:avLst>
              <a:gd name="adj1" fmla="val 16354763"/>
              <a:gd name="adj2" fmla="val 19626380"/>
            </a:avLst>
          </a:prstGeom>
          <a:ln w="73025">
            <a:solidFill>
              <a:schemeClr val="accent1">
                <a:alpha val="49000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66EC3F0F-2C1C-ECE3-4DA5-7FEA3E6F8313}"/>
              </a:ext>
            </a:extLst>
          </p:cNvPr>
          <p:cNvSpPr/>
          <p:nvPr/>
        </p:nvSpPr>
        <p:spPr>
          <a:xfrm rot="17760561" flipH="1">
            <a:off x="3937090" y="1074102"/>
            <a:ext cx="3193482" cy="6133128"/>
          </a:xfrm>
          <a:prstGeom prst="arc">
            <a:avLst>
              <a:gd name="adj1" fmla="val 16550526"/>
              <a:gd name="adj2" fmla="val 17861171"/>
            </a:avLst>
          </a:prstGeom>
          <a:ln w="73025">
            <a:solidFill>
              <a:schemeClr val="accent1">
                <a:alpha val="49000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A1FF08DC-F2A8-8C02-F91D-7BD53648E2D7}"/>
              </a:ext>
            </a:extLst>
          </p:cNvPr>
          <p:cNvSpPr/>
          <p:nvPr/>
        </p:nvSpPr>
        <p:spPr>
          <a:xfrm rot="3839439">
            <a:off x="76885" y="1129389"/>
            <a:ext cx="3193482" cy="6133128"/>
          </a:xfrm>
          <a:prstGeom prst="arc">
            <a:avLst>
              <a:gd name="adj1" fmla="val 16480981"/>
              <a:gd name="adj2" fmla="val 19173736"/>
            </a:avLst>
          </a:prstGeom>
          <a:ln w="73025">
            <a:solidFill>
              <a:schemeClr val="accent1">
                <a:alpha val="49000"/>
              </a:schemeClr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47DF4792-EB5A-2D48-0939-130364A03B03}"/>
                  </a:ext>
                </a:extLst>
              </p:cNvPr>
              <p:cNvSpPr txBox="1"/>
              <p:nvPr/>
            </p:nvSpPr>
            <p:spPr>
              <a:xfrm>
                <a:off x="7000611" y="3880792"/>
                <a:ext cx="4201805" cy="1366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CA" sz="2400" i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𝑖𝑛𝑗𝑒𝑐𝑡</m:t>
                        </m:r>
                        <m:r>
                          <a:rPr lang="fr-CA" sz="2400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</m:sSub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fr-FR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sSubSup>
                          <m:sSubSupPr>
                            <m:ctrlP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  <m:sup>
                            <m: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fr-FR" sz="2400" b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pple Braille" pitchFamily="2" charset="0"/>
                </a:endParaRPr>
              </a:p>
              <a:p>
                <a:pPr marL="457200" indent="-4572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CA" sz="2400" i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𝑖𝑛𝑗𝑒𝑐𝑡</m:t>
                        </m:r>
                        <m:r>
                          <a:rPr lang="fr-CA" sz="2400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sub>
                    </m:sSub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sSubSup>
                          <m:sSubSupPr>
                            <m:ctrlP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sub>
                          <m:sup>
                            <m: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fr-FR" sz="2400" b="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pple Braille" pitchFamily="2" charset="0"/>
                </a:endParaRPr>
              </a:p>
              <a:p>
                <a:pPr marL="457200" indent="-4572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CA" sz="2400" i="0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CA" sz="240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𝑖𝑛𝑗𝑒𝑐𝑡</m:t>
                        </m:r>
                        <m:r>
                          <a:rPr lang="fr-CA" sz="2400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sub>
                    </m:sSub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fr-FR" sz="24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𝐼𝐼𝑅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fr-FR" sz="2400" b="0" i="1" smtClean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0,</m:t>
                        </m:r>
                        <m:sSubSup>
                          <m:sSubSupPr>
                            <m:ctrlP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sub>
                          <m:sup>
                            <m:r>
                              <a:rPr lang="fr-FR" sz="2400" b="0" i="1" smtClean="0"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fr-FR" sz="2400" b="0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Apple Braille" pitchFamily="2" charset="0"/>
                  </a:rPr>
                  <a:t>}</a:t>
                </a: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47DF4792-EB5A-2D48-0939-130364A03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611" y="3880792"/>
                <a:ext cx="4201805" cy="1366656"/>
              </a:xfrm>
              <a:prstGeom prst="rect">
                <a:avLst/>
              </a:prstGeom>
              <a:blipFill>
                <a:blip r:embed="rId7"/>
                <a:stretch>
                  <a:fillRect l="-2108" r="-301" b="-64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ZoneTexte 31">
            <a:extLst>
              <a:ext uri="{FF2B5EF4-FFF2-40B4-BE49-F238E27FC236}">
                <a16:creationId xmlns:a16="http://schemas.microsoft.com/office/drawing/2014/main" id="{FD146EFA-CD57-E7A9-69FA-607E09077F9F}"/>
              </a:ext>
            </a:extLst>
          </p:cNvPr>
          <p:cNvSpPr txBox="1"/>
          <p:nvPr/>
        </p:nvSpPr>
        <p:spPr>
          <a:xfrm>
            <a:off x="6509771" y="5485335"/>
            <a:ext cx="5585254" cy="277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fr-CA" b="0" dirty="0" err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pple Braille" pitchFamily="2" charset="0"/>
              </a:rPr>
              <a:t>Inspired</a:t>
            </a:r>
            <a:r>
              <a:rPr lang="fr-CA" b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pple Braille" pitchFamily="2" charset="0"/>
              </a:rPr>
              <a:t> on [Waheed, K. and Staszewski, R.B.] </a:t>
            </a:r>
            <a:r>
              <a:rPr lang="fr-CA" b="0" dirty="0" err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pple Braille" pitchFamily="2" charset="0"/>
              </a:rPr>
              <a:t>paper</a:t>
            </a:r>
            <a:endParaRPr lang="fr-CA" b="0" dirty="0">
              <a:solidFill>
                <a:schemeClr val="tx2">
                  <a:lumMod val="75000"/>
                  <a:lumOff val="25000"/>
                </a:schemeClr>
              </a:solidFill>
              <a:effectLst/>
              <a:latin typeface="Apple Braille" pitchFamily="2" charset="0"/>
            </a:endParaRPr>
          </a:p>
        </p:txBody>
      </p:sp>
      <p:sp>
        <p:nvSpPr>
          <p:cNvPr id="33" name="Document 32">
            <a:extLst>
              <a:ext uri="{FF2B5EF4-FFF2-40B4-BE49-F238E27FC236}">
                <a16:creationId xmlns:a16="http://schemas.microsoft.com/office/drawing/2014/main" id="{B451367E-A2D5-E142-1F38-5502B5D56544}"/>
              </a:ext>
            </a:extLst>
          </p:cNvPr>
          <p:cNvSpPr/>
          <p:nvPr/>
        </p:nvSpPr>
        <p:spPr>
          <a:xfrm>
            <a:off x="9502068" y="1667023"/>
            <a:ext cx="1820092" cy="1140823"/>
          </a:xfrm>
          <a:prstGeom prst="flowChartDocumen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Apple Braille" pitchFamily="2" charset="0"/>
              </a:rPr>
              <a:t>Noise_injection.py</a:t>
            </a:r>
            <a:endParaRPr lang="en-US" sz="1200" dirty="0">
              <a:solidFill>
                <a:schemeClr val="tx1"/>
              </a:solidFill>
              <a:latin typeface="Apple Braille" pitchFamily="2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81023196-FB07-374F-C862-90BF75429E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9771" y="1147337"/>
            <a:ext cx="1680024" cy="497007"/>
          </a:xfrm>
          <a:prstGeom prst="rect">
            <a:avLst/>
          </a:prstGeom>
        </p:spPr>
      </p:pic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A1D4FAF7-2239-1D4A-34C0-F3BAA3776961}"/>
              </a:ext>
            </a:extLst>
          </p:cNvPr>
          <p:cNvCxnSpPr>
            <a:stCxn id="33" idx="1"/>
          </p:cNvCxnSpPr>
          <p:nvPr/>
        </p:nvCxnSpPr>
        <p:spPr>
          <a:xfrm flipH="1" flipV="1">
            <a:off x="8621946" y="2237434"/>
            <a:ext cx="880122" cy="1"/>
          </a:xfrm>
          <a:prstGeom prst="straightConnector1">
            <a:avLst/>
          </a:prstGeom>
          <a:ln w="3492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FE38C407-09AB-B942-53D3-E44EA195DB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198" y="1035806"/>
            <a:ext cx="1361924" cy="61286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48E2BA34-748F-AA58-B4EE-3D4CF5142CBC}"/>
              </a:ext>
            </a:extLst>
          </p:cNvPr>
          <p:cNvSpPr txBox="1"/>
          <p:nvPr/>
        </p:nvSpPr>
        <p:spPr>
          <a:xfrm>
            <a:off x="8688119" y="1960031"/>
            <a:ext cx="8038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pple Braille" pitchFamily="2" charset="0"/>
              </a:rPr>
              <a:t>noise</a:t>
            </a:r>
            <a:endParaRPr lang="en-US" sz="1400" dirty="0">
              <a:latin typeface="Apple Braille" pitchFamily="2" charset="0"/>
            </a:endParaRP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B1A82397-9F57-370F-D453-DB36CA4D7C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20362" y="219737"/>
            <a:ext cx="1009177" cy="40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88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937</Words>
  <Application>Microsoft Macintosh PowerPoint</Application>
  <PresentationFormat>Grand écran</PresentationFormat>
  <Paragraphs>257</Paragraphs>
  <Slides>29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9" baseType="lpstr">
      <vt:lpstr>SFMono-Regular</vt:lpstr>
      <vt:lpstr>Apple Braille</vt:lpstr>
      <vt:lpstr>Aptos</vt:lpstr>
      <vt:lpstr>Aptos Display</vt:lpstr>
      <vt:lpstr>Arial</vt:lpstr>
      <vt:lpstr>Cambria Math</vt:lpstr>
      <vt:lpstr>Open Sans ExtraBold</vt:lpstr>
      <vt:lpstr>Open Sans SemiBold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lauber</dc:creator>
  <cp:lastModifiedBy>thomas lauber</cp:lastModifiedBy>
  <cp:revision>21</cp:revision>
  <dcterms:created xsi:type="dcterms:W3CDTF">2026-07-01T21:17:43Z</dcterms:created>
  <dcterms:modified xsi:type="dcterms:W3CDTF">2026-07-08T13:26:58Z</dcterms:modified>
</cp:coreProperties>
</file>