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31"/>
    <p:restoredTop sz="96405"/>
  </p:normalViewPr>
  <p:slideViewPr>
    <p:cSldViewPr snapToGrid="0" snapToObjects="1">
      <p:cViewPr varScale="1">
        <p:scale>
          <a:sx n="93" d="100"/>
          <a:sy n="93" d="100"/>
        </p:scale>
        <p:origin x="224" y="9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990A6-95D6-6448-8576-3797ADC7B9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476A69-768D-7A4A-A3E0-68DF3675AB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A64BC6-014F-B84A-9A53-27D55CACF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DA0AB-21D8-2C43-B4A4-1D72B765AC4A}" type="datetimeFigureOut">
              <a:rPr lang="en-FR" smtClean="0"/>
              <a:t>01/07/2026</a:t>
            </a:fld>
            <a:endParaRPr lang="en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841002-7479-A645-836F-932742232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D4FB95-9632-F846-BBD5-F01E8FF5F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52951-4443-DC4A-897A-AEFC0D8EEA83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2165603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6675B-E080-8E46-94CE-82AA9C30F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7163C5-E6BB-2642-BC32-267C6A54C1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D425CF-2426-EF43-B0B5-90C60E3EE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DA0AB-21D8-2C43-B4A4-1D72B765AC4A}" type="datetimeFigureOut">
              <a:rPr lang="en-FR" smtClean="0"/>
              <a:t>01/07/2026</a:t>
            </a:fld>
            <a:endParaRPr lang="en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DC7323-5A09-0F4F-BC7D-FC34C3FE0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A8B78-F317-B246-A8CB-1E3BCA052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52951-4443-DC4A-897A-AEFC0D8EEA83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302824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CC66D5F-21CE-3A43-9020-9AFA0F35E7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BD7922-B258-E34B-8D31-7AC1A3327B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623AA-0F69-5B43-A75E-FA0C09630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DA0AB-21D8-2C43-B4A4-1D72B765AC4A}" type="datetimeFigureOut">
              <a:rPr lang="en-FR" smtClean="0"/>
              <a:t>01/07/2026</a:t>
            </a:fld>
            <a:endParaRPr lang="en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446AD8-4D77-774E-8D6A-220E2AF4C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09D68D-A538-FA42-B227-6372C635A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52951-4443-DC4A-897A-AEFC0D8EEA83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538146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08C6D-D331-EE4E-A9A1-38CC1228A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9D3C7C-B340-6249-83B3-5DD368040A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E519E6-DA29-F94B-8F1C-E8D31A950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DA0AB-21D8-2C43-B4A4-1D72B765AC4A}" type="datetimeFigureOut">
              <a:rPr lang="en-FR" smtClean="0"/>
              <a:t>01/07/2026</a:t>
            </a:fld>
            <a:endParaRPr lang="en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F22164-30B8-044C-BC26-85BAFDB90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5459B0-E670-B34D-892C-A5C9CAC00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52951-4443-DC4A-897A-AEFC0D8EEA83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1183741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F7AA8-1968-8746-A7E8-61FA2599B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FAC230-881A-CE4F-A034-B84C192F48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05348B-0907-1D4D-8165-F69ABDB34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DA0AB-21D8-2C43-B4A4-1D72B765AC4A}" type="datetimeFigureOut">
              <a:rPr lang="en-FR" smtClean="0"/>
              <a:t>01/07/2026</a:t>
            </a:fld>
            <a:endParaRPr lang="en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379F5B-CD53-3540-A648-431985A71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8396A7-F003-B440-A84D-0A85161FC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52951-4443-DC4A-897A-AEFC0D8EEA83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3892300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F0D3B-D1A9-6A49-8A9E-DD5FFAE8C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AAC91-2443-9442-8E61-8ACC378DFC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E4010E-ED41-B744-B836-72641CCFBF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056EBC-7BAA-D841-9492-31DD480D0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DA0AB-21D8-2C43-B4A4-1D72B765AC4A}" type="datetimeFigureOut">
              <a:rPr lang="en-FR" smtClean="0"/>
              <a:t>01/07/2026</a:t>
            </a:fld>
            <a:endParaRPr lang="en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79AE0F-B71B-124E-8A30-5D8343F96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EF19AE-B3A0-8644-B3A0-F9F3B7483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52951-4443-DC4A-897A-AEFC0D8EEA83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1782907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195D9-D291-744C-B013-EF624129F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FEC4AF-F989-8A40-914D-4CA569C17E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1D043D-A621-0F4E-830B-7B867EC8AC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E8877A-E4EC-864A-B918-D7E94AC76F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485B99-8993-C040-949A-4F09557A63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A62B6C4-4051-9D4E-BE0C-09B6A03EF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DA0AB-21D8-2C43-B4A4-1D72B765AC4A}" type="datetimeFigureOut">
              <a:rPr lang="en-FR" smtClean="0"/>
              <a:t>01/07/2026</a:t>
            </a:fld>
            <a:endParaRPr lang="en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A1223E-CB5A-674F-88DD-F5C5C5274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CA820D1-21C6-A64D-82A8-80FE6D357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52951-4443-DC4A-897A-AEFC0D8EEA83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3184289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45D62-1289-DB4F-9675-034E25D33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4AD8B9-AC4F-4F4C-A520-938AAB690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DA0AB-21D8-2C43-B4A4-1D72B765AC4A}" type="datetimeFigureOut">
              <a:rPr lang="en-FR" smtClean="0"/>
              <a:t>01/07/2026</a:t>
            </a:fld>
            <a:endParaRPr lang="en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BDC7AA-EB62-D441-8B77-4C3F062CE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429274-71A5-484D-BC78-85C107FE2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52951-4443-DC4A-897A-AEFC0D8EEA83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3342519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5DE73F0-E72D-B940-BB12-06763343D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DA0AB-21D8-2C43-B4A4-1D72B765AC4A}" type="datetimeFigureOut">
              <a:rPr lang="en-FR" smtClean="0"/>
              <a:t>01/07/2026</a:t>
            </a:fld>
            <a:endParaRPr lang="en-F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84571F-B006-684E-B6D2-C4F55274C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92EBF0-B6E6-8A47-AF10-855EFB758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52951-4443-DC4A-897A-AEFC0D8EEA83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1737207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C11B2-8306-7043-A838-705E934074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127AFF-4972-0340-9DC4-ED9AB7BD57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A984C3-7114-844E-AFCC-29E1F3960D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4D3CF4-0F39-4E4C-84EE-FFE14F476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DA0AB-21D8-2C43-B4A4-1D72B765AC4A}" type="datetimeFigureOut">
              <a:rPr lang="en-FR" smtClean="0"/>
              <a:t>01/07/2026</a:t>
            </a:fld>
            <a:endParaRPr lang="en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CF967C-97F0-8243-B8C8-2DA0ECE61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E5DA33-C293-5C47-891A-98EC471EF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52951-4443-DC4A-897A-AEFC0D8EEA83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4285349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3E0DA-E0D0-F345-A55F-0886E1DC4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AA50E82-F972-4349-861B-EF06ED3D8F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C2FA9D-0905-0B4B-B0A7-C18AD8C311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F2E4EF-7193-5A48-B1CE-456EBDE1A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DA0AB-21D8-2C43-B4A4-1D72B765AC4A}" type="datetimeFigureOut">
              <a:rPr lang="en-FR" smtClean="0"/>
              <a:t>01/07/2026</a:t>
            </a:fld>
            <a:endParaRPr lang="en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9172F2-297E-D64C-BEA4-A708DD57C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ED6E54-66BE-9742-A5B7-6285146C1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52951-4443-DC4A-897A-AEFC0D8EEA83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282770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757F184-8FBC-344D-A270-2FD056047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F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08BC7F-3EFD-7941-85B6-9530B4D34B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F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449EF7-6001-ED41-B5E8-740DFE96BD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ADA0AB-21D8-2C43-B4A4-1D72B765AC4A}" type="datetimeFigureOut">
              <a:rPr lang="en-FR" smtClean="0"/>
              <a:t>01/07/2026</a:t>
            </a:fld>
            <a:endParaRPr lang="en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B047CE-3678-984A-99D8-F562FF534A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6A39CA-E350-6542-A0FC-D248C30707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652951-4443-DC4A-897A-AEFC0D8EEA83}" type="slidenum">
              <a:rPr lang="en-FR" smtClean="0"/>
              <a:t>‹#›</a:t>
            </a:fld>
            <a:endParaRPr lang="en-FR"/>
          </a:p>
        </p:txBody>
      </p:sp>
    </p:spTree>
    <p:extLst>
      <p:ext uri="{BB962C8B-B14F-4D97-AF65-F5344CB8AC3E}">
        <p14:creationId xmlns:p14="http://schemas.microsoft.com/office/powerpoint/2010/main" val="691038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B726F41-04A1-D94E-9A5B-B284136134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708918" y="-384142"/>
            <a:ext cx="1450287" cy="257599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25191AC-E3B5-A545-9C87-2C1BEF75C6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671791" y="1138636"/>
            <a:ext cx="1650000" cy="293072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4F81CD2-3854-BD40-859C-FD22649701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0819" y="65858"/>
            <a:ext cx="3131181" cy="17628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D873C40-B9B8-4A4A-981C-5B1784CBB3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3734850" y="2913504"/>
            <a:ext cx="1779519" cy="316077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79F2983-6156-6B48-B084-BAC61A282F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690099" y="3003971"/>
            <a:ext cx="1641901" cy="291634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CBF801D-B95D-1147-B53B-90D9DA52C5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200000">
            <a:off x="3287807" y="1157117"/>
            <a:ext cx="1762854" cy="313117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A20699C-28FE-0F40-B059-A89C245ED3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6200000">
            <a:off x="3540394" y="-511961"/>
            <a:ext cx="1650430" cy="293149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083AD5A-E8D4-EE4F-B51E-2B980DC6B41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16200000">
            <a:off x="9781336" y="3104650"/>
            <a:ext cx="1641817" cy="291619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E29875F-7417-5B48-B879-F5DD19740CB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6200000">
            <a:off x="6602087" y="3008503"/>
            <a:ext cx="1771293" cy="314616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E311642-11C5-CA48-B094-A7CED64B023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6200000">
            <a:off x="6562119" y="1218733"/>
            <a:ext cx="1745162" cy="309975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153FBDD-50E3-FA4D-B949-943A4BE11A5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6200000">
            <a:off x="9738117" y="1235399"/>
            <a:ext cx="1745161" cy="309975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2FEE7E74-EA5A-B54C-A309-D5165312562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16200000">
            <a:off x="6598813" y="-605737"/>
            <a:ext cx="1762854" cy="3131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984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73B19-97F1-B742-9814-7FFD3F349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3018D0-0AE2-244B-B024-086696ABD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FR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E9DA8C-EBD7-5941-A009-B3FA622518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75" y="92304"/>
            <a:ext cx="11881844" cy="6689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4093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2085D-C7A4-B343-A93E-D3EC61B8A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FR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9CFA1A7-C310-3C40-BCF7-C874688253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FR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C6D8F1C-5097-4141-A220-A5A0FADA4B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403" y="264426"/>
            <a:ext cx="11752797" cy="5429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8683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2085D-C7A4-B343-A93E-D3EC61B8A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FR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50FD0FD-2B2F-DE48-BB10-32F8A9E1FE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761" y="124691"/>
            <a:ext cx="12025266" cy="5555673"/>
          </a:xfrm>
        </p:spPr>
      </p:pic>
    </p:spTree>
    <p:extLst>
      <p:ext uri="{BB962C8B-B14F-4D97-AF65-F5344CB8AC3E}">
        <p14:creationId xmlns:p14="http://schemas.microsoft.com/office/powerpoint/2010/main" val="39456644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Macintosh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Cristinel Diaconu</dc:creator>
  <cp:lastModifiedBy>Cristinel Diaconu</cp:lastModifiedBy>
  <cp:revision>2</cp:revision>
  <dcterms:created xsi:type="dcterms:W3CDTF">2026-07-01T10:57:56Z</dcterms:created>
  <dcterms:modified xsi:type="dcterms:W3CDTF">2026-07-01T11:06:41Z</dcterms:modified>
</cp:coreProperties>
</file>