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Mark BRENNER"/>
          <p:cNvSpPr txBox="1">
            <a:spLocks noGrp="1"/>
          </p:cNvSpPr>
          <p:nvPr>
            <p:ph type="body" idx="21"/>
          </p:nvPr>
        </p:nvSpPr>
        <p:spPr>
          <a:xfrm>
            <a:off x="1467700" y="12658941"/>
            <a:ext cx="3589360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Mark BRENNER</a:t>
            </a:r>
          </a:p>
        </p:txBody>
      </p:sp>
      <p:sp>
        <p:nvSpPr>
          <p:cNvPr id="172" name="MUSI 2026 - PathFinders"/>
          <p:cNvSpPr txBox="1">
            <a:spLocks noGrp="1"/>
          </p:cNvSpPr>
          <p:nvPr>
            <p:ph type="ctrTitle"/>
          </p:nvPr>
        </p:nvSpPr>
        <p:spPr>
          <a:xfrm>
            <a:off x="1424427" y="540973"/>
            <a:ext cx="20135431" cy="1905001"/>
          </a:xfrm>
          <a:prstGeom prst="rect">
            <a:avLst/>
          </a:prstGeom>
        </p:spPr>
        <p:txBody>
          <a:bodyPr/>
          <a:lstStyle/>
          <a:p>
            <a:r>
              <a:t>MUSI 2026 - PathFinders</a:t>
            </a:r>
          </a:p>
        </p:txBody>
      </p:sp>
      <p:sp>
        <p:nvSpPr>
          <p:cNvPr id="173" name="Mark - The Seven Dwarfs (At Once)"/>
          <p:cNvSpPr txBox="1">
            <a:spLocks noGrp="1"/>
          </p:cNvSpPr>
          <p:nvPr>
            <p:ph type="subTitle" sz="quarter" idx="1"/>
          </p:nvPr>
        </p:nvSpPr>
        <p:spPr>
          <a:xfrm>
            <a:off x="1443487" y="2816152"/>
            <a:ext cx="8518902" cy="1905001"/>
          </a:xfrm>
          <a:prstGeom prst="rect">
            <a:avLst/>
          </a:prstGeom>
        </p:spPr>
        <p:txBody>
          <a:bodyPr/>
          <a:lstStyle/>
          <a:p>
            <a:r>
              <a:t>Mark - The Seven Dwarfs (At Once)</a:t>
            </a:r>
          </a:p>
        </p:txBody>
      </p:sp>
      <p:sp>
        <p:nvSpPr>
          <p:cNvPr id="174" name="Rounded Rectangle"/>
          <p:cNvSpPr/>
          <p:nvPr/>
        </p:nvSpPr>
        <p:spPr>
          <a:xfrm>
            <a:off x="10733707" y="3518216"/>
            <a:ext cx="12588103" cy="9262299"/>
          </a:xfrm>
          <a:prstGeom prst="roundRect">
            <a:avLst>
              <a:gd name="adj" fmla="val 15000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What did I learned in MUSI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did I learned in MUSI ?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225" y="3205318"/>
            <a:ext cx="5092312" cy="806622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&lt;&lt;&lt;"/>
          <p:cNvSpPr txBox="1"/>
          <p:nvPr/>
        </p:nvSpPr>
        <p:spPr>
          <a:xfrm>
            <a:off x="10763249" y="6300914"/>
            <a:ext cx="2857501" cy="1875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0"/>
            </a:lvl1pPr>
          </a:lstStyle>
          <a:p>
            <a:r>
              <a:t>&lt;&lt;&lt;</a:t>
            </a:r>
          </a:p>
        </p:txBody>
      </p:sp>
      <p:pic>
        <p:nvPicPr>
          <p:cNvPr id="21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118" y="3205318"/>
            <a:ext cx="5348953" cy="8066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he End ? Or is It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End ? Or is It ?</a:t>
            </a:r>
          </a:p>
        </p:txBody>
      </p:sp>
      <p:pic>
        <p:nvPicPr>
          <p:cNvPr id="219" name="giphy.gif" descr="giphy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64788" y="2787008"/>
            <a:ext cx="8141983" cy="8141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giphy-2.gif" descr="giphy-2.gif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763895" y="3619978"/>
            <a:ext cx="11509556" cy="64760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hank Yo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</a:t>
            </a:r>
          </a:p>
        </p:txBody>
      </p:sp>
      <p:sp>
        <p:nvSpPr>
          <p:cNvPr id="223" name="Rounded Rectangle"/>
          <p:cNvSpPr/>
          <p:nvPr/>
        </p:nvSpPr>
        <p:spPr>
          <a:xfrm>
            <a:off x="4629005" y="2393042"/>
            <a:ext cx="14698454" cy="10479645"/>
          </a:xfrm>
          <a:prstGeom prst="roundRect">
            <a:avLst>
              <a:gd name="adj" fmla="val 14045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Who am I ?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5366097" cy="1433163"/>
          </a:xfrm>
          <a:prstGeom prst="rect">
            <a:avLst/>
          </a:prstGeom>
        </p:spPr>
        <p:txBody>
          <a:bodyPr/>
          <a:lstStyle>
            <a:lvl1pPr defTabSz="2316421">
              <a:defRPr sz="8075" spc="-161"/>
            </a:lvl1pPr>
          </a:lstStyle>
          <a:p>
            <a:r>
              <a:t>Who am I ?</a:t>
            </a:r>
          </a:p>
        </p:txBody>
      </p:sp>
      <p:sp>
        <p:nvSpPr>
          <p:cNvPr id="177" name="A cook ? A future Physicist ? Both ?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A cook ? A future Physicist ? Both ?</a:t>
            </a:r>
          </a:p>
        </p:txBody>
      </p:sp>
      <p:sp>
        <p:nvSpPr>
          <p:cNvPr id="178" name="Rounded Rectangle"/>
          <p:cNvSpPr/>
          <p:nvPr/>
        </p:nvSpPr>
        <p:spPr>
          <a:xfrm>
            <a:off x="12322152" y="4186944"/>
            <a:ext cx="10687448" cy="8379132"/>
          </a:xfrm>
          <a:prstGeom prst="roundRect">
            <a:avLst>
              <a:gd name="adj" fmla="val 13856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9" name="Rounded Rectangle"/>
          <p:cNvSpPr/>
          <p:nvPr/>
        </p:nvSpPr>
        <p:spPr>
          <a:xfrm>
            <a:off x="2856239" y="3727057"/>
            <a:ext cx="6921431" cy="9298905"/>
          </a:xfrm>
          <a:prstGeom prst="roundRect">
            <a:avLst>
              <a:gd name="adj" fmla="val 18502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What Did I Do ?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8026193" cy="1433163"/>
          </a:xfrm>
          <a:prstGeom prst="rect">
            <a:avLst/>
          </a:prstGeom>
        </p:spPr>
        <p:txBody>
          <a:bodyPr/>
          <a:lstStyle/>
          <a:p>
            <a:r>
              <a:t>What Did I Do ?</a:t>
            </a:r>
          </a:p>
        </p:txBody>
      </p:sp>
      <p:sp>
        <p:nvSpPr>
          <p:cNvPr id="182" name="TALKED."/>
          <p:cNvSpPr txBox="1"/>
          <p:nvPr/>
        </p:nvSpPr>
        <p:spPr>
          <a:xfrm>
            <a:off x="10932109" y="5643191"/>
            <a:ext cx="251978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TALKED.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What Did I Do ?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8026193" cy="1433163"/>
          </a:xfrm>
          <a:prstGeom prst="rect">
            <a:avLst/>
          </a:prstGeom>
        </p:spPr>
        <p:txBody>
          <a:bodyPr/>
          <a:lstStyle/>
          <a:p>
            <a:r>
              <a:t>What Did I Do ?</a:t>
            </a:r>
          </a:p>
        </p:txBody>
      </p:sp>
      <p:sp>
        <p:nvSpPr>
          <p:cNvPr id="185" name="TALKED."/>
          <p:cNvSpPr txBox="1"/>
          <p:nvPr/>
        </p:nvSpPr>
        <p:spPr>
          <a:xfrm>
            <a:off x="10932109" y="5654705"/>
            <a:ext cx="2519782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TALKED.</a:t>
            </a:r>
          </a:p>
        </p:txBody>
      </p:sp>
      <p:sp>
        <p:nvSpPr>
          <p:cNvPr id="186" name="A LOT."/>
          <p:cNvSpPr txBox="1"/>
          <p:nvPr/>
        </p:nvSpPr>
        <p:spPr>
          <a:xfrm>
            <a:off x="11225631" y="6726071"/>
            <a:ext cx="1932738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 LOT.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iftunnel-6.gif" descr="giftunnel-6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411131" y="1472707"/>
            <a:ext cx="19164741" cy="107705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What Did I Do ?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8026193" cy="1433163"/>
          </a:xfrm>
          <a:prstGeom prst="rect">
            <a:avLst/>
          </a:prstGeom>
        </p:spPr>
        <p:txBody>
          <a:bodyPr/>
          <a:lstStyle/>
          <a:p>
            <a:r>
              <a:t>What Did I Do ?</a:t>
            </a:r>
          </a:p>
        </p:txBody>
      </p:sp>
      <p:sp>
        <p:nvSpPr>
          <p:cNvPr id="191" name="Few Projects"/>
          <p:cNvSpPr txBox="1"/>
          <p:nvPr/>
        </p:nvSpPr>
        <p:spPr>
          <a:xfrm>
            <a:off x="1381847" y="2652108"/>
            <a:ext cx="3646933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Few Projects</a:t>
            </a:r>
          </a:p>
        </p:txBody>
      </p:sp>
      <p:sp>
        <p:nvSpPr>
          <p:cNvPr id="192" name="Rounded Rectangle"/>
          <p:cNvSpPr/>
          <p:nvPr/>
        </p:nvSpPr>
        <p:spPr>
          <a:xfrm>
            <a:off x="681582" y="4313128"/>
            <a:ext cx="7400620" cy="5089744"/>
          </a:xfrm>
          <a:prstGeom prst="roundRect">
            <a:avLst>
              <a:gd name="adj" fmla="val 16017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3" name="Rounded Rectangle"/>
          <p:cNvSpPr/>
          <p:nvPr/>
        </p:nvSpPr>
        <p:spPr>
          <a:xfrm>
            <a:off x="8684474" y="4313128"/>
            <a:ext cx="7400620" cy="5089744"/>
          </a:xfrm>
          <a:prstGeom prst="roundRect">
            <a:avLst>
              <a:gd name="adj" fmla="val 16017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4" name="Rounded Rectangle"/>
          <p:cNvSpPr/>
          <p:nvPr/>
        </p:nvSpPr>
        <p:spPr>
          <a:xfrm>
            <a:off x="16687365" y="4313128"/>
            <a:ext cx="7400620" cy="5089744"/>
          </a:xfrm>
          <a:prstGeom prst="roundRect">
            <a:avLst>
              <a:gd name="adj" fmla="val 16017"/>
            </a:avLst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5" name="Rounded Rectangle"/>
          <p:cNvSpPr/>
          <p:nvPr/>
        </p:nvSpPr>
        <p:spPr>
          <a:xfrm>
            <a:off x="2874791" y="9709887"/>
            <a:ext cx="3108419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6" name="Rounded Rectangle"/>
          <p:cNvSpPr/>
          <p:nvPr/>
        </p:nvSpPr>
        <p:spPr>
          <a:xfrm>
            <a:off x="10830575" y="9709887"/>
            <a:ext cx="3108419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7" name="KM3NeT"/>
          <p:cNvSpPr txBox="1"/>
          <p:nvPr/>
        </p:nvSpPr>
        <p:spPr>
          <a:xfrm>
            <a:off x="3127792" y="9940672"/>
            <a:ext cx="2508200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KM3NeT</a:t>
            </a:r>
          </a:p>
        </p:txBody>
      </p:sp>
      <p:sp>
        <p:nvSpPr>
          <p:cNvPr id="198" name="LHCb"/>
          <p:cNvSpPr txBox="1"/>
          <p:nvPr/>
        </p:nvSpPr>
        <p:spPr>
          <a:xfrm>
            <a:off x="11537287" y="9940672"/>
            <a:ext cx="169499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LHCb</a:t>
            </a:r>
          </a:p>
        </p:txBody>
      </p:sp>
      <p:sp>
        <p:nvSpPr>
          <p:cNvPr id="199" name="Rounded Rectangle"/>
          <p:cNvSpPr/>
          <p:nvPr/>
        </p:nvSpPr>
        <p:spPr>
          <a:xfrm>
            <a:off x="18833467" y="9709887"/>
            <a:ext cx="3108419" cy="1270001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00" name="FCC-ee"/>
          <p:cNvSpPr txBox="1"/>
          <p:nvPr/>
        </p:nvSpPr>
        <p:spPr>
          <a:xfrm>
            <a:off x="19269516" y="9940672"/>
            <a:ext cx="223631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FCC-ee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What Did I Do ?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8026193" cy="1433163"/>
          </a:xfrm>
          <a:prstGeom prst="rect">
            <a:avLst/>
          </a:prstGeom>
        </p:spPr>
        <p:txBody>
          <a:bodyPr/>
          <a:lstStyle/>
          <a:p>
            <a:r>
              <a:t>What Did I Do ?</a:t>
            </a:r>
          </a:p>
        </p:txBody>
      </p:sp>
      <p:sp>
        <p:nvSpPr>
          <p:cNvPr id="203" name="A lot of side quests…"/>
          <p:cNvSpPr txBox="1"/>
          <p:nvPr/>
        </p:nvSpPr>
        <p:spPr>
          <a:xfrm>
            <a:off x="1381847" y="2652108"/>
            <a:ext cx="596280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 lot of side quests…</a:t>
            </a:r>
          </a:p>
        </p:txBody>
      </p:sp>
      <p:pic>
        <p:nvPicPr>
          <p:cNvPr id="204" name="giphy-3.gif" descr="giphy-3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260966" y="2436774"/>
            <a:ext cx="5862068" cy="10426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What was my impression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was my impression ? </a:t>
            </a:r>
          </a:p>
        </p:txBody>
      </p:sp>
      <p:sp>
        <p:nvSpPr>
          <p:cNvPr id="207" name="A lot of brilliant men and women that work hard… with tight budgets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4"/>
            <a:ext cx="9330276" cy="8256012"/>
          </a:xfrm>
          <a:prstGeom prst="rect">
            <a:avLst/>
          </a:prstGeom>
        </p:spPr>
        <p:txBody>
          <a:bodyPr/>
          <a:lstStyle/>
          <a:p>
            <a:r>
              <a:t>A lot of brilliant men and women that work hard… with tight budgets</a:t>
            </a:r>
          </a:p>
          <a:p>
            <a:r>
              <a:t>A lot of Bad Jokes (jk I love them)</a:t>
            </a:r>
          </a:p>
          <a:p>
            <a:r>
              <a:t>Among those laughs, bunch of hardworking people, working for the same goals all around the world</a:t>
            </a:r>
          </a:p>
        </p:txBody>
      </p:sp>
      <p:pic>
        <p:nvPicPr>
          <p:cNvPr id="208" name="GdUKyz-2.gif" descr="GdUKyz-2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928162" y="3378062"/>
            <a:ext cx="11506242" cy="8629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What did I learned in MUSI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did I learned in MUSI ?</a:t>
            </a:r>
          </a:p>
        </p:txBody>
      </p:sp>
      <p:sp>
        <p:nvSpPr>
          <p:cNvPr id="211" name="TO DARE"/>
          <p:cNvSpPr txBox="1"/>
          <p:nvPr/>
        </p:nvSpPr>
        <p:spPr>
          <a:xfrm>
            <a:off x="8537067" y="5821197"/>
            <a:ext cx="7309867" cy="2073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300"/>
            </a:lvl1pPr>
          </a:lstStyle>
          <a:p>
            <a:r>
              <a:t>TO DARE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Personnalisé</PresentationFormat>
  <Paragraphs>27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Helvetica Neue</vt:lpstr>
      <vt:lpstr>Helvetica Neue Medium</vt:lpstr>
      <vt:lpstr>21_BasicWhite</vt:lpstr>
      <vt:lpstr>MUSI 2026 - PathFinders</vt:lpstr>
      <vt:lpstr>Who am I ?</vt:lpstr>
      <vt:lpstr>What Did I Do ?</vt:lpstr>
      <vt:lpstr>What Did I Do ?</vt:lpstr>
      <vt:lpstr>Présentation PowerPoint</vt:lpstr>
      <vt:lpstr>What Did I Do ?</vt:lpstr>
      <vt:lpstr>What Did I Do ?</vt:lpstr>
      <vt:lpstr>What was my impression ? </vt:lpstr>
      <vt:lpstr>What did I learned in MUSI ?</vt:lpstr>
      <vt:lpstr>What did I learned in MUSI ?</vt:lpstr>
      <vt:lpstr>The End ? Or is It 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 2026 - PathFinders</dc:title>
  <dc:creator>FATELA Berenice</dc:creator>
  <cp:lastModifiedBy>Bérénice Fatela</cp:lastModifiedBy>
  <cp:revision>1</cp:revision>
  <dcterms:modified xsi:type="dcterms:W3CDTF">2026-06-30T06:21:39Z</dcterms:modified>
</cp:coreProperties>
</file>