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543" r:id="rId2"/>
    <p:sldId id="555" r:id="rId3"/>
    <p:sldId id="556" r:id="rId4"/>
    <p:sldId id="553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cois Richard" initials="FR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9204"/>
    <a:srgbClr val="03C0ED"/>
    <a:srgbClr val="FF7C80"/>
    <a:srgbClr val="00206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1359" autoAdjust="0"/>
    <p:restoredTop sz="95859" autoAdjust="0"/>
  </p:normalViewPr>
  <p:slideViewPr>
    <p:cSldViewPr snapToGrid="0">
      <p:cViewPr varScale="1">
        <p:scale>
          <a:sx n="98" d="100"/>
          <a:sy n="98" d="100"/>
        </p:scale>
        <p:origin x="208" y="52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86" y="1435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6" d="100"/>
          <a:sy n="56" d="100"/>
        </p:scale>
        <p:origin x="-2290" y="-91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80AD5A-0816-474A-8F84-24A93FFA0DFF}" type="datetimeFigureOut">
              <a:rPr lang="fr-FR" smtClean="0"/>
              <a:t>06/07/2026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5B2476-472D-4676-82E9-92B12DAE45D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49239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36D2F6-90FE-41C9-9CF3-FEACFBFD6A8A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7FFAB0-7E94-4E93-9125-A43D6D89BC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20710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FE4D245-E922-490E-91CD-C5BC51A0A9E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260100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12B85D-5A48-9222-5415-B9558C9B49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E499D5DC-6D28-C147-CCB7-0149771F701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8C746E6F-A04E-F508-5BEA-86DE99FE220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AE2EC38-C9C3-D6B9-D413-DFC1D9AEAE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FE4D245-E922-490E-91CD-C5BC51A0A9E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65717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FE4D245-E922-490E-91CD-C5BC51A0A9E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176952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FE4D245-E922-490E-91CD-C5BC51A0A9E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473584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3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3" y="3602040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249C6-656B-474F-8189-05286B32DA13}" type="datetime1">
              <a:rPr lang="en-GB" smtClean="0"/>
              <a:t>06/07/2026</a:t>
            </a:fld>
            <a:endParaRPr lang="en-GB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820899" y="6356361"/>
            <a:ext cx="4669971" cy="365125"/>
          </a:xfrm>
        </p:spPr>
        <p:txBody>
          <a:bodyPr/>
          <a:lstStyle/>
          <a:p>
            <a:r>
              <a:rPr lang="nl-NL"/>
              <a:t>F. Richard GDR November 2015</a:t>
            </a:r>
            <a:endParaRPr lang="en-GB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BCC52-54C2-4A43-AB59-DB8B18261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9968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6C4D6-1B47-4022-8026-00760D333865}" type="datetime1">
              <a:rPr lang="en-GB" smtClean="0"/>
              <a:t>06/07/2026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F. Richard GDR November 2015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BCC52-54C2-4A43-AB59-DB8B18261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6991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7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7"/>
            <a:ext cx="7734299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43819-943B-4FD9-8340-FEE0B19773A4}" type="datetime1">
              <a:rPr lang="en-GB" smtClean="0"/>
              <a:t>06/07/2026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F. Richard GDR November 2015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BCC52-54C2-4A43-AB59-DB8B18261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7615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FE6A1-1807-4564-BF54-DB1159F7A395}" type="datetime1">
              <a:rPr lang="en-GB" smtClean="0"/>
              <a:t>06/07/2026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F. Richard GDR November 2015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BCC52-54C2-4A43-AB59-DB8B18261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5906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2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2" y="4589466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CF935-EB10-4A66-8C12-5E7C6CBDAA33}" type="datetime1">
              <a:rPr lang="en-GB" smtClean="0"/>
              <a:t>06/07/2026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F. Richard GDR November 2015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BCC52-54C2-4A43-AB59-DB8B18261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0220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D88C7-ED31-4555-9AA2-1F3ED22CC2D4}" type="datetime1">
              <a:rPr lang="en-GB" smtClean="0"/>
              <a:t>06/07/2026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F. Richard GDR November 2015</a:t>
            </a:r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BCC52-54C2-4A43-AB59-DB8B18261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8595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91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6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8FAC0-9A9A-4B72-80BA-829739B98163}" type="datetime1">
              <a:rPr lang="en-GB" smtClean="0"/>
              <a:t>06/07/2026</a:t>
            </a:fld>
            <a:endParaRPr lang="en-GB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F. Richard GDR November 2015</a:t>
            </a:r>
            <a:endParaRPr lang="en-GB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BCC52-54C2-4A43-AB59-DB8B18261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0743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4EAC6-5800-4FD6-A6B6-56F6DCB1E4D4}" type="datetime1">
              <a:rPr lang="en-GB" smtClean="0"/>
              <a:t>06/07/2026</a:t>
            </a:fld>
            <a:endParaRPr lang="en-GB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F. Richard GDR November 2015</a:t>
            </a:r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BCC52-54C2-4A43-AB59-DB8B18261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1681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0AC5F-25FB-4F53-BB78-140EB35B2163}" type="datetime1">
              <a:rPr lang="en-GB" smtClean="0"/>
              <a:t>06/07/2026</a:t>
            </a:fld>
            <a:endParaRPr lang="en-GB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F. Richard GDR November 2015</a:t>
            </a:r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BCC52-54C2-4A43-AB59-DB8B18261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3238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3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E7554-D574-449A-938A-C510F2BE2146}" type="datetime1">
              <a:rPr lang="en-GB" smtClean="0"/>
              <a:t>06/07/2026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F. Richard GDR November 2015</a:t>
            </a:r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BCC52-54C2-4A43-AB59-DB8B18261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7140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3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1A027-D10B-4746-AB18-9A7901F571E0}" type="datetime1">
              <a:rPr lang="en-GB" smtClean="0"/>
              <a:t>06/07/2026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F. Richard GDR November 2015</a:t>
            </a:r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BCC52-54C2-4A43-AB59-DB8B18261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2171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3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3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2" y="635636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90CA08-E74A-4F5C-A230-24A2D363FC45}" type="datetime1">
              <a:rPr lang="en-GB" smtClean="0"/>
              <a:t>06/07/2026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3" y="635636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l-NL"/>
              <a:t>F. Richard GDR November 2015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6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BCC52-54C2-4A43-AB59-DB8B18261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6360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spreadsheets/d/17vS1I54gX5d-UqzV33r8gOD00mkwZSNUOEuykF15nYE/edit?usp=sharing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debatpublic.fr/projet-accelerateur-particules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>
          <a:xfrm>
            <a:off x="0" y="378113"/>
            <a:ext cx="12192000" cy="692696"/>
          </a:xfrm>
        </p:spPr>
        <p:txBody>
          <a:bodyPr>
            <a:noAutofit/>
          </a:bodyPr>
          <a:lstStyle/>
          <a:p>
            <a:pPr algn="ctr"/>
            <a:r>
              <a:rPr lang="fr-FR" sz="4000" b="1" dirty="0"/>
              <a:t>Agenda, </a:t>
            </a:r>
            <a:r>
              <a:rPr lang="fr-FR" sz="4000" b="1" dirty="0" err="1"/>
              <a:t>Particle</a:t>
            </a:r>
            <a:r>
              <a:rPr lang="fr-FR" sz="4000" b="1" dirty="0"/>
              <a:t> group meeting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D9BCC52-54C2-4A43-AB59-DB8B18261A9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7BE0DB6-C6B9-D337-9606-6C9E4B1C5D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9800" y="1567023"/>
            <a:ext cx="7772400" cy="3723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52834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5B07C2-BD18-141A-3540-C59C291A9C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20B17DDA-0866-3227-6A89-FB38426DDF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8829"/>
            <a:ext cx="12192000" cy="692696"/>
          </a:xfrm>
        </p:spPr>
        <p:txBody>
          <a:bodyPr>
            <a:noAutofit/>
          </a:bodyPr>
          <a:lstStyle/>
          <a:p>
            <a:pPr algn="ctr"/>
            <a:r>
              <a:rPr lang="fr-FR" sz="4000" b="1" dirty="0"/>
              <a:t>News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93F38085-0A19-727E-7027-391CE2419F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D9BCC52-54C2-4A43-AB59-DB8B18261A9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C1E5B1D-85FA-8A72-3B8A-F81A7D7BF55B}"/>
              </a:ext>
            </a:extLst>
          </p:cNvPr>
          <p:cNvSpPr txBox="1"/>
          <p:nvPr/>
        </p:nvSpPr>
        <p:spPr>
          <a:xfrm>
            <a:off x="152400" y="881525"/>
            <a:ext cx="118872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GB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IN2P3/UCBL/lab news:</a:t>
            </a:r>
          </a:p>
          <a:p>
            <a:pPr marL="342900" indent="-342900">
              <a:buFontTx/>
              <a:buChar char="-"/>
              <a:defRPr/>
            </a:pPr>
            <a:r>
              <a:rPr lang="en-GB" u="sng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IN2P3: Recruitment of short-term contract at the CNRS:</a:t>
            </a:r>
            <a:r>
              <a:rPr lang="en-GB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stopped until the end of the year (not only September). Short-contracts IR* HL-LHC secured.</a:t>
            </a:r>
          </a:p>
          <a:p>
            <a:pPr marL="342900" indent="-342900">
              <a:buFontTx/>
              <a:buChar char="-"/>
              <a:defRPr/>
            </a:pPr>
            <a:r>
              <a:rPr lang="en-GB" u="sng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‘</a:t>
            </a:r>
            <a:r>
              <a:rPr lang="en-GB" u="sng" dirty="0" err="1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Institut</a:t>
            </a:r>
            <a:r>
              <a:rPr lang="en-GB" u="sng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u="sng" dirty="0" err="1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Thematique</a:t>
            </a:r>
            <a:r>
              <a:rPr lang="en-GB" u="sng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One Universe’</a:t>
            </a:r>
            <a:r>
              <a:rPr lang="en-GB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Anne detached to the University to remain co-PI. Kick-off meeting last Monday. Funding unclear, the ANR recently changed rules. No news from a </a:t>
            </a:r>
            <a:r>
              <a:rPr lang="en-GB" dirty="0" err="1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labex</a:t>
            </a:r>
            <a:r>
              <a:rPr lang="en-GB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call for project by the Ministry.</a:t>
            </a:r>
          </a:p>
          <a:p>
            <a:pPr marL="342900" indent="-342900">
              <a:buFontTx/>
              <a:buChar char="-"/>
              <a:defRPr/>
            </a:pPr>
            <a:r>
              <a:rPr lang="en-GB" u="sng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Following the success of 3 locals MCF to the Prof concours,</a:t>
            </a:r>
            <a:r>
              <a:rPr lang="en-GB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3 </a:t>
            </a:r>
            <a:r>
              <a:rPr lang="en-GB" dirty="0" err="1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Maitre</a:t>
            </a:r>
            <a:r>
              <a:rPr lang="en-GB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Conferences positions will be opened</a:t>
            </a:r>
          </a:p>
          <a:p>
            <a:pPr marL="342900" indent="-342900">
              <a:buFontTx/>
              <a:buChar char="-"/>
              <a:defRPr/>
            </a:pPr>
            <a:r>
              <a:rPr lang="en-GB" u="sng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Doctoral school PHAST concours results</a:t>
            </a:r>
            <a:r>
              <a:rPr lang="en-GB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3 theory, 1 </a:t>
            </a:r>
            <a:r>
              <a:rPr lang="en-GB" dirty="0" err="1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cosmo</a:t>
            </a:r>
            <a:endParaRPr lang="en-GB" dirty="0">
              <a:solidFill>
                <a:schemeClr val="accent5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Tx/>
              <a:buChar char="-"/>
              <a:defRPr/>
            </a:pPr>
            <a:r>
              <a:rPr lang="en-GB" u="sng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NSIP</a:t>
            </a:r>
            <a:r>
              <a:rPr lang="en-GB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(declarations of time spent on each project): thanks for filling out, was sent to the lab direction by the end of June</a:t>
            </a:r>
          </a:p>
          <a:p>
            <a:pPr marL="342900" indent="-342900">
              <a:buFontTx/>
              <a:buChar char="-"/>
              <a:defRPr/>
            </a:pPr>
            <a:r>
              <a:rPr lang="en-GB" u="sng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DIALOG (funding and RH requests)</a:t>
            </a:r>
            <a:r>
              <a:rPr lang="en-GB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prepared by permanent staff, was sent to the lab direction on Friday</a:t>
            </a:r>
          </a:p>
          <a:p>
            <a:pPr marL="342900" indent="-342900">
              <a:buFontTx/>
              <a:buChar char="-"/>
              <a:defRPr/>
            </a:pPr>
            <a:r>
              <a:rPr lang="en-GB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Mid-2026: Please fill the ‘conference table’ to foresee our budget: </a:t>
            </a:r>
            <a:r>
              <a:rPr lang="en-GB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https://docs.google.com/spreadsheets/d/17vS1I54gX5d-UqzV33r8gOD00mkwZSNUOEuykF15nYE/edit?usp=sharing</a:t>
            </a:r>
            <a:endParaRPr lang="en-GB" dirty="0">
              <a:solidFill>
                <a:schemeClr val="accent5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endParaRPr lang="en-GB" b="1" dirty="0">
              <a:solidFill>
                <a:srgbClr val="FC9204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r>
              <a:rPr lang="en-GB" b="1" dirty="0">
                <a:solidFill>
                  <a:srgbClr val="FC920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R&amp;D for future collider news:</a:t>
            </a:r>
          </a:p>
          <a:p>
            <a:pPr marL="342900" indent="-342900">
              <a:buFontTx/>
              <a:buChar char="-"/>
              <a:defRPr/>
            </a:pPr>
            <a:r>
              <a:rPr lang="en-GB" u="sng" dirty="0">
                <a:solidFill>
                  <a:srgbClr val="FC920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Public debate on FCC </a:t>
            </a:r>
            <a:r>
              <a:rPr lang="en-GB" dirty="0">
                <a:solidFill>
                  <a:srgbClr val="FC920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GB" dirty="0">
                <a:solidFill>
                  <a:srgbClr val="FC9204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4"/>
              </a:rPr>
              <a:t>https://www.debatpublic.fr/projet-accelerateur-particules</a:t>
            </a:r>
            <a:r>
              <a:rPr lang="en-GB" dirty="0">
                <a:solidFill>
                  <a:srgbClr val="FC920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): there was a session in Lyon on 17 June. Each lab should be asked to write a ‘cahier </a:t>
            </a:r>
            <a:r>
              <a:rPr lang="en-GB" dirty="0" err="1">
                <a:solidFill>
                  <a:srgbClr val="FC920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d’acteur</a:t>
            </a:r>
            <a:r>
              <a:rPr lang="en-GB" dirty="0">
                <a:solidFill>
                  <a:srgbClr val="FC920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’ to prepare answers to typical questions</a:t>
            </a:r>
          </a:p>
          <a:p>
            <a:pPr>
              <a:defRPr/>
            </a:pPr>
            <a:endParaRPr lang="en-GB" b="1" dirty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r>
              <a:rPr lang="en-GB" b="1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CMS news:</a:t>
            </a:r>
          </a:p>
          <a:p>
            <a:pPr marL="342900" indent="-342900">
              <a:buFontTx/>
              <a:buChar char="-"/>
              <a:defRPr/>
            </a:pPr>
            <a:r>
              <a:rPr lang="en-GB" u="sng" dirty="0">
                <a:solidFill>
                  <a:srgbClr val="00B050"/>
                </a:solidFill>
              </a:rPr>
              <a:t>Data taking 2026 is over</a:t>
            </a:r>
          </a:p>
        </p:txBody>
      </p:sp>
    </p:spTree>
    <p:extLst>
      <p:ext uri="{BB962C8B-B14F-4D97-AF65-F5344CB8AC3E}">
        <p14:creationId xmlns:p14="http://schemas.microsoft.com/office/powerpoint/2010/main" val="40799185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>
          <a:xfrm>
            <a:off x="0" y="378113"/>
            <a:ext cx="12192000" cy="692696"/>
          </a:xfrm>
        </p:spPr>
        <p:txBody>
          <a:bodyPr>
            <a:noAutofit/>
          </a:bodyPr>
          <a:lstStyle/>
          <a:p>
            <a:pPr algn="ctr"/>
            <a:r>
              <a:rPr lang="fr-FR" sz="4000" b="1" dirty="0"/>
              <a:t>News on </a:t>
            </a:r>
            <a:r>
              <a:rPr lang="fr-FR" sz="4000" b="1" dirty="0" err="1"/>
              <a:t>our</a:t>
            </a:r>
            <a:r>
              <a:rPr lang="fr-FR" sz="4000" b="1" dirty="0"/>
              <a:t> </a:t>
            </a:r>
            <a:r>
              <a:rPr lang="fr-FR" sz="4000" b="1" dirty="0" err="1"/>
              <a:t>activities</a:t>
            </a:r>
            <a:r>
              <a:rPr lang="fr-FR" sz="4000" b="1" dirty="0"/>
              <a:t> (tour de table)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D9BCC52-54C2-4A43-AB59-DB8B18261A9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392187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>
          <a:xfrm>
            <a:off x="0" y="378113"/>
            <a:ext cx="12192000" cy="692696"/>
          </a:xfrm>
        </p:spPr>
        <p:txBody>
          <a:bodyPr>
            <a:noAutofit/>
          </a:bodyPr>
          <a:lstStyle/>
          <a:p>
            <a:pPr algn="ctr"/>
            <a:r>
              <a:rPr lang="fr-FR" sz="4000" b="1" dirty="0"/>
              <a:t>Back-up slides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D9BCC52-54C2-4A43-AB59-DB8B18261A9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5831238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182289</TotalTime>
  <Words>270</Words>
  <Application>Microsoft Macintosh PowerPoint</Application>
  <PresentationFormat>Widescreen</PresentationFormat>
  <Paragraphs>26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Thème Office</vt:lpstr>
      <vt:lpstr>Agenda, Particle group meeting</vt:lpstr>
      <vt:lpstr>News</vt:lpstr>
      <vt:lpstr>News on our activities (tour de table)</vt:lpstr>
      <vt:lpstr>Back-up slides</vt:lpstr>
    </vt:vector>
  </TitlesOfParts>
  <Company>CNRS/LAL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Diboson at LHC ?</dc:title>
  <dc:creator>Francois Richard</dc:creator>
  <cp:lastModifiedBy>nchanon</cp:lastModifiedBy>
  <cp:revision>4055</cp:revision>
  <cp:lastPrinted>2024-06-05T12:01:16Z</cp:lastPrinted>
  <dcterms:created xsi:type="dcterms:W3CDTF">2015-06-25T13:12:30Z</dcterms:created>
  <dcterms:modified xsi:type="dcterms:W3CDTF">2026-07-06T07:20:29Z</dcterms:modified>
</cp:coreProperties>
</file>