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349" r:id="rId3"/>
    <p:sldId id="350" r:id="rId4"/>
    <p:sldId id="353" r:id="rId5"/>
    <p:sldId id="351" r:id="rId6"/>
    <p:sldId id="346" r:id="rId7"/>
    <p:sldId id="345" r:id="rId8"/>
    <p:sldId id="358" r:id="rId9"/>
    <p:sldId id="347" r:id="rId10"/>
    <p:sldId id="355" r:id="rId11"/>
    <p:sldId id="28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 Godinho" initials="AG"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030"/>
    <a:srgbClr val="2F2F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45"/>
    <p:restoredTop sz="76728" autoAdjust="0"/>
  </p:normalViewPr>
  <p:slideViewPr>
    <p:cSldViewPr snapToGrid="0" snapToObjects="1">
      <p:cViewPr varScale="1">
        <p:scale>
          <a:sx n="122" d="100"/>
          <a:sy n="122" d="100"/>
        </p:scale>
        <p:origin x="1272"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45" d="100"/>
          <a:sy n="145" d="100"/>
        </p:scale>
        <p:origin x="387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CB0CAB-A528-CD45-8F12-922B94DEC1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47AD8C8-453F-104C-B81F-526301CF402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B72EAA-2733-D14F-950A-8F4240385864}" type="datetimeFigureOut">
              <a:rPr lang="en-US" smtClean="0"/>
              <a:t>9/14/2026</a:t>
            </a:fld>
            <a:endParaRPr lang="en-US"/>
          </a:p>
        </p:txBody>
      </p:sp>
      <p:sp>
        <p:nvSpPr>
          <p:cNvPr id="4" name="Footer Placeholder 3">
            <a:extLst>
              <a:ext uri="{FF2B5EF4-FFF2-40B4-BE49-F238E27FC236}">
                <a16:creationId xmlns:a16="http://schemas.microsoft.com/office/drawing/2014/main" id="{24EBBD38-63DF-604F-9396-6BB8561251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5D48731-E0D0-B242-9967-4E9E135D8D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59750F-00B8-E148-9878-D197EE9CB895}" type="slidenum">
              <a:rPr lang="en-US" smtClean="0"/>
              <a:t>‹#›</a:t>
            </a:fld>
            <a:endParaRPr lang="en-US"/>
          </a:p>
        </p:txBody>
      </p:sp>
    </p:spTree>
    <p:extLst>
      <p:ext uri="{BB962C8B-B14F-4D97-AF65-F5344CB8AC3E}">
        <p14:creationId xmlns:p14="http://schemas.microsoft.com/office/powerpoint/2010/main" val="2451300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DD062E-52F7-A14D-A443-1F3854784447}"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B0EE9E-52B8-AA4F-8DD5-ED0FB4E5CBCC}" type="slidenum">
              <a:rPr lang="en-US" smtClean="0"/>
              <a:t>‹#›</a:t>
            </a:fld>
            <a:endParaRPr lang="en-US"/>
          </a:p>
        </p:txBody>
      </p:sp>
    </p:spTree>
    <p:extLst>
      <p:ext uri="{BB962C8B-B14F-4D97-AF65-F5344CB8AC3E}">
        <p14:creationId xmlns:p14="http://schemas.microsoft.com/office/powerpoint/2010/main" val="1864294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CB0EE9E-52B8-AA4F-8DD5-ED0FB4E5CBCC}" type="slidenum">
              <a:rPr lang="en-US" smtClean="0"/>
              <a:t>3</a:t>
            </a:fld>
            <a:endParaRPr lang="en-US"/>
          </a:p>
        </p:txBody>
      </p:sp>
    </p:spTree>
    <p:extLst>
      <p:ext uri="{BB962C8B-B14F-4D97-AF65-F5344CB8AC3E}">
        <p14:creationId xmlns:p14="http://schemas.microsoft.com/office/powerpoint/2010/main" val="3715955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Engagement rate: </a:t>
            </a:r>
            <a:r>
              <a:rPr lang="en-GB" dirty="0"/>
              <a:t>The average engagement rate for the posts published to your accounts on Facebook, Instagram, LinkedIn, TikTok, YouTube, and X. It is the number of times users engaged with your content as a percentage of impressions.</a:t>
            </a:r>
          </a:p>
          <a:p>
            <a:endParaRPr lang="en-GB" dirty="0"/>
          </a:p>
          <a:p>
            <a:r>
              <a:rPr lang="en-GB" dirty="0"/>
              <a:t>Big news stories: Antimatter transport, final days of LHC</a:t>
            </a:r>
          </a:p>
        </p:txBody>
      </p:sp>
      <p:sp>
        <p:nvSpPr>
          <p:cNvPr id="4" name="Slide Number Placeholder 3"/>
          <p:cNvSpPr>
            <a:spLocks noGrp="1"/>
          </p:cNvSpPr>
          <p:nvPr>
            <p:ph type="sldNum" sz="quarter" idx="5"/>
          </p:nvPr>
        </p:nvSpPr>
        <p:spPr/>
        <p:txBody>
          <a:bodyPr/>
          <a:lstStyle/>
          <a:p>
            <a:fld id="{8CB0EE9E-52B8-AA4F-8DD5-ED0FB4E5CBCC}" type="slidenum">
              <a:rPr lang="en-US" smtClean="0"/>
              <a:t>4</a:t>
            </a:fld>
            <a:endParaRPr lang="en-US"/>
          </a:p>
        </p:txBody>
      </p:sp>
    </p:spTree>
    <p:extLst>
      <p:ext uri="{BB962C8B-B14F-4D97-AF65-F5344CB8AC3E}">
        <p14:creationId xmlns:p14="http://schemas.microsoft.com/office/powerpoint/2010/main" val="2619573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Logo Slide">
    <p:bg>
      <p:bgPr>
        <a:solidFill>
          <a:schemeClr val="tx1"/>
        </a:solidFill>
        <a:effectLst/>
      </p:bgPr>
    </p:bg>
    <p:spTree>
      <p:nvGrpSpPr>
        <p:cNvPr id="1" name=""/>
        <p:cNvGrpSpPr/>
        <p:nvPr/>
      </p:nvGrpSpPr>
      <p:grpSpPr>
        <a:xfrm>
          <a:off x="0" y="0"/>
          <a:ext cx="0" cy="0"/>
          <a:chOff x="0" y="0"/>
          <a:chExt cx="0" cy="0"/>
        </a:xfrm>
      </p:grpSpPr>
      <p:pic>
        <p:nvPicPr>
          <p:cNvPr id="4" name="Image 2" descr="logooutline.eps">
            <a:extLst>
              <a:ext uri="{FF2B5EF4-FFF2-40B4-BE49-F238E27FC236}">
                <a16:creationId xmlns:a16="http://schemas.microsoft.com/office/drawing/2014/main" id="{ED75A508-7D60-F841-B3C4-7CB2A400A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6403" y="2169047"/>
            <a:ext cx="2520000" cy="2494674"/>
          </a:xfrm>
          <a:prstGeom prst="rect">
            <a:avLst/>
          </a:prstGeom>
        </p:spPr>
      </p:pic>
    </p:spTree>
    <p:extLst>
      <p:ext uri="{BB962C8B-B14F-4D97-AF65-F5344CB8AC3E}">
        <p14:creationId xmlns:p14="http://schemas.microsoft.com/office/powerpoint/2010/main" val="129510538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61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a:extLst>
              <a:ext uri="{FF2B5EF4-FFF2-40B4-BE49-F238E27FC236}">
                <a16:creationId xmlns:a16="http://schemas.microsoft.com/office/drawing/2014/main" id="{119B3E2A-0B0F-434E-B8B5-23D05F72C797}"/>
              </a:ext>
            </a:extLst>
          </p:cNvPr>
          <p:cNvSpPr>
            <a:spLocks noGrp="1"/>
          </p:cNvSpPr>
          <p:nvPr>
            <p:ph type="dt" sz="half" idx="10"/>
          </p:nvPr>
        </p:nvSpPr>
        <p:spPr/>
        <p:txBody>
          <a:bodyPr/>
          <a:lstStyle/>
          <a:p>
            <a:r>
              <a:rPr lang="fr-CH"/>
              <a:t>20 March 2026</a:t>
            </a:r>
            <a:endParaRPr lang="en-US" dirty="0"/>
          </a:p>
        </p:txBody>
      </p:sp>
      <p:sp>
        <p:nvSpPr>
          <p:cNvPr id="8" name="Footer Placeholder 7">
            <a:extLst>
              <a:ext uri="{FF2B5EF4-FFF2-40B4-BE49-F238E27FC236}">
                <a16:creationId xmlns:a16="http://schemas.microsoft.com/office/drawing/2014/main" id="{33CECA80-B569-3D47-B163-138B2BA81B88}"/>
              </a:ext>
            </a:extLst>
          </p:cNvPr>
          <p:cNvSpPr>
            <a:spLocks noGrp="1"/>
          </p:cNvSpPr>
          <p:nvPr>
            <p:ph type="ftr" sz="quarter" idx="11"/>
          </p:nvPr>
        </p:nvSpPr>
        <p:spPr/>
        <p:txBody>
          <a:bodyPr/>
          <a:lstStyle/>
          <a:p>
            <a:r>
              <a:rPr lang="en-US"/>
              <a:t>Bianca Moisa | Media &amp; Digital Comms Overview</a:t>
            </a:r>
            <a:endParaRPr lang="en-US" dirty="0"/>
          </a:p>
        </p:txBody>
      </p:sp>
      <p:sp>
        <p:nvSpPr>
          <p:cNvPr id="9" name="Slide Number Placeholder 8">
            <a:extLst>
              <a:ext uri="{FF2B5EF4-FFF2-40B4-BE49-F238E27FC236}">
                <a16:creationId xmlns:a16="http://schemas.microsoft.com/office/drawing/2014/main" id="{EFD8CA65-7C13-A442-AF74-D3BBDBCB28BF}"/>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744425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logo">
    <p:bg>
      <p:bgPr>
        <a:solidFill>
          <a:schemeClr val="tx1"/>
        </a:solidFill>
        <a:effectLst/>
      </p:bgPr>
    </p:bg>
    <p:spTree>
      <p:nvGrpSpPr>
        <p:cNvPr id="1" name=""/>
        <p:cNvGrpSpPr/>
        <p:nvPr/>
      </p:nvGrpSpPr>
      <p:grpSpPr>
        <a:xfrm>
          <a:off x="0" y="0"/>
          <a:ext cx="0" cy="0"/>
          <a:chOff x="0" y="0"/>
          <a:chExt cx="0" cy="0"/>
        </a:xfrm>
      </p:grpSpPr>
      <p:pic>
        <p:nvPicPr>
          <p:cNvPr id="4" name="Image 2" descr="logooutline.eps">
            <a:extLst>
              <a:ext uri="{FF2B5EF4-FFF2-40B4-BE49-F238E27FC236}">
                <a16:creationId xmlns:a16="http://schemas.microsoft.com/office/drawing/2014/main" id="{ED75A508-7D60-F841-B3C4-7CB2A400A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6130" y="710117"/>
            <a:ext cx="1990424" cy="1970420"/>
          </a:xfrm>
          <a:prstGeom prst="rect">
            <a:avLst/>
          </a:prstGeom>
        </p:spPr>
      </p:pic>
      <p:sp>
        <p:nvSpPr>
          <p:cNvPr id="3" name="Title 1">
            <a:extLst>
              <a:ext uri="{FF2B5EF4-FFF2-40B4-BE49-F238E27FC236}">
                <a16:creationId xmlns:a16="http://schemas.microsoft.com/office/drawing/2014/main" id="{56F8ADC9-30DB-1243-8F69-09A7AAEA849D}"/>
              </a:ext>
            </a:extLst>
          </p:cNvPr>
          <p:cNvSpPr>
            <a:spLocks noGrp="1"/>
          </p:cNvSpPr>
          <p:nvPr>
            <p:ph type="ctrTitle" hasCustomPrompt="1"/>
          </p:nvPr>
        </p:nvSpPr>
        <p:spPr>
          <a:xfrm>
            <a:off x="407987" y="3429000"/>
            <a:ext cx="11376025" cy="2153265"/>
          </a:xfrm>
        </p:spPr>
        <p:txBody>
          <a:bodyPr anchor="t" anchorCtr="0"/>
          <a:lstStyle>
            <a:lvl1pPr algn="l">
              <a:defRPr sz="5000">
                <a:solidFill>
                  <a:schemeClr val="bg1"/>
                </a:solidFill>
              </a:defRPr>
            </a:lvl1pPr>
          </a:lstStyle>
          <a:p>
            <a:r>
              <a:rPr lang="en-US" dirty="0"/>
              <a:t>Click to edit Master title style</a:t>
            </a:r>
            <a:br>
              <a:rPr lang="en-US" dirty="0"/>
            </a:br>
            <a:endParaRPr lang="en-US" dirty="0"/>
          </a:p>
        </p:txBody>
      </p:sp>
      <p:sp>
        <p:nvSpPr>
          <p:cNvPr id="5" name="Subtitle 2">
            <a:extLst>
              <a:ext uri="{FF2B5EF4-FFF2-40B4-BE49-F238E27FC236}">
                <a16:creationId xmlns:a16="http://schemas.microsoft.com/office/drawing/2014/main" id="{D56D6D28-7860-E045-9091-E722B9476DB3}"/>
              </a:ext>
            </a:extLst>
          </p:cNvPr>
          <p:cNvSpPr>
            <a:spLocks noGrp="1"/>
          </p:cNvSpPr>
          <p:nvPr>
            <p:ph type="subTitle" idx="1"/>
          </p:nvPr>
        </p:nvSpPr>
        <p:spPr>
          <a:xfrm>
            <a:off x="407988" y="5700252"/>
            <a:ext cx="11376026" cy="803787"/>
          </a:xfrm>
        </p:spPr>
        <p:txBody>
          <a:bodyPr>
            <a:no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Tree>
    <p:extLst>
      <p:ext uri="{BB962C8B-B14F-4D97-AF65-F5344CB8AC3E}">
        <p14:creationId xmlns:p14="http://schemas.microsoft.com/office/powerpoint/2010/main" val="335189429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2"/>
                </a:solidFill>
              </a:defRPr>
            </a:lvl1pPr>
            <a:lvl2pPr marL="324000" indent="-324000">
              <a:buFont typeface="Arial" charset="0"/>
              <a:buChar char="•"/>
              <a:tabLst/>
              <a:defRPr sz="1800">
                <a:solidFill>
                  <a:schemeClr val="tx2"/>
                </a:solidFill>
              </a:defRPr>
            </a:lvl2pPr>
            <a:lvl3pPr marL="648000" indent="-324000">
              <a:buSzPct val="100000"/>
              <a:buFont typeface="Arial" panose="020B0604020202020204" pitchFamily="34" charset="0"/>
              <a:buChar char="•"/>
              <a:tabLst/>
              <a:defRPr>
                <a:solidFill>
                  <a:schemeClr val="tx2"/>
                </a:solidFill>
              </a:defRPr>
            </a:lvl3pPr>
            <a:lvl4pPr marL="972000" indent="-324000">
              <a:buSzPct val="100000"/>
              <a:buFont typeface="Arial" charset="0"/>
              <a:buChar char="•"/>
              <a:tabLst/>
              <a:defRPr>
                <a:solidFill>
                  <a:schemeClr val="tx2"/>
                </a:solidFill>
              </a:defRPr>
            </a:lvl4pPr>
            <a:lvl5pPr marL="2057400" indent="-228600">
              <a:buSzPct val="100000"/>
              <a:buFont typeface="Arial" charset="0"/>
              <a:buChar char="•"/>
              <a:defRPr>
                <a:solidFill>
                  <a:schemeClr val="tx2">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fr-FR"/>
              <a:t>Modifiez le style du titre</a:t>
            </a:r>
            <a:endParaRPr lang="en-US" dirty="0"/>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r>
              <a:rPr lang="fr-CH"/>
              <a:t>20 March 2026</a:t>
            </a:r>
            <a:endParaRPr lang="en-US" dirty="0"/>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US"/>
              <a:t>Bianca Moisa | Media &amp; Digital Comms Overview</a:t>
            </a:r>
            <a:endParaRPr lang="en-US" dirty="0"/>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1872367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e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marL="342900" indent="-342900">
              <a:buFont typeface="Arial" panose="020B0604020202020204" pitchFamily="34" charset="0"/>
              <a:buChar char="•"/>
              <a:defRPr>
                <a:solidFill>
                  <a:schemeClr val="tx2">
                    <a:lumMod val="50000"/>
                  </a:schemeClr>
                </a:solidFill>
              </a:defRPr>
            </a:lvl1pPr>
            <a:lvl2pPr marL="628650" indent="-261938">
              <a:buFont typeface="Arial" panose="020B0604020202020204" pitchFamily="34" charset="0"/>
              <a:buChar char="•"/>
              <a:tabLst/>
              <a:defRPr sz="1800">
                <a:solidFill>
                  <a:schemeClr val="tx2">
                    <a:lumMod val="50000"/>
                  </a:schemeClr>
                </a:solidFill>
              </a:defRPr>
            </a:lvl2pPr>
            <a:lvl3pPr marL="889000" indent="-260350">
              <a:buSzPct val="100000"/>
              <a:buFont typeface="Arial" panose="020B0604020202020204" pitchFamily="34" charset="0"/>
              <a:buChar char="•"/>
              <a:tabLst/>
              <a:defRPr sz="1800">
                <a:solidFill>
                  <a:schemeClr val="tx2">
                    <a:lumMod val="50000"/>
                  </a:schemeClr>
                </a:solidFill>
              </a:defRPr>
            </a:lvl3pPr>
            <a:lvl4pPr marL="1209675" indent="-269875">
              <a:buSzPct val="100000"/>
              <a:buFont typeface="Arial" panose="020B0604020202020204" pitchFamily="34" charset="0"/>
              <a:buChar char="•"/>
              <a:tabLst/>
              <a:defRPr sz="1600">
                <a:solidFill>
                  <a:schemeClr val="tx2">
                    <a:lumMod val="50000"/>
                  </a:schemeClr>
                </a:solidFill>
              </a:defRPr>
            </a:lvl4pPr>
            <a:lvl5pPr marL="2057400" indent="-228600">
              <a:buSzPct val="100000"/>
              <a:buFont typeface="Arial" charset="0"/>
              <a:buChar char="•"/>
              <a:defRPr>
                <a:solidFill>
                  <a:schemeClr val="tx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0"/>
            <a:endParaRPr lang="en-US" dirty="0"/>
          </a:p>
        </p:txBody>
      </p:sp>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fr-FR"/>
              <a:t>Modifiez le style du titre</a:t>
            </a:r>
            <a:endParaRPr lang="en-US" dirty="0"/>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r>
              <a:rPr lang="fr-CH"/>
              <a:t>20 March 2026</a:t>
            </a:r>
            <a:endParaRPr lang="en-US" dirty="0"/>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US"/>
              <a:t>Bianca Moisa | Media &amp; Digital Comms Overview</a:t>
            </a:r>
            <a:endParaRPr lang="en-US" dirty="0"/>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86551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fr-FR"/>
              <a:t>Modifiez le style du titre</a:t>
            </a:r>
            <a:endParaRPr lang="en-US" dirty="0"/>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r>
              <a:rPr lang="fr-CH"/>
              <a:t>20 March 2026</a:t>
            </a:r>
            <a:endParaRPr lang="en-US" dirty="0"/>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US"/>
              <a:t>Bianca Moisa | Media &amp; Digital Comms Overview</a:t>
            </a:r>
            <a:endParaRPr lang="en-US" dirty="0"/>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dirty="0"/>
          </a:p>
        </p:txBody>
      </p:sp>
      <p:sp>
        <p:nvSpPr>
          <p:cNvPr id="4" name="Picture Placeholder 3">
            <a:extLst>
              <a:ext uri="{FF2B5EF4-FFF2-40B4-BE49-F238E27FC236}">
                <a16:creationId xmlns:a16="http://schemas.microsoft.com/office/drawing/2014/main" id="{1CBAAC3B-64E8-6A4D-B184-3057E6D0D079}"/>
              </a:ext>
            </a:extLst>
          </p:cNvPr>
          <p:cNvSpPr>
            <a:spLocks noGrp="1"/>
          </p:cNvSpPr>
          <p:nvPr>
            <p:ph type="pic" sz="quarter" idx="13" hasCustomPrompt="1"/>
          </p:nvPr>
        </p:nvSpPr>
        <p:spPr>
          <a:xfrm>
            <a:off x="407988" y="1439863"/>
            <a:ext cx="11376025" cy="4760912"/>
          </a:xfrm>
          <a:pattFill prst="lgCheck">
            <a:fgClr>
              <a:schemeClr val="accent4"/>
            </a:fgClr>
            <a:bgClr>
              <a:schemeClr val="bg1"/>
            </a:bgClr>
          </a:pattFill>
        </p:spPr>
        <p:txBody>
          <a:bodyPr anchor="ctr"/>
          <a:lstStyle>
            <a:lvl1pPr algn="ctr">
              <a:defRPr/>
            </a:lvl1pPr>
          </a:lstStyle>
          <a:p>
            <a:r>
              <a:rPr lang="en-US" dirty="0"/>
              <a:t>Drag and drop picture</a:t>
            </a:r>
          </a:p>
        </p:txBody>
      </p:sp>
    </p:spTree>
    <p:extLst>
      <p:ext uri="{BB962C8B-B14F-4D97-AF65-F5344CB8AC3E}">
        <p14:creationId xmlns:p14="http://schemas.microsoft.com/office/powerpoint/2010/main" val="2913320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01A8103C-80BA-7941-AEF5-FB81302B57A9}"/>
              </a:ext>
            </a:extLst>
          </p:cNvPr>
          <p:cNvSpPr>
            <a:spLocks noGrp="1"/>
          </p:cNvSpPr>
          <p:nvPr>
            <p:ph type="pic" sz="quarter" idx="13" hasCustomPrompt="1"/>
          </p:nvPr>
        </p:nvSpPr>
        <p:spPr>
          <a:xfrm>
            <a:off x="0" y="-29980"/>
            <a:ext cx="12192000" cy="6351588"/>
          </a:xfrm>
          <a:pattFill prst="lgCheck">
            <a:fgClr>
              <a:schemeClr val="accent4"/>
            </a:fgClr>
            <a:bgClr>
              <a:schemeClr val="bg1"/>
            </a:bgClr>
          </a:pattFill>
        </p:spPr>
        <p:txBody>
          <a:bodyPr anchor="ctr" anchorCtr="0"/>
          <a:lstStyle>
            <a:lvl1pPr algn="ctr">
              <a:defRPr/>
            </a:lvl1pPr>
          </a:lstStyle>
          <a:p>
            <a:r>
              <a:rPr lang="en-US" dirty="0"/>
              <a:t>Drag and drop picture</a:t>
            </a:r>
          </a:p>
        </p:txBody>
      </p:sp>
      <p:sp>
        <p:nvSpPr>
          <p:cNvPr id="3" name="Content Placeholder 2"/>
          <p:cNvSpPr>
            <a:spLocks noGrp="1"/>
          </p:cNvSpPr>
          <p:nvPr>
            <p:ph idx="1"/>
          </p:nvPr>
        </p:nvSpPr>
        <p:spPr>
          <a:xfrm>
            <a:off x="8075612" y="-52466"/>
            <a:ext cx="4116387" cy="6370820"/>
          </a:xfrm>
          <a:solidFill>
            <a:schemeClr val="tx1">
              <a:alpha val="80000"/>
            </a:schemeClr>
          </a:solidFill>
        </p:spPr>
        <p:txBody>
          <a:bodyPr lIns="180000" tIns="180000" rIns="180000" bIns="180000"/>
          <a:lstStyle>
            <a:lvl1pPr>
              <a:defRPr sz="2800">
                <a:solidFill>
                  <a:schemeClr val="bg1"/>
                </a:solidFill>
              </a:defRPr>
            </a:lvl1pPr>
            <a:lvl2pPr marL="324000" indent="-324000">
              <a:buFont typeface="Arial" charset="0"/>
              <a:buChar char="•"/>
              <a:tabLst/>
              <a:defRPr sz="2100">
                <a:solidFill>
                  <a:schemeClr val="bg1"/>
                </a:solidFill>
              </a:defRPr>
            </a:lvl2pPr>
            <a:lvl3pPr marL="648000" indent="-324000">
              <a:buSzPct val="100000"/>
              <a:buFont typeface="Arial" panose="020B0604020202020204" pitchFamily="34" charset="0"/>
              <a:buChar char="•"/>
              <a:tabLst/>
              <a:defRPr sz="1800">
                <a:solidFill>
                  <a:schemeClr val="bg1"/>
                </a:solidFill>
              </a:defRPr>
            </a:lvl3pPr>
            <a:lvl4pPr marL="972000" indent="-324000">
              <a:buSzPct val="100000"/>
              <a:buFont typeface="Arial" charset="0"/>
              <a:buChar char="•"/>
              <a:tabLst/>
              <a:defRPr>
                <a:solidFill>
                  <a:schemeClr val="bg1"/>
                </a:solidFill>
              </a:defRPr>
            </a:lvl4pPr>
            <a:lvl5pPr marL="2057400" indent="-228600">
              <a:buSzPct val="100000"/>
              <a:buFont typeface="Arial" charset="0"/>
              <a:buChar char="•"/>
              <a:defRPr>
                <a:solidFill>
                  <a:schemeClr val="tx2">
                    <a:lumMod val="50000"/>
                  </a:schemeClr>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r>
              <a:rPr lang="fr-CH"/>
              <a:t>20 March 2026</a:t>
            </a:r>
            <a:endParaRPr lang="en-US" dirty="0"/>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US"/>
              <a:t>Bianca Moisa | Media &amp; Digital Comms Overview</a:t>
            </a:r>
            <a:endParaRPr lang="en-US" dirty="0"/>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1758805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407987" y="1592264"/>
            <a:ext cx="5616575" cy="460851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4" name="Content Placeholder 3"/>
          <p:cNvSpPr>
            <a:spLocks noGrp="1"/>
          </p:cNvSpPr>
          <p:nvPr>
            <p:ph sz="half" idx="2"/>
          </p:nvPr>
        </p:nvSpPr>
        <p:spPr>
          <a:xfrm>
            <a:off x="6172199" y="1592264"/>
            <a:ext cx="5611813" cy="460851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8" name="Date Placeholder 7">
            <a:extLst>
              <a:ext uri="{FF2B5EF4-FFF2-40B4-BE49-F238E27FC236}">
                <a16:creationId xmlns:a16="http://schemas.microsoft.com/office/drawing/2014/main" id="{E3A8A69A-7619-C44B-A930-6AC38A3F8BC7}"/>
              </a:ext>
            </a:extLst>
          </p:cNvPr>
          <p:cNvSpPr>
            <a:spLocks noGrp="1"/>
          </p:cNvSpPr>
          <p:nvPr>
            <p:ph type="dt" sz="half" idx="10"/>
          </p:nvPr>
        </p:nvSpPr>
        <p:spPr/>
        <p:txBody>
          <a:bodyPr/>
          <a:lstStyle/>
          <a:p>
            <a:r>
              <a:rPr lang="fr-CH"/>
              <a:t>20 March 2026</a:t>
            </a:r>
            <a:endParaRPr lang="en-US" dirty="0"/>
          </a:p>
        </p:txBody>
      </p:sp>
      <p:sp>
        <p:nvSpPr>
          <p:cNvPr id="9" name="Footer Placeholder 8">
            <a:extLst>
              <a:ext uri="{FF2B5EF4-FFF2-40B4-BE49-F238E27FC236}">
                <a16:creationId xmlns:a16="http://schemas.microsoft.com/office/drawing/2014/main" id="{9B55D6E3-4871-704B-B795-99BD30EABFEE}"/>
              </a:ext>
            </a:extLst>
          </p:cNvPr>
          <p:cNvSpPr>
            <a:spLocks noGrp="1"/>
          </p:cNvSpPr>
          <p:nvPr>
            <p:ph type="ftr" sz="quarter" idx="11"/>
          </p:nvPr>
        </p:nvSpPr>
        <p:spPr/>
        <p:txBody>
          <a:bodyPr/>
          <a:lstStyle/>
          <a:p>
            <a:r>
              <a:rPr lang="en-US"/>
              <a:t>Bianca Moisa | Media &amp; Digital Comms Overview</a:t>
            </a:r>
            <a:endParaRPr lang="en-US" dirty="0"/>
          </a:p>
        </p:txBody>
      </p:sp>
      <p:sp>
        <p:nvSpPr>
          <p:cNvPr id="10" name="Slide Number Placeholder 9">
            <a:extLst>
              <a:ext uri="{FF2B5EF4-FFF2-40B4-BE49-F238E27FC236}">
                <a16:creationId xmlns:a16="http://schemas.microsoft.com/office/drawing/2014/main" id="{BEE4B464-E744-A34F-B223-6B554979B8EC}"/>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2047222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title and Comparison">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fr-FR"/>
              <a:t>Modifiez le style du titre</a:t>
            </a:r>
            <a:endParaRPr lang="en-US" dirty="0"/>
          </a:p>
        </p:txBody>
      </p:sp>
      <p:sp>
        <p:nvSpPr>
          <p:cNvPr id="3" name="Text Placeholder 2"/>
          <p:cNvSpPr>
            <a:spLocks noGrp="1"/>
          </p:cNvSpPr>
          <p:nvPr>
            <p:ph type="body" idx="1"/>
          </p:nvPr>
        </p:nvSpPr>
        <p:spPr>
          <a:xfrm>
            <a:off x="407987" y="1592263"/>
            <a:ext cx="5616575" cy="668337"/>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407987" y="2427287"/>
            <a:ext cx="5616575" cy="3762376"/>
          </a:xfrm>
        </p:spPr>
        <p:txBody>
          <a:bodyPr/>
          <a:lstStyle>
            <a:lvl1pPr marL="324000" indent="-324000">
              <a:buFont typeface="Arial" panose="020B0604020202020204" pitchFamily="34" charset="0"/>
              <a:buChar char="•"/>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5" name="Text Placeholder 4"/>
          <p:cNvSpPr>
            <a:spLocks noGrp="1"/>
          </p:cNvSpPr>
          <p:nvPr>
            <p:ph type="body" sz="quarter" idx="3"/>
          </p:nvPr>
        </p:nvSpPr>
        <p:spPr>
          <a:xfrm>
            <a:off x="6172200" y="1604966"/>
            <a:ext cx="5616600" cy="655634"/>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427287"/>
            <a:ext cx="5611813" cy="3762376"/>
          </a:xfrm>
        </p:spPr>
        <p:txBody>
          <a:bodyPr/>
          <a:lstStyle>
            <a:lvl1pPr marL="324000" indent="-324000">
              <a:buFont typeface="Arial" panose="020B0604020202020204" pitchFamily="34" charset="0"/>
              <a:buChar char="•"/>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10" name="Date Placeholder 9">
            <a:extLst>
              <a:ext uri="{FF2B5EF4-FFF2-40B4-BE49-F238E27FC236}">
                <a16:creationId xmlns:a16="http://schemas.microsoft.com/office/drawing/2014/main" id="{0B511762-E0C9-6C4A-9015-D9D3D4FF97C2}"/>
              </a:ext>
            </a:extLst>
          </p:cNvPr>
          <p:cNvSpPr>
            <a:spLocks noGrp="1"/>
          </p:cNvSpPr>
          <p:nvPr>
            <p:ph type="dt" sz="half" idx="10"/>
          </p:nvPr>
        </p:nvSpPr>
        <p:spPr/>
        <p:txBody>
          <a:bodyPr/>
          <a:lstStyle/>
          <a:p>
            <a:r>
              <a:rPr lang="fr-CH"/>
              <a:t>20 March 2026</a:t>
            </a:r>
            <a:endParaRPr lang="en-US" dirty="0"/>
          </a:p>
        </p:txBody>
      </p:sp>
      <p:sp>
        <p:nvSpPr>
          <p:cNvPr id="11" name="Footer Placeholder 10">
            <a:extLst>
              <a:ext uri="{FF2B5EF4-FFF2-40B4-BE49-F238E27FC236}">
                <a16:creationId xmlns:a16="http://schemas.microsoft.com/office/drawing/2014/main" id="{E2689900-D127-9840-8E06-B694B9FE1267}"/>
              </a:ext>
            </a:extLst>
          </p:cNvPr>
          <p:cNvSpPr>
            <a:spLocks noGrp="1"/>
          </p:cNvSpPr>
          <p:nvPr>
            <p:ph type="ftr" sz="quarter" idx="11"/>
          </p:nvPr>
        </p:nvSpPr>
        <p:spPr/>
        <p:txBody>
          <a:bodyPr/>
          <a:lstStyle/>
          <a:p>
            <a:r>
              <a:rPr lang="en-US"/>
              <a:t>Bianca Moisa | Media &amp; Digital Comms Overview</a:t>
            </a:r>
            <a:endParaRPr lang="en-US" dirty="0"/>
          </a:p>
        </p:txBody>
      </p:sp>
      <p:sp>
        <p:nvSpPr>
          <p:cNvPr id="12" name="Slide Number Placeholder 11">
            <a:extLst>
              <a:ext uri="{FF2B5EF4-FFF2-40B4-BE49-F238E27FC236}">
                <a16:creationId xmlns:a16="http://schemas.microsoft.com/office/drawing/2014/main" id="{7B398DFD-572D-D549-8BBF-A86A1DFF026F}"/>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678086151"/>
      </p:ext>
    </p:extLst>
  </p:cSld>
  <p:clrMapOvr>
    <a:masterClrMapping/>
  </p:clrMapOvr>
  <p:extLst>
    <p:ext uri="{DCECCB84-F9BA-43D5-87BE-67443E8EF086}">
      <p15:sldGuideLst xmlns:p15="http://schemas.microsoft.com/office/powerpoint/2012/main">
        <p15:guide id="1" orient="horz" pos="1434" userDrawn="1">
          <p15:clr>
            <a:srgbClr val="FBAE40"/>
          </p15:clr>
        </p15:guide>
        <p15:guide id="2" orient="horz" pos="152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407989" y="373593"/>
            <a:ext cx="5616574" cy="1065742"/>
          </a:xfrm>
        </p:spPr>
        <p:txBody>
          <a:bodyPr/>
          <a:lstStyle/>
          <a:p>
            <a:r>
              <a:rPr lang="fr-FR"/>
              <a:t>Modifiez le style du titre</a:t>
            </a:r>
            <a:endParaRPr lang="en-US" dirty="0"/>
          </a:p>
        </p:txBody>
      </p:sp>
      <p:sp>
        <p:nvSpPr>
          <p:cNvPr id="3" name="Content Placeholder 2"/>
          <p:cNvSpPr>
            <a:spLocks noGrp="1"/>
          </p:cNvSpPr>
          <p:nvPr>
            <p:ph sz="half" idx="1"/>
          </p:nvPr>
        </p:nvSpPr>
        <p:spPr>
          <a:xfrm>
            <a:off x="407987" y="1598658"/>
            <a:ext cx="5616575" cy="4608512"/>
          </a:xfrm>
        </p:spPr>
        <p:txBody>
          <a:bodyPr/>
          <a:lstStyle>
            <a:lvl1pPr>
              <a:defRPr>
                <a:solidFill>
                  <a:schemeClr val="tx2">
                    <a:lumMod val="50000"/>
                  </a:schemeClr>
                </a:solidFill>
              </a:defRPr>
            </a:lvl1pPr>
            <a:lvl2pPr>
              <a:lnSpc>
                <a:spcPct val="100000"/>
              </a:lnSpc>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9" name="Picture Placeholder 8">
            <a:extLst>
              <a:ext uri="{FF2B5EF4-FFF2-40B4-BE49-F238E27FC236}">
                <a16:creationId xmlns:a16="http://schemas.microsoft.com/office/drawing/2014/main" id="{94588863-2E7B-784C-BD2D-8C3D0E7E1D84}"/>
              </a:ext>
            </a:extLst>
          </p:cNvPr>
          <p:cNvSpPr>
            <a:spLocks noGrp="1"/>
          </p:cNvSpPr>
          <p:nvPr>
            <p:ph type="pic" sz="quarter" idx="13" hasCustomPrompt="1"/>
          </p:nvPr>
        </p:nvSpPr>
        <p:spPr>
          <a:xfrm>
            <a:off x="6167438" y="0"/>
            <a:ext cx="6024562" cy="6317986"/>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4" name="Date Placeholder 3">
            <a:extLst>
              <a:ext uri="{FF2B5EF4-FFF2-40B4-BE49-F238E27FC236}">
                <a16:creationId xmlns:a16="http://schemas.microsoft.com/office/drawing/2014/main" id="{0B2981A2-06D5-5F4B-9504-4CD77560E607}"/>
              </a:ext>
            </a:extLst>
          </p:cNvPr>
          <p:cNvSpPr>
            <a:spLocks noGrp="1"/>
          </p:cNvSpPr>
          <p:nvPr>
            <p:ph type="dt" sz="half" idx="14"/>
          </p:nvPr>
        </p:nvSpPr>
        <p:spPr/>
        <p:txBody>
          <a:bodyPr/>
          <a:lstStyle/>
          <a:p>
            <a:r>
              <a:rPr lang="fr-CH"/>
              <a:t>20 March 2026</a:t>
            </a:r>
            <a:endParaRPr lang="en-US" dirty="0"/>
          </a:p>
        </p:txBody>
      </p:sp>
      <p:sp>
        <p:nvSpPr>
          <p:cNvPr id="8" name="Footer Placeholder 7">
            <a:extLst>
              <a:ext uri="{FF2B5EF4-FFF2-40B4-BE49-F238E27FC236}">
                <a16:creationId xmlns:a16="http://schemas.microsoft.com/office/drawing/2014/main" id="{70F37B2A-B53F-3C4D-BD2B-2DAF3F47C071}"/>
              </a:ext>
            </a:extLst>
          </p:cNvPr>
          <p:cNvSpPr>
            <a:spLocks noGrp="1"/>
          </p:cNvSpPr>
          <p:nvPr>
            <p:ph type="ftr" sz="quarter" idx="15"/>
          </p:nvPr>
        </p:nvSpPr>
        <p:spPr/>
        <p:txBody>
          <a:bodyPr/>
          <a:lstStyle/>
          <a:p>
            <a:r>
              <a:rPr lang="en-US"/>
              <a:t>Bianca Moisa | Media &amp; Digital Comms Overview</a:t>
            </a:r>
            <a:endParaRPr lang="en-US" dirty="0"/>
          </a:p>
        </p:txBody>
      </p:sp>
      <p:sp>
        <p:nvSpPr>
          <p:cNvPr id="10" name="Slide Number Placeholder 9">
            <a:extLst>
              <a:ext uri="{FF2B5EF4-FFF2-40B4-BE49-F238E27FC236}">
                <a16:creationId xmlns:a16="http://schemas.microsoft.com/office/drawing/2014/main" id="{8DD1311B-199C-CA4B-81C4-F7ADC1D9977D}"/>
              </a:ext>
            </a:extLst>
          </p:cNvPr>
          <p:cNvSpPr>
            <a:spLocks noGrp="1"/>
          </p:cNvSpPr>
          <p:nvPr>
            <p:ph type="sldNum" sz="quarter" idx="16"/>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180871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2 Pictures horizontal">
    <p:spTree>
      <p:nvGrpSpPr>
        <p:cNvPr id="1" name=""/>
        <p:cNvGrpSpPr/>
        <p:nvPr/>
      </p:nvGrpSpPr>
      <p:grpSpPr>
        <a:xfrm>
          <a:off x="0" y="0"/>
          <a:ext cx="0" cy="0"/>
          <a:chOff x="0" y="0"/>
          <a:chExt cx="0" cy="0"/>
        </a:xfrm>
      </p:grpSpPr>
      <p:sp>
        <p:nvSpPr>
          <p:cNvPr id="2" name="Title 1"/>
          <p:cNvSpPr>
            <a:spLocks noGrp="1"/>
          </p:cNvSpPr>
          <p:nvPr>
            <p:ph type="title"/>
          </p:nvPr>
        </p:nvSpPr>
        <p:spPr>
          <a:xfrm>
            <a:off x="407989" y="373593"/>
            <a:ext cx="11376024" cy="1065742"/>
          </a:xfrm>
        </p:spPr>
        <p:txBody>
          <a:bodyPr/>
          <a:lstStyle/>
          <a:p>
            <a:r>
              <a:rPr lang="fr-FR"/>
              <a:t>Modifiez le style du titre</a:t>
            </a:r>
            <a:endParaRPr lang="en-US" dirty="0"/>
          </a:p>
        </p:txBody>
      </p:sp>
      <p:sp>
        <p:nvSpPr>
          <p:cNvPr id="3" name="Content Placeholder 2"/>
          <p:cNvSpPr>
            <a:spLocks noGrp="1"/>
          </p:cNvSpPr>
          <p:nvPr>
            <p:ph sz="half" idx="1"/>
          </p:nvPr>
        </p:nvSpPr>
        <p:spPr>
          <a:xfrm>
            <a:off x="407987" y="1598658"/>
            <a:ext cx="5616575" cy="4608512"/>
          </a:xfrm>
        </p:spPr>
        <p:txBody>
          <a:bodyPr/>
          <a:lstStyle>
            <a:lvl1pPr>
              <a:defRPr>
                <a:solidFill>
                  <a:schemeClr val="tx2">
                    <a:lumMod val="50000"/>
                  </a:schemeClr>
                </a:solidFill>
              </a:defRPr>
            </a:lvl1pPr>
            <a:lvl2pPr>
              <a:lnSpc>
                <a:spcPct val="100000"/>
              </a:lnSpc>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4" name="Date Placeholder 3">
            <a:extLst>
              <a:ext uri="{FF2B5EF4-FFF2-40B4-BE49-F238E27FC236}">
                <a16:creationId xmlns:a16="http://schemas.microsoft.com/office/drawing/2014/main" id="{0B2981A2-06D5-5F4B-9504-4CD77560E607}"/>
              </a:ext>
            </a:extLst>
          </p:cNvPr>
          <p:cNvSpPr>
            <a:spLocks noGrp="1"/>
          </p:cNvSpPr>
          <p:nvPr>
            <p:ph type="dt" sz="half" idx="14"/>
          </p:nvPr>
        </p:nvSpPr>
        <p:spPr/>
        <p:txBody>
          <a:bodyPr/>
          <a:lstStyle/>
          <a:p>
            <a:r>
              <a:rPr lang="fr-CH"/>
              <a:t>20 March 2026</a:t>
            </a:r>
            <a:endParaRPr lang="en-US" dirty="0"/>
          </a:p>
        </p:txBody>
      </p:sp>
      <p:sp>
        <p:nvSpPr>
          <p:cNvPr id="8" name="Footer Placeholder 7">
            <a:extLst>
              <a:ext uri="{FF2B5EF4-FFF2-40B4-BE49-F238E27FC236}">
                <a16:creationId xmlns:a16="http://schemas.microsoft.com/office/drawing/2014/main" id="{70F37B2A-B53F-3C4D-BD2B-2DAF3F47C071}"/>
              </a:ext>
            </a:extLst>
          </p:cNvPr>
          <p:cNvSpPr>
            <a:spLocks noGrp="1"/>
          </p:cNvSpPr>
          <p:nvPr>
            <p:ph type="ftr" sz="quarter" idx="15"/>
          </p:nvPr>
        </p:nvSpPr>
        <p:spPr/>
        <p:txBody>
          <a:bodyPr/>
          <a:lstStyle/>
          <a:p>
            <a:r>
              <a:rPr lang="en-US"/>
              <a:t>Bianca Moisa | Media &amp; Digital Comms Overview</a:t>
            </a:r>
            <a:endParaRPr lang="en-US" dirty="0"/>
          </a:p>
        </p:txBody>
      </p:sp>
      <p:sp>
        <p:nvSpPr>
          <p:cNvPr id="10" name="Slide Number Placeholder 9">
            <a:extLst>
              <a:ext uri="{FF2B5EF4-FFF2-40B4-BE49-F238E27FC236}">
                <a16:creationId xmlns:a16="http://schemas.microsoft.com/office/drawing/2014/main" id="{8DD1311B-199C-CA4B-81C4-F7ADC1D9977D}"/>
              </a:ext>
            </a:extLst>
          </p:cNvPr>
          <p:cNvSpPr>
            <a:spLocks noGrp="1"/>
          </p:cNvSpPr>
          <p:nvPr>
            <p:ph type="sldNum" sz="quarter" idx="16"/>
          </p:nvPr>
        </p:nvSpPr>
        <p:spPr/>
        <p:txBody>
          <a:bodyPr/>
          <a:lstStyle/>
          <a:p>
            <a:fld id="{36B5EA5A-BC32-A742-B11B-8E7414D5B535}" type="slidenum">
              <a:rPr lang="en-US" smtClean="0"/>
              <a:pPr/>
              <a:t>‹#›</a:t>
            </a:fld>
            <a:endParaRPr lang="en-US" dirty="0"/>
          </a:p>
        </p:txBody>
      </p:sp>
      <p:sp>
        <p:nvSpPr>
          <p:cNvPr id="11" name="Picture Placeholder 5">
            <a:extLst>
              <a:ext uri="{FF2B5EF4-FFF2-40B4-BE49-F238E27FC236}">
                <a16:creationId xmlns:a16="http://schemas.microsoft.com/office/drawing/2014/main" id="{47B07ADD-2F17-5640-985B-72FA646913F0}"/>
              </a:ext>
            </a:extLst>
          </p:cNvPr>
          <p:cNvSpPr>
            <a:spLocks noGrp="1"/>
          </p:cNvSpPr>
          <p:nvPr>
            <p:ph type="pic" sz="quarter" idx="13" hasCustomPrompt="1"/>
          </p:nvPr>
        </p:nvSpPr>
        <p:spPr>
          <a:xfrm>
            <a:off x="6167438" y="1592263"/>
            <a:ext cx="5616575" cy="2232025"/>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12" name="Picture Placeholder 5">
            <a:extLst>
              <a:ext uri="{FF2B5EF4-FFF2-40B4-BE49-F238E27FC236}">
                <a16:creationId xmlns:a16="http://schemas.microsoft.com/office/drawing/2014/main" id="{AB41C95B-0CD0-B44F-9130-66CCD53B86BB}"/>
              </a:ext>
            </a:extLst>
          </p:cNvPr>
          <p:cNvSpPr>
            <a:spLocks noGrp="1"/>
          </p:cNvSpPr>
          <p:nvPr>
            <p:ph type="pic" sz="quarter" idx="17" hasCustomPrompt="1"/>
          </p:nvPr>
        </p:nvSpPr>
        <p:spPr>
          <a:xfrm>
            <a:off x="6167438" y="3969703"/>
            <a:ext cx="5616575" cy="2232025"/>
          </a:xfrm>
          <a:pattFill prst="lgCheck">
            <a:fgClr>
              <a:schemeClr val="accent4"/>
            </a:fgClr>
            <a:bgClr>
              <a:schemeClr val="bg1"/>
            </a:bgClr>
          </a:pattFill>
        </p:spPr>
        <p:txBody>
          <a:bodyPr anchor="ctr"/>
          <a:lstStyle>
            <a:lvl1pPr algn="ctr">
              <a:defRPr/>
            </a:lvl1pPr>
          </a:lstStyle>
          <a:p>
            <a:r>
              <a:rPr lang="en-US" dirty="0"/>
              <a:t>Drag and drop picture</a:t>
            </a:r>
          </a:p>
        </p:txBody>
      </p:sp>
    </p:spTree>
    <p:extLst>
      <p:ext uri="{BB962C8B-B14F-4D97-AF65-F5344CB8AC3E}">
        <p14:creationId xmlns:p14="http://schemas.microsoft.com/office/powerpoint/2010/main" val="2036724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4 Pictures">
    <p:spTree>
      <p:nvGrpSpPr>
        <p:cNvPr id="1" name=""/>
        <p:cNvGrpSpPr/>
        <p:nvPr/>
      </p:nvGrpSpPr>
      <p:grpSpPr>
        <a:xfrm>
          <a:off x="0" y="0"/>
          <a:ext cx="0" cy="0"/>
          <a:chOff x="0" y="0"/>
          <a:chExt cx="0" cy="0"/>
        </a:xfrm>
      </p:grpSpPr>
      <p:sp>
        <p:nvSpPr>
          <p:cNvPr id="2" name="Title 1"/>
          <p:cNvSpPr>
            <a:spLocks noGrp="1"/>
          </p:cNvSpPr>
          <p:nvPr>
            <p:ph type="title"/>
          </p:nvPr>
        </p:nvSpPr>
        <p:spPr>
          <a:xfrm>
            <a:off x="407989" y="373593"/>
            <a:ext cx="11376024" cy="1065742"/>
          </a:xfrm>
        </p:spPr>
        <p:txBody>
          <a:bodyPr/>
          <a:lstStyle/>
          <a:p>
            <a:r>
              <a:rPr lang="fr-FR"/>
              <a:t>Modifiez le style du titre</a:t>
            </a:r>
            <a:endParaRPr lang="en-US" dirty="0"/>
          </a:p>
        </p:txBody>
      </p:sp>
      <p:sp>
        <p:nvSpPr>
          <p:cNvPr id="3" name="Content Placeholder 2"/>
          <p:cNvSpPr>
            <a:spLocks noGrp="1"/>
          </p:cNvSpPr>
          <p:nvPr>
            <p:ph sz="half" idx="1"/>
          </p:nvPr>
        </p:nvSpPr>
        <p:spPr>
          <a:xfrm>
            <a:off x="407987" y="1598658"/>
            <a:ext cx="3708401" cy="4608512"/>
          </a:xfrm>
        </p:spPr>
        <p:txBody>
          <a:bodyPr/>
          <a:lstStyle>
            <a:lvl1pPr>
              <a:defRPr>
                <a:solidFill>
                  <a:schemeClr val="tx2">
                    <a:lumMod val="50000"/>
                  </a:schemeClr>
                </a:solidFill>
              </a:defRPr>
            </a:lvl1pPr>
            <a:lvl2pPr>
              <a:lnSpc>
                <a:spcPct val="120000"/>
              </a:lnSpc>
              <a:defRPr/>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p:txBody>
      </p:sp>
      <p:sp>
        <p:nvSpPr>
          <p:cNvPr id="4" name="Date Placeholder 3">
            <a:extLst>
              <a:ext uri="{FF2B5EF4-FFF2-40B4-BE49-F238E27FC236}">
                <a16:creationId xmlns:a16="http://schemas.microsoft.com/office/drawing/2014/main" id="{0B2981A2-06D5-5F4B-9504-4CD77560E607}"/>
              </a:ext>
            </a:extLst>
          </p:cNvPr>
          <p:cNvSpPr>
            <a:spLocks noGrp="1"/>
          </p:cNvSpPr>
          <p:nvPr>
            <p:ph type="dt" sz="half" idx="14"/>
          </p:nvPr>
        </p:nvSpPr>
        <p:spPr/>
        <p:txBody>
          <a:bodyPr/>
          <a:lstStyle/>
          <a:p>
            <a:r>
              <a:rPr lang="fr-CH"/>
              <a:t>20 March 2026</a:t>
            </a:r>
            <a:endParaRPr lang="en-US" dirty="0"/>
          </a:p>
        </p:txBody>
      </p:sp>
      <p:sp>
        <p:nvSpPr>
          <p:cNvPr id="8" name="Footer Placeholder 7">
            <a:extLst>
              <a:ext uri="{FF2B5EF4-FFF2-40B4-BE49-F238E27FC236}">
                <a16:creationId xmlns:a16="http://schemas.microsoft.com/office/drawing/2014/main" id="{70F37B2A-B53F-3C4D-BD2B-2DAF3F47C071}"/>
              </a:ext>
            </a:extLst>
          </p:cNvPr>
          <p:cNvSpPr>
            <a:spLocks noGrp="1"/>
          </p:cNvSpPr>
          <p:nvPr>
            <p:ph type="ftr" sz="quarter" idx="15"/>
          </p:nvPr>
        </p:nvSpPr>
        <p:spPr/>
        <p:txBody>
          <a:bodyPr/>
          <a:lstStyle/>
          <a:p>
            <a:r>
              <a:rPr lang="en-US"/>
              <a:t>Bianca Moisa | Media &amp; Digital Comms Overview</a:t>
            </a:r>
            <a:endParaRPr lang="en-US" dirty="0"/>
          </a:p>
        </p:txBody>
      </p:sp>
      <p:sp>
        <p:nvSpPr>
          <p:cNvPr id="10" name="Slide Number Placeholder 9">
            <a:extLst>
              <a:ext uri="{FF2B5EF4-FFF2-40B4-BE49-F238E27FC236}">
                <a16:creationId xmlns:a16="http://schemas.microsoft.com/office/drawing/2014/main" id="{8DD1311B-199C-CA4B-81C4-F7ADC1D9977D}"/>
              </a:ext>
            </a:extLst>
          </p:cNvPr>
          <p:cNvSpPr>
            <a:spLocks noGrp="1"/>
          </p:cNvSpPr>
          <p:nvPr>
            <p:ph type="sldNum" sz="quarter" idx="16"/>
          </p:nvPr>
        </p:nvSpPr>
        <p:spPr/>
        <p:txBody>
          <a:bodyPr/>
          <a:lstStyle/>
          <a:p>
            <a:fld id="{36B5EA5A-BC32-A742-B11B-8E7414D5B535}" type="slidenum">
              <a:rPr lang="en-US" smtClean="0"/>
              <a:pPr/>
              <a:t>‹#›</a:t>
            </a:fld>
            <a:endParaRPr lang="en-US" dirty="0"/>
          </a:p>
        </p:txBody>
      </p:sp>
      <p:sp>
        <p:nvSpPr>
          <p:cNvPr id="9" name="Picture Placeholder 5">
            <a:extLst>
              <a:ext uri="{FF2B5EF4-FFF2-40B4-BE49-F238E27FC236}">
                <a16:creationId xmlns:a16="http://schemas.microsoft.com/office/drawing/2014/main" id="{255B7D9F-7313-2F46-8079-FEA6DAA0CF20}"/>
              </a:ext>
            </a:extLst>
          </p:cNvPr>
          <p:cNvSpPr>
            <a:spLocks noGrp="1"/>
          </p:cNvSpPr>
          <p:nvPr>
            <p:ph type="pic" sz="quarter" idx="13" hasCustomPrompt="1"/>
          </p:nvPr>
        </p:nvSpPr>
        <p:spPr>
          <a:xfrm>
            <a:off x="8075613" y="1592263"/>
            <a:ext cx="3708400" cy="2232025"/>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13" name="Picture Placeholder 5">
            <a:extLst>
              <a:ext uri="{FF2B5EF4-FFF2-40B4-BE49-F238E27FC236}">
                <a16:creationId xmlns:a16="http://schemas.microsoft.com/office/drawing/2014/main" id="{AECDCA30-A5C6-3549-9DAD-01819664F157}"/>
              </a:ext>
            </a:extLst>
          </p:cNvPr>
          <p:cNvSpPr>
            <a:spLocks noGrp="1"/>
          </p:cNvSpPr>
          <p:nvPr>
            <p:ph type="pic" sz="quarter" idx="17" hasCustomPrompt="1"/>
          </p:nvPr>
        </p:nvSpPr>
        <p:spPr>
          <a:xfrm>
            <a:off x="8124681" y="3969703"/>
            <a:ext cx="3659332" cy="2232025"/>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14" name="Picture Placeholder 5">
            <a:extLst>
              <a:ext uri="{FF2B5EF4-FFF2-40B4-BE49-F238E27FC236}">
                <a16:creationId xmlns:a16="http://schemas.microsoft.com/office/drawing/2014/main" id="{0332EED6-F049-354D-90C1-2CDBDFEB153D}"/>
              </a:ext>
            </a:extLst>
          </p:cNvPr>
          <p:cNvSpPr>
            <a:spLocks noGrp="1"/>
          </p:cNvSpPr>
          <p:nvPr>
            <p:ph type="pic" sz="quarter" idx="18" hasCustomPrompt="1"/>
          </p:nvPr>
        </p:nvSpPr>
        <p:spPr>
          <a:xfrm>
            <a:off x="4259263" y="1592263"/>
            <a:ext cx="3659332" cy="2232025"/>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15" name="Picture Placeholder 5">
            <a:extLst>
              <a:ext uri="{FF2B5EF4-FFF2-40B4-BE49-F238E27FC236}">
                <a16:creationId xmlns:a16="http://schemas.microsoft.com/office/drawing/2014/main" id="{A46E76A3-B525-534D-9396-8E4D08F06F6A}"/>
              </a:ext>
            </a:extLst>
          </p:cNvPr>
          <p:cNvSpPr>
            <a:spLocks noGrp="1"/>
          </p:cNvSpPr>
          <p:nvPr>
            <p:ph type="pic" sz="quarter" idx="19" hasCustomPrompt="1"/>
          </p:nvPr>
        </p:nvSpPr>
        <p:spPr>
          <a:xfrm>
            <a:off x="4259263" y="3978015"/>
            <a:ext cx="3659332" cy="2232025"/>
          </a:xfrm>
          <a:pattFill prst="lgCheck">
            <a:fgClr>
              <a:schemeClr val="accent4"/>
            </a:fgClr>
            <a:bgClr>
              <a:schemeClr val="bg1"/>
            </a:bgClr>
          </a:pattFill>
        </p:spPr>
        <p:txBody>
          <a:bodyPr anchor="ctr"/>
          <a:lstStyle>
            <a:lvl1pPr algn="ctr">
              <a:defRPr/>
            </a:lvl1pPr>
          </a:lstStyle>
          <a:p>
            <a:r>
              <a:rPr lang="en-US" dirty="0"/>
              <a:t>Drag and drop picture</a:t>
            </a:r>
          </a:p>
        </p:txBody>
      </p:sp>
    </p:spTree>
    <p:extLst>
      <p:ext uri="{BB962C8B-B14F-4D97-AF65-F5344CB8AC3E}">
        <p14:creationId xmlns:p14="http://schemas.microsoft.com/office/powerpoint/2010/main" val="3407050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titles and 2 Pictures ">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fr-FR"/>
              <a:t>Modifiez le style du titre</a:t>
            </a:r>
            <a:endParaRPr lang="en-US" dirty="0"/>
          </a:p>
        </p:txBody>
      </p:sp>
      <p:sp>
        <p:nvSpPr>
          <p:cNvPr id="3" name="Text Placeholder 2"/>
          <p:cNvSpPr>
            <a:spLocks noGrp="1"/>
          </p:cNvSpPr>
          <p:nvPr>
            <p:ph type="body" idx="1"/>
          </p:nvPr>
        </p:nvSpPr>
        <p:spPr>
          <a:xfrm>
            <a:off x="407987" y="1592263"/>
            <a:ext cx="5616575" cy="668337"/>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5" name="Text Placeholder 4"/>
          <p:cNvSpPr>
            <a:spLocks noGrp="1"/>
          </p:cNvSpPr>
          <p:nvPr>
            <p:ph type="body" sz="quarter" idx="3"/>
          </p:nvPr>
        </p:nvSpPr>
        <p:spPr>
          <a:xfrm>
            <a:off x="6172200" y="1604966"/>
            <a:ext cx="5616600" cy="655634"/>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407988" y="2420938"/>
            <a:ext cx="5616575" cy="3779837"/>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4" name="Date Placeholder 3">
            <a:extLst>
              <a:ext uri="{FF2B5EF4-FFF2-40B4-BE49-F238E27FC236}">
                <a16:creationId xmlns:a16="http://schemas.microsoft.com/office/drawing/2014/main" id="{ED4B0609-1753-094D-A27B-B1604B6E44F9}"/>
              </a:ext>
            </a:extLst>
          </p:cNvPr>
          <p:cNvSpPr>
            <a:spLocks noGrp="1"/>
          </p:cNvSpPr>
          <p:nvPr>
            <p:ph type="dt" sz="half" idx="15"/>
          </p:nvPr>
        </p:nvSpPr>
        <p:spPr/>
        <p:txBody>
          <a:bodyPr/>
          <a:lstStyle/>
          <a:p>
            <a:r>
              <a:rPr lang="fr-CH"/>
              <a:t>20 March 2026</a:t>
            </a:r>
            <a:endParaRPr lang="en-US" dirty="0"/>
          </a:p>
        </p:txBody>
      </p:sp>
      <p:sp>
        <p:nvSpPr>
          <p:cNvPr id="6" name="Footer Placeholder 5">
            <a:extLst>
              <a:ext uri="{FF2B5EF4-FFF2-40B4-BE49-F238E27FC236}">
                <a16:creationId xmlns:a16="http://schemas.microsoft.com/office/drawing/2014/main" id="{D3380C24-4584-494A-B2E2-7C02911E02E7}"/>
              </a:ext>
            </a:extLst>
          </p:cNvPr>
          <p:cNvSpPr>
            <a:spLocks noGrp="1"/>
          </p:cNvSpPr>
          <p:nvPr>
            <p:ph type="ftr" sz="quarter" idx="16"/>
          </p:nvPr>
        </p:nvSpPr>
        <p:spPr/>
        <p:txBody>
          <a:bodyPr/>
          <a:lstStyle/>
          <a:p>
            <a:r>
              <a:rPr lang="en-US"/>
              <a:t>Bianca Moisa | Media &amp; Digital Comms Overview</a:t>
            </a:r>
            <a:endParaRPr lang="en-US" dirty="0"/>
          </a:p>
        </p:txBody>
      </p:sp>
      <p:sp>
        <p:nvSpPr>
          <p:cNvPr id="10" name="Slide Number Placeholder 9">
            <a:extLst>
              <a:ext uri="{FF2B5EF4-FFF2-40B4-BE49-F238E27FC236}">
                <a16:creationId xmlns:a16="http://schemas.microsoft.com/office/drawing/2014/main" id="{89BEDBAA-E014-4E48-AA09-5D0DC18C0C76}"/>
              </a:ext>
            </a:extLst>
          </p:cNvPr>
          <p:cNvSpPr>
            <a:spLocks noGrp="1"/>
          </p:cNvSpPr>
          <p:nvPr>
            <p:ph type="sldNum" sz="quarter" idx="17"/>
          </p:nvPr>
        </p:nvSpPr>
        <p:spPr/>
        <p:txBody>
          <a:bodyPr/>
          <a:lstStyle/>
          <a:p>
            <a:fld id="{36B5EA5A-BC32-A742-B11B-8E7414D5B535}" type="slidenum">
              <a:rPr lang="en-US" smtClean="0"/>
              <a:pPr/>
              <a:t>‹#›</a:t>
            </a:fld>
            <a:endParaRPr lang="en-US" dirty="0"/>
          </a:p>
        </p:txBody>
      </p:sp>
      <p:sp>
        <p:nvSpPr>
          <p:cNvPr id="8" name="Picture Placeholder 7">
            <a:extLst>
              <a:ext uri="{FF2B5EF4-FFF2-40B4-BE49-F238E27FC236}">
                <a16:creationId xmlns:a16="http://schemas.microsoft.com/office/drawing/2014/main" id="{D35BE112-10C7-F548-91D2-DD3128654F33}"/>
              </a:ext>
            </a:extLst>
          </p:cNvPr>
          <p:cNvSpPr>
            <a:spLocks noGrp="1"/>
          </p:cNvSpPr>
          <p:nvPr>
            <p:ph type="pic" sz="quarter" idx="18" hasCustomPrompt="1"/>
          </p:nvPr>
        </p:nvSpPr>
        <p:spPr>
          <a:xfrm>
            <a:off x="6172200" y="2420938"/>
            <a:ext cx="5616575" cy="3779837"/>
          </a:xfrm>
          <a:pattFill prst="lgCheck">
            <a:fgClr>
              <a:schemeClr val="accent4"/>
            </a:fgClr>
            <a:bgClr>
              <a:schemeClr val="bg1"/>
            </a:bgClr>
          </a:pattFill>
        </p:spPr>
        <p:txBody>
          <a:bodyPr anchor="ctr" anchorCtr="0"/>
          <a:lstStyle>
            <a:lvl1pPr algn="ctr">
              <a:defRPr/>
            </a:lvl1pPr>
          </a:lstStyle>
          <a:p>
            <a:r>
              <a:rPr lang="en-GB" dirty="0"/>
              <a:t>Drag and Drop picture</a:t>
            </a:r>
          </a:p>
        </p:txBody>
      </p:sp>
    </p:spTree>
    <p:extLst>
      <p:ext uri="{BB962C8B-B14F-4D97-AF65-F5344CB8AC3E}">
        <p14:creationId xmlns:p14="http://schemas.microsoft.com/office/powerpoint/2010/main" val="2845831817"/>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title and 3 Picture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fr-FR"/>
              <a:t>Modifiez le style du titre</a:t>
            </a:r>
            <a:endParaRPr lang="en-US" dirty="0"/>
          </a:p>
        </p:txBody>
      </p:sp>
      <p:sp>
        <p:nvSpPr>
          <p:cNvPr id="3" name="Text Placeholder 2"/>
          <p:cNvSpPr>
            <a:spLocks noGrp="1"/>
          </p:cNvSpPr>
          <p:nvPr>
            <p:ph type="body" idx="1"/>
          </p:nvPr>
        </p:nvSpPr>
        <p:spPr>
          <a:xfrm>
            <a:off x="407987" y="1592263"/>
            <a:ext cx="3708401" cy="668337"/>
          </a:xfrm>
        </p:spPr>
        <p:txBody>
          <a:bodyPr anchor="t" anchorCtr="0"/>
          <a:lstStyle>
            <a:lvl1pPr marL="0" indent="0">
              <a:lnSpc>
                <a:spcPct val="100000"/>
              </a:lnSpc>
              <a:spcBef>
                <a:spcPts val="400"/>
              </a:spcBef>
              <a:spcAft>
                <a:spcPts val="0"/>
              </a:spcAft>
              <a:buNone/>
              <a:defRPr sz="21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5" name="Text Placeholder 4"/>
          <p:cNvSpPr>
            <a:spLocks noGrp="1"/>
          </p:cNvSpPr>
          <p:nvPr>
            <p:ph type="body" sz="quarter" idx="3"/>
          </p:nvPr>
        </p:nvSpPr>
        <p:spPr>
          <a:xfrm>
            <a:off x="8075612" y="1604966"/>
            <a:ext cx="3713187" cy="655634"/>
          </a:xfrm>
        </p:spPr>
        <p:txBody>
          <a:bodyPr anchor="t" anchorCtr="0"/>
          <a:lstStyle>
            <a:lvl1pPr marL="0" indent="0">
              <a:spcBef>
                <a:spcPts val="400"/>
              </a:spcBef>
              <a:spcAft>
                <a:spcPts val="0"/>
              </a:spcAft>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407989" y="2420938"/>
            <a:ext cx="3708400" cy="3779837"/>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13" name="Picture Placeholder 12">
            <a:extLst>
              <a:ext uri="{FF2B5EF4-FFF2-40B4-BE49-F238E27FC236}">
                <a16:creationId xmlns:a16="http://schemas.microsoft.com/office/drawing/2014/main" id="{EC779F7E-9707-2542-A19F-DD09A53038A7}"/>
              </a:ext>
            </a:extLst>
          </p:cNvPr>
          <p:cNvSpPr>
            <a:spLocks noGrp="1"/>
          </p:cNvSpPr>
          <p:nvPr>
            <p:ph type="pic" sz="quarter" idx="14" hasCustomPrompt="1"/>
          </p:nvPr>
        </p:nvSpPr>
        <p:spPr>
          <a:xfrm>
            <a:off x="8075613" y="2416175"/>
            <a:ext cx="3713187" cy="3779837"/>
          </a:xfrm>
          <a:pattFill prst="lgCheck">
            <a:fgClr>
              <a:schemeClr val="accent4"/>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a:buNone/>
              <a:tabLst/>
              <a:defRPr b="1"/>
            </a:lvl1pPr>
          </a:lstStyle>
          <a:p>
            <a:r>
              <a:rPr lang="en-US"/>
              <a:t>Drag and Drop picture</a:t>
            </a:r>
            <a:endParaRPr lang="en-US" dirty="0"/>
          </a:p>
        </p:txBody>
      </p:sp>
      <p:sp>
        <p:nvSpPr>
          <p:cNvPr id="10" name="Text Placeholder 2">
            <a:extLst>
              <a:ext uri="{FF2B5EF4-FFF2-40B4-BE49-F238E27FC236}">
                <a16:creationId xmlns:a16="http://schemas.microsoft.com/office/drawing/2014/main" id="{86494478-3D3E-894B-9652-AD035750548C}"/>
              </a:ext>
            </a:extLst>
          </p:cNvPr>
          <p:cNvSpPr>
            <a:spLocks noGrp="1"/>
          </p:cNvSpPr>
          <p:nvPr>
            <p:ph type="body" idx="15"/>
          </p:nvPr>
        </p:nvSpPr>
        <p:spPr>
          <a:xfrm>
            <a:off x="4253846" y="1601227"/>
            <a:ext cx="3708401" cy="668337"/>
          </a:xfrm>
        </p:spPr>
        <p:txBody>
          <a:bodyPr anchor="t" anchorCtr="0"/>
          <a:lstStyle>
            <a:lvl1pPr marL="0" indent="0">
              <a:spcBef>
                <a:spcPts val="400"/>
              </a:spcBef>
              <a:spcAft>
                <a:spcPts val="0"/>
              </a:spcAft>
              <a:buNone/>
              <a:defRPr sz="21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Picture Placeholder 10">
            <a:extLst>
              <a:ext uri="{FF2B5EF4-FFF2-40B4-BE49-F238E27FC236}">
                <a16:creationId xmlns:a16="http://schemas.microsoft.com/office/drawing/2014/main" id="{CF540559-B2D9-2E46-A3D6-32F0B01F69A5}"/>
              </a:ext>
            </a:extLst>
          </p:cNvPr>
          <p:cNvSpPr>
            <a:spLocks noGrp="1"/>
          </p:cNvSpPr>
          <p:nvPr>
            <p:ph type="pic" sz="quarter" idx="16" hasCustomPrompt="1"/>
          </p:nvPr>
        </p:nvSpPr>
        <p:spPr>
          <a:xfrm>
            <a:off x="4253848" y="2429902"/>
            <a:ext cx="3708400" cy="3779837"/>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4" name="Date Placeholder 3">
            <a:extLst>
              <a:ext uri="{FF2B5EF4-FFF2-40B4-BE49-F238E27FC236}">
                <a16:creationId xmlns:a16="http://schemas.microsoft.com/office/drawing/2014/main" id="{E485D2BF-D955-984C-BC88-5F6A8BCB9E71}"/>
              </a:ext>
            </a:extLst>
          </p:cNvPr>
          <p:cNvSpPr>
            <a:spLocks noGrp="1"/>
          </p:cNvSpPr>
          <p:nvPr>
            <p:ph type="dt" sz="half" idx="17"/>
          </p:nvPr>
        </p:nvSpPr>
        <p:spPr/>
        <p:txBody>
          <a:bodyPr/>
          <a:lstStyle/>
          <a:p>
            <a:r>
              <a:rPr lang="fr-CH"/>
              <a:t>20 March 2026</a:t>
            </a:r>
            <a:endParaRPr lang="en-US" dirty="0"/>
          </a:p>
        </p:txBody>
      </p:sp>
      <p:sp>
        <p:nvSpPr>
          <p:cNvPr id="6" name="Footer Placeholder 5">
            <a:extLst>
              <a:ext uri="{FF2B5EF4-FFF2-40B4-BE49-F238E27FC236}">
                <a16:creationId xmlns:a16="http://schemas.microsoft.com/office/drawing/2014/main" id="{26EC0286-4FA5-DB4D-961C-C9035150A22E}"/>
              </a:ext>
            </a:extLst>
          </p:cNvPr>
          <p:cNvSpPr>
            <a:spLocks noGrp="1"/>
          </p:cNvSpPr>
          <p:nvPr>
            <p:ph type="ftr" sz="quarter" idx="18"/>
          </p:nvPr>
        </p:nvSpPr>
        <p:spPr/>
        <p:txBody>
          <a:bodyPr/>
          <a:lstStyle/>
          <a:p>
            <a:r>
              <a:rPr lang="en-US"/>
              <a:t>Bianca Moisa | Media &amp; Digital Comms Overview</a:t>
            </a:r>
            <a:endParaRPr lang="en-US" dirty="0"/>
          </a:p>
        </p:txBody>
      </p:sp>
      <p:sp>
        <p:nvSpPr>
          <p:cNvPr id="14" name="Slide Number Placeholder 13">
            <a:extLst>
              <a:ext uri="{FF2B5EF4-FFF2-40B4-BE49-F238E27FC236}">
                <a16:creationId xmlns:a16="http://schemas.microsoft.com/office/drawing/2014/main" id="{D3A103EE-A109-9549-821B-7193CDF3E17F}"/>
              </a:ext>
            </a:extLst>
          </p:cNvPr>
          <p:cNvSpPr>
            <a:spLocks noGrp="1"/>
          </p:cNvSpPr>
          <p:nvPr>
            <p:ph type="sldNum" sz="quarter" idx="19"/>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2201835388"/>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3 Pictures with boxe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fr-FR"/>
              <a:t>Modifiez le style du titre</a:t>
            </a:r>
            <a:endParaRPr lang="en-US" dirty="0"/>
          </a:p>
        </p:txBody>
      </p:sp>
      <p:sp>
        <p:nvSpPr>
          <p:cNvPr id="10" name="Text Placeholder 2">
            <a:extLst>
              <a:ext uri="{FF2B5EF4-FFF2-40B4-BE49-F238E27FC236}">
                <a16:creationId xmlns:a16="http://schemas.microsoft.com/office/drawing/2014/main" id="{86494478-3D3E-894B-9652-AD035750548C}"/>
              </a:ext>
            </a:extLst>
          </p:cNvPr>
          <p:cNvSpPr>
            <a:spLocks noGrp="1"/>
          </p:cNvSpPr>
          <p:nvPr>
            <p:ph type="body" idx="15"/>
          </p:nvPr>
        </p:nvSpPr>
        <p:spPr>
          <a:xfrm>
            <a:off x="4116386" y="1601376"/>
            <a:ext cx="3960000" cy="1131215"/>
          </a:xfrm>
          <a:solidFill>
            <a:schemeClr val="tx1"/>
          </a:solidFill>
          <a:ln>
            <a:noFill/>
          </a:ln>
        </p:spPr>
        <p:txBody>
          <a:bodyPr lIns="36000" tIns="36000" rIns="36000" bIns="36000" anchor="ctr" anchorCtr="0"/>
          <a:lstStyle>
            <a:lvl1pPr marL="0" indent="0" algn="ctr">
              <a:spcBef>
                <a:spcPts val="0"/>
              </a:spcBef>
              <a:spcAft>
                <a:spcPts val="0"/>
              </a:spcAft>
              <a:buNone/>
              <a:defRPr sz="2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Picture Placeholder 10">
            <a:extLst>
              <a:ext uri="{FF2B5EF4-FFF2-40B4-BE49-F238E27FC236}">
                <a16:creationId xmlns:a16="http://schemas.microsoft.com/office/drawing/2014/main" id="{CF540559-B2D9-2E46-A3D6-32F0B01F69A5}"/>
              </a:ext>
            </a:extLst>
          </p:cNvPr>
          <p:cNvSpPr>
            <a:spLocks noGrp="1"/>
          </p:cNvSpPr>
          <p:nvPr>
            <p:ph type="pic" sz="quarter" idx="16" hasCustomPrompt="1"/>
          </p:nvPr>
        </p:nvSpPr>
        <p:spPr>
          <a:xfrm>
            <a:off x="4116386" y="2732442"/>
            <a:ext cx="3959225" cy="3477297"/>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4" name="Date Placeholder 3">
            <a:extLst>
              <a:ext uri="{FF2B5EF4-FFF2-40B4-BE49-F238E27FC236}">
                <a16:creationId xmlns:a16="http://schemas.microsoft.com/office/drawing/2014/main" id="{E485D2BF-D955-984C-BC88-5F6A8BCB9E71}"/>
              </a:ext>
            </a:extLst>
          </p:cNvPr>
          <p:cNvSpPr>
            <a:spLocks noGrp="1"/>
          </p:cNvSpPr>
          <p:nvPr>
            <p:ph type="dt" sz="half" idx="17"/>
          </p:nvPr>
        </p:nvSpPr>
        <p:spPr/>
        <p:txBody>
          <a:bodyPr/>
          <a:lstStyle/>
          <a:p>
            <a:r>
              <a:rPr lang="fr-CH"/>
              <a:t>20 March 2026</a:t>
            </a:r>
            <a:endParaRPr lang="en-US" dirty="0"/>
          </a:p>
        </p:txBody>
      </p:sp>
      <p:sp>
        <p:nvSpPr>
          <p:cNvPr id="6" name="Footer Placeholder 5">
            <a:extLst>
              <a:ext uri="{FF2B5EF4-FFF2-40B4-BE49-F238E27FC236}">
                <a16:creationId xmlns:a16="http://schemas.microsoft.com/office/drawing/2014/main" id="{26EC0286-4FA5-DB4D-961C-C9035150A22E}"/>
              </a:ext>
            </a:extLst>
          </p:cNvPr>
          <p:cNvSpPr>
            <a:spLocks noGrp="1"/>
          </p:cNvSpPr>
          <p:nvPr>
            <p:ph type="ftr" sz="quarter" idx="18"/>
          </p:nvPr>
        </p:nvSpPr>
        <p:spPr/>
        <p:txBody>
          <a:bodyPr/>
          <a:lstStyle/>
          <a:p>
            <a:r>
              <a:rPr lang="en-US"/>
              <a:t>Bianca Moisa | Media &amp; Digital Comms Overview</a:t>
            </a:r>
            <a:endParaRPr lang="en-US" dirty="0"/>
          </a:p>
        </p:txBody>
      </p:sp>
      <p:sp>
        <p:nvSpPr>
          <p:cNvPr id="14" name="Slide Number Placeholder 13">
            <a:extLst>
              <a:ext uri="{FF2B5EF4-FFF2-40B4-BE49-F238E27FC236}">
                <a16:creationId xmlns:a16="http://schemas.microsoft.com/office/drawing/2014/main" id="{D3A103EE-A109-9549-821B-7193CDF3E17F}"/>
              </a:ext>
            </a:extLst>
          </p:cNvPr>
          <p:cNvSpPr>
            <a:spLocks noGrp="1"/>
          </p:cNvSpPr>
          <p:nvPr>
            <p:ph type="sldNum" sz="quarter" idx="19"/>
          </p:nvPr>
        </p:nvSpPr>
        <p:spPr/>
        <p:txBody>
          <a:bodyPr/>
          <a:lstStyle/>
          <a:p>
            <a:fld id="{36B5EA5A-BC32-A742-B11B-8E7414D5B535}" type="slidenum">
              <a:rPr lang="en-US" smtClean="0"/>
              <a:pPr/>
              <a:t>‹#›</a:t>
            </a:fld>
            <a:endParaRPr lang="en-US" dirty="0"/>
          </a:p>
        </p:txBody>
      </p:sp>
      <p:sp>
        <p:nvSpPr>
          <p:cNvPr id="15" name="Text Placeholder 2">
            <a:extLst>
              <a:ext uri="{FF2B5EF4-FFF2-40B4-BE49-F238E27FC236}">
                <a16:creationId xmlns:a16="http://schemas.microsoft.com/office/drawing/2014/main" id="{F0E95B09-A858-4A4A-B159-8C5B917D41E5}"/>
              </a:ext>
            </a:extLst>
          </p:cNvPr>
          <p:cNvSpPr>
            <a:spLocks noGrp="1"/>
          </p:cNvSpPr>
          <p:nvPr>
            <p:ph type="body" idx="20"/>
          </p:nvPr>
        </p:nvSpPr>
        <p:spPr>
          <a:xfrm>
            <a:off x="3275" y="5078524"/>
            <a:ext cx="3960000" cy="1131215"/>
          </a:xfrm>
          <a:solidFill>
            <a:schemeClr val="tx1"/>
          </a:solidFill>
          <a:ln>
            <a:noFill/>
          </a:ln>
        </p:spPr>
        <p:txBody>
          <a:bodyPr lIns="36000" tIns="36000" rIns="36000" bIns="36000" anchor="ctr" anchorCtr="0"/>
          <a:lstStyle>
            <a:lvl1pPr marL="0" indent="0" algn="ctr">
              <a:spcBef>
                <a:spcPts val="0"/>
              </a:spcBef>
              <a:spcAft>
                <a:spcPts val="0"/>
              </a:spcAft>
              <a:buNone/>
              <a:defRPr sz="2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Picture Placeholder 10">
            <a:extLst>
              <a:ext uri="{FF2B5EF4-FFF2-40B4-BE49-F238E27FC236}">
                <a16:creationId xmlns:a16="http://schemas.microsoft.com/office/drawing/2014/main" id="{2FF76D54-8841-EA4B-B514-DFCE90D05C81}"/>
              </a:ext>
            </a:extLst>
          </p:cNvPr>
          <p:cNvSpPr>
            <a:spLocks noGrp="1"/>
          </p:cNvSpPr>
          <p:nvPr>
            <p:ph type="pic" sz="quarter" idx="21" hasCustomPrompt="1"/>
          </p:nvPr>
        </p:nvSpPr>
        <p:spPr>
          <a:xfrm>
            <a:off x="4050" y="1601376"/>
            <a:ext cx="3959225" cy="3477297"/>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17" name="Text Placeholder 2">
            <a:extLst>
              <a:ext uri="{FF2B5EF4-FFF2-40B4-BE49-F238E27FC236}">
                <a16:creationId xmlns:a16="http://schemas.microsoft.com/office/drawing/2014/main" id="{DED6363A-4107-5A4F-9E1E-0E88F802ABE9}"/>
              </a:ext>
            </a:extLst>
          </p:cNvPr>
          <p:cNvSpPr>
            <a:spLocks noGrp="1"/>
          </p:cNvSpPr>
          <p:nvPr>
            <p:ph type="body" idx="22"/>
          </p:nvPr>
        </p:nvSpPr>
        <p:spPr>
          <a:xfrm>
            <a:off x="8232388" y="5078524"/>
            <a:ext cx="3960000" cy="1131215"/>
          </a:xfrm>
          <a:solidFill>
            <a:schemeClr val="tx1"/>
          </a:solidFill>
          <a:ln>
            <a:noFill/>
          </a:ln>
        </p:spPr>
        <p:txBody>
          <a:bodyPr lIns="36000" tIns="36000" rIns="36000" bIns="36000" anchor="ctr" anchorCtr="0"/>
          <a:lstStyle>
            <a:lvl1pPr marL="0" indent="0" algn="ctr">
              <a:spcBef>
                <a:spcPts val="0"/>
              </a:spcBef>
              <a:spcAft>
                <a:spcPts val="0"/>
              </a:spcAft>
              <a:buNone/>
              <a:defRPr sz="2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8" name="Picture Placeholder 10">
            <a:extLst>
              <a:ext uri="{FF2B5EF4-FFF2-40B4-BE49-F238E27FC236}">
                <a16:creationId xmlns:a16="http://schemas.microsoft.com/office/drawing/2014/main" id="{91039F33-9CD5-004A-9F94-52D16B2EB081}"/>
              </a:ext>
            </a:extLst>
          </p:cNvPr>
          <p:cNvSpPr>
            <a:spLocks noGrp="1"/>
          </p:cNvSpPr>
          <p:nvPr>
            <p:ph type="pic" sz="quarter" idx="23" hasCustomPrompt="1"/>
          </p:nvPr>
        </p:nvSpPr>
        <p:spPr>
          <a:xfrm>
            <a:off x="8232388" y="1601376"/>
            <a:ext cx="3959225" cy="3477297"/>
          </a:xfrm>
          <a:pattFill prst="lgCheck">
            <a:fgClr>
              <a:schemeClr val="accent4"/>
            </a:fgClr>
            <a:bgClr>
              <a:schemeClr val="bg1"/>
            </a:bgClr>
          </a:pattFill>
        </p:spPr>
        <p:txBody>
          <a:bodyPr anchor="ctr"/>
          <a:lstStyle>
            <a:lvl1pPr algn="ctr">
              <a:defRPr/>
            </a:lvl1pPr>
          </a:lstStyle>
          <a:p>
            <a:r>
              <a:rPr lang="en-US" dirty="0"/>
              <a:t>Drag and Drop picture</a:t>
            </a:r>
          </a:p>
        </p:txBody>
      </p:sp>
    </p:spTree>
    <p:extLst>
      <p:ext uri="{BB962C8B-B14F-4D97-AF65-F5344CB8AC3E}">
        <p14:creationId xmlns:p14="http://schemas.microsoft.com/office/powerpoint/2010/main" val="3550207374"/>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Horizontal and text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fr-FR"/>
              <a:t>Modifiez le style du titre</a:t>
            </a:r>
            <a:endParaRPr lang="en-US" dirty="0"/>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412776" y="1592263"/>
            <a:ext cx="11376024" cy="2563906"/>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6" name="Text Placeholder 5">
            <a:extLst>
              <a:ext uri="{FF2B5EF4-FFF2-40B4-BE49-F238E27FC236}">
                <a16:creationId xmlns:a16="http://schemas.microsoft.com/office/drawing/2014/main" id="{FB7AFC8C-E604-7447-B130-D845972B5A81}"/>
              </a:ext>
            </a:extLst>
          </p:cNvPr>
          <p:cNvSpPr>
            <a:spLocks noGrp="1"/>
          </p:cNvSpPr>
          <p:nvPr>
            <p:ph type="body" sz="quarter" idx="14"/>
          </p:nvPr>
        </p:nvSpPr>
        <p:spPr>
          <a:xfrm>
            <a:off x="407989" y="4294188"/>
            <a:ext cx="3708400" cy="1906587"/>
          </a:xfrm>
        </p:spPr>
        <p:txBody>
          <a:bodyPr/>
          <a:lstStyle/>
          <a:p>
            <a:pPr lvl="0"/>
            <a:r>
              <a:rPr lang="fr-FR"/>
              <a:t>Cliquez pour modifier les styles du texte du masque</a:t>
            </a:r>
          </a:p>
          <a:p>
            <a:pPr lvl="1"/>
            <a:r>
              <a:rPr lang="fr-FR"/>
              <a:t>Deuxième niveau</a:t>
            </a:r>
          </a:p>
          <a:p>
            <a:pPr lvl="2"/>
            <a:r>
              <a:rPr lang="fr-FR"/>
              <a:t>Troisième niveau</a:t>
            </a:r>
          </a:p>
        </p:txBody>
      </p:sp>
      <p:sp>
        <p:nvSpPr>
          <p:cNvPr id="14" name="Text Placeholder 5">
            <a:extLst>
              <a:ext uri="{FF2B5EF4-FFF2-40B4-BE49-F238E27FC236}">
                <a16:creationId xmlns:a16="http://schemas.microsoft.com/office/drawing/2014/main" id="{3933DD4F-F84F-4A45-A378-099F8963A574}"/>
              </a:ext>
            </a:extLst>
          </p:cNvPr>
          <p:cNvSpPr>
            <a:spLocks noGrp="1"/>
          </p:cNvSpPr>
          <p:nvPr>
            <p:ph type="body" sz="quarter" idx="15"/>
          </p:nvPr>
        </p:nvSpPr>
        <p:spPr>
          <a:xfrm>
            <a:off x="4267201" y="4294188"/>
            <a:ext cx="3665537" cy="1906587"/>
          </a:xfrm>
        </p:spPr>
        <p:txBody>
          <a:bodyPr/>
          <a:lstStyle/>
          <a:p>
            <a:pPr lvl="0"/>
            <a:r>
              <a:rPr lang="fr-FR"/>
              <a:t>Cliquez pour modifier les styles du texte du masque</a:t>
            </a:r>
          </a:p>
          <a:p>
            <a:pPr lvl="1"/>
            <a:r>
              <a:rPr lang="fr-FR"/>
              <a:t>Deuxième niveau</a:t>
            </a:r>
          </a:p>
          <a:p>
            <a:pPr lvl="2"/>
            <a:r>
              <a:rPr lang="fr-FR"/>
              <a:t>Troisième niveau</a:t>
            </a:r>
          </a:p>
        </p:txBody>
      </p:sp>
      <p:sp>
        <p:nvSpPr>
          <p:cNvPr id="3" name="Date Placeholder 2">
            <a:extLst>
              <a:ext uri="{FF2B5EF4-FFF2-40B4-BE49-F238E27FC236}">
                <a16:creationId xmlns:a16="http://schemas.microsoft.com/office/drawing/2014/main" id="{E423D880-B3D6-7548-AFF1-D644AAD7B366}"/>
              </a:ext>
            </a:extLst>
          </p:cNvPr>
          <p:cNvSpPr>
            <a:spLocks noGrp="1"/>
          </p:cNvSpPr>
          <p:nvPr>
            <p:ph type="dt" sz="half" idx="16"/>
          </p:nvPr>
        </p:nvSpPr>
        <p:spPr/>
        <p:txBody>
          <a:bodyPr/>
          <a:lstStyle/>
          <a:p>
            <a:r>
              <a:rPr lang="fr-CH"/>
              <a:t>20 March 2026</a:t>
            </a:r>
            <a:endParaRPr lang="en-US" dirty="0"/>
          </a:p>
        </p:txBody>
      </p:sp>
      <p:sp>
        <p:nvSpPr>
          <p:cNvPr id="4" name="Footer Placeholder 3">
            <a:extLst>
              <a:ext uri="{FF2B5EF4-FFF2-40B4-BE49-F238E27FC236}">
                <a16:creationId xmlns:a16="http://schemas.microsoft.com/office/drawing/2014/main" id="{62487D45-A6BD-6040-8ECE-F9608F53134E}"/>
              </a:ext>
            </a:extLst>
          </p:cNvPr>
          <p:cNvSpPr>
            <a:spLocks noGrp="1"/>
          </p:cNvSpPr>
          <p:nvPr>
            <p:ph type="ftr" sz="quarter" idx="17"/>
          </p:nvPr>
        </p:nvSpPr>
        <p:spPr/>
        <p:txBody>
          <a:bodyPr/>
          <a:lstStyle/>
          <a:p>
            <a:r>
              <a:rPr lang="en-US"/>
              <a:t>Bianca Moisa | Media &amp; Digital Comms Overview</a:t>
            </a:r>
            <a:endParaRPr lang="en-US" dirty="0"/>
          </a:p>
        </p:txBody>
      </p:sp>
      <p:sp>
        <p:nvSpPr>
          <p:cNvPr id="5" name="Slide Number Placeholder 4">
            <a:extLst>
              <a:ext uri="{FF2B5EF4-FFF2-40B4-BE49-F238E27FC236}">
                <a16:creationId xmlns:a16="http://schemas.microsoft.com/office/drawing/2014/main" id="{381D3D89-638E-6949-858F-F83F83B33D28}"/>
              </a:ext>
            </a:extLst>
          </p:cNvPr>
          <p:cNvSpPr>
            <a:spLocks noGrp="1"/>
          </p:cNvSpPr>
          <p:nvPr>
            <p:ph type="sldNum" sz="quarter" idx="18"/>
          </p:nvPr>
        </p:nvSpPr>
        <p:spPr/>
        <p:txBody>
          <a:bodyPr/>
          <a:lstStyle/>
          <a:p>
            <a:fld id="{36B5EA5A-BC32-A742-B11B-8E7414D5B535}" type="slidenum">
              <a:rPr lang="en-US" smtClean="0"/>
              <a:pPr/>
              <a:t>‹#›</a:t>
            </a:fld>
            <a:endParaRPr lang="en-US" dirty="0"/>
          </a:p>
        </p:txBody>
      </p:sp>
      <p:sp>
        <p:nvSpPr>
          <p:cNvPr id="9" name="Text Placeholder 5">
            <a:extLst>
              <a:ext uri="{FF2B5EF4-FFF2-40B4-BE49-F238E27FC236}">
                <a16:creationId xmlns:a16="http://schemas.microsoft.com/office/drawing/2014/main" id="{6A3085A2-8BF3-9742-B023-7524E7B1C8EB}"/>
              </a:ext>
            </a:extLst>
          </p:cNvPr>
          <p:cNvSpPr>
            <a:spLocks noGrp="1"/>
          </p:cNvSpPr>
          <p:nvPr>
            <p:ph type="body" sz="quarter" idx="19"/>
          </p:nvPr>
        </p:nvSpPr>
        <p:spPr>
          <a:xfrm>
            <a:off x="8085668" y="4294188"/>
            <a:ext cx="3703132" cy="1906587"/>
          </a:xfrm>
        </p:spPr>
        <p:txBody>
          <a:bodyPr/>
          <a:lstStyle/>
          <a:p>
            <a:pPr lvl="0"/>
            <a:r>
              <a:rPr lang="fr-FR"/>
              <a:t>Cliquez pour 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65685515"/>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Horizontal and text in boxe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fr-FR"/>
              <a:t>Modifiez le style du titre</a:t>
            </a:r>
            <a:endParaRPr lang="en-US" dirty="0"/>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0" y="1592263"/>
            <a:ext cx="12192000" cy="2945870"/>
          </a:xfrm>
          <a:pattFill prst="lgCheck">
            <a:fgClr>
              <a:schemeClr val="accent4"/>
            </a:fgClr>
            <a:bgClr>
              <a:schemeClr val="bg1"/>
            </a:bgClr>
          </a:pattFill>
        </p:spPr>
        <p:txBody>
          <a:bodyPr anchor="ctr"/>
          <a:lstStyle>
            <a:lvl1pPr algn="ctr">
              <a:defRPr/>
            </a:lvl1pPr>
          </a:lstStyle>
          <a:p>
            <a:r>
              <a:rPr lang="en-US" dirty="0"/>
              <a:t>Drag and Drop picture</a:t>
            </a:r>
          </a:p>
        </p:txBody>
      </p:sp>
      <p:sp>
        <p:nvSpPr>
          <p:cNvPr id="6" name="Text Placeholder 5">
            <a:extLst>
              <a:ext uri="{FF2B5EF4-FFF2-40B4-BE49-F238E27FC236}">
                <a16:creationId xmlns:a16="http://schemas.microsoft.com/office/drawing/2014/main" id="{FB7AFC8C-E604-7447-B130-D845972B5A81}"/>
              </a:ext>
            </a:extLst>
          </p:cNvPr>
          <p:cNvSpPr>
            <a:spLocks noGrp="1"/>
          </p:cNvSpPr>
          <p:nvPr>
            <p:ph type="body" sz="quarter" idx="14"/>
          </p:nvPr>
        </p:nvSpPr>
        <p:spPr>
          <a:xfrm>
            <a:off x="407989" y="4294188"/>
            <a:ext cx="3708400" cy="1906587"/>
          </a:xfrm>
          <a:solidFill>
            <a:schemeClr val="tx1"/>
          </a:solidFill>
        </p:spPr>
        <p:txBody>
          <a:bodyPr tIns="72000"/>
          <a:lstStyle>
            <a:lvl1pPr algn="ctr">
              <a:defRPr>
                <a:solidFill>
                  <a:schemeClr val="bg2"/>
                </a:solidFill>
              </a:defRPr>
            </a:lvl1pPr>
            <a:lvl2pPr algn="ctr">
              <a:defRPr>
                <a:solidFill>
                  <a:schemeClr val="bg2"/>
                </a:solidFill>
              </a:defRPr>
            </a:lvl2pPr>
            <a:lvl3pPr algn="ctr">
              <a:defRPr>
                <a:solidFill>
                  <a:schemeClr val="bg2"/>
                </a:solidFill>
              </a:defRPr>
            </a:lvl3pPr>
          </a:lstStyle>
          <a:p>
            <a:pPr lvl="0"/>
            <a:r>
              <a:rPr lang="fr-FR"/>
              <a:t>Cliquez pour modifier les styles du texte du masque</a:t>
            </a:r>
          </a:p>
          <a:p>
            <a:pPr lvl="1"/>
            <a:r>
              <a:rPr lang="fr-FR"/>
              <a:t>Deuxième niveau</a:t>
            </a:r>
          </a:p>
          <a:p>
            <a:pPr lvl="2"/>
            <a:r>
              <a:rPr lang="fr-FR"/>
              <a:t>Troisième niveau</a:t>
            </a:r>
          </a:p>
        </p:txBody>
      </p:sp>
      <p:sp>
        <p:nvSpPr>
          <p:cNvPr id="14" name="Text Placeholder 5">
            <a:extLst>
              <a:ext uri="{FF2B5EF4-FFF2-40B4-BE49-F238E27FC236}">
                <a16:creationId xmlns:a16="http://schemas.microsoft.com/office/drawing/2014/main" id="{3933DD4F-F84F-4A45-A378-099F8963A574}"/>
              </a:ext>
            </a:extLst>
          </p:cNvPr>
          <p:cNvSpPr>
            <a:spLocks noGrp="1"/>
          </p:cNvSpPr>
          <p:nvPr>
            <p:ph type="body" sz="quarter" idx="15"/>
          </p:nvPr>
        </p:nvSpPr>
        <p:spPr>
          <a:xfrm>
            <a:off x="4267201" y="4294188"/>
            <a:ext cx="3665537" cy="1906587"/>
          </a:xfrm>
          <a:solidFill>
            <a:schemeClr val="tx1"/>
          </a:solidFill>
        </p:spPr>
        <p:txBody>
          <a:bodyPr tIns="72000"/>
          <a:lstStyle>
            <a:lvl1pPr algn="ctr">
              <a:defRPr>
                <a:solidFill>
                  <a:schemeClr val="bg2"/>
                </a:solidFill>
              </a:defRPr>
            </a:lvl1pPr>
            <a:lvl2pPr algn="ctr">
              <a:defRPr>
                <a:solidFill>
                  <a:schemeClr val="bg2"/>
                </a:solidFill>
              </a:defRPr>
            </a:lvl2pPr>
            <a:lvl3pPr algn="ctr">
              <a:defRPr>
                <a:solidFill>
                  <a:schemeClr val="bg2"/>
                </a:solidFill>
              </a:defRPr>
            </a:lvl3pPr>
          </a:lstStyle>
          <a:p>
            <a:pPr lvl="0"/>
            <a:r>
              <a:rPr lang="fr-FR"/>
              <a:t>Cliquez pour modifier les styles du texte du masque</a:t>
            </a:r>
          </a:p>
          <a:p>
            <a:pPr lvl="1"/>
            <a:r>
              <a:rPr lang="fr-FR"/>
              <a:t>Deuxième niveau</a:t>
            </a:r>
          </a:p>
          <a:p>
            <a:pPr lvl="2"/>
            <a:r>
              <a:rPr lang="fr-FR"/>
              <a:t>Troisième niveau</a:t>
            </a:r>
          </a:p>
        </p:txBody>
      </p:sp>
      <p:sp>
        <p:nvSpPr>
          <p:cNvPr id="3" name="Date Placeholder 2">
            <a:extLst>
              <a:ext uri="{FF2B5EF4-FFF2-40B4-BE49-F238E27FC236}">
                <a16:creationId xmlns:a16="http://schemas.microsoft.com/office/drawing/2014/main" id="{E423D880-B3D6-7548-AFF1-D644AAD7B366}"/>
              </a:ext>
            </a:extLst>
          </p:cNvPr>
          <p:cNvSpPr>
            <a:spLocks noGrp="1"/>
          </p:cNvSpPr>
          <p:nvPr>
            <p:ph type="dt" sz="half" idx="16"/>
          </p:nvPr>
        </p:nvSpPr>
        <p:spPr/>
        <p:txBody>
          <a:bodyPr/>
          <a:lstStyle/>
          <a:p>
            <a:r>
              <a:rPr lang="fr-CH"/>
              <a:t>20 March 2026</a:t>
            </a:r>
            <a:endParaRPr lang="en-US" dirty="0"/>
          </a:p>
        </p:txBody>
      </p:sp>
      <p:sp>
        <p:nvSpPr>
          <p:cNvPr id="4" name="Footer Placeholder 3">
            <a:extLst>
              <a:ext uri="{FF2B5EF4-FFF2-40B4-BE49-F238E27FC236}">
                <a16:creationId xmlns:a16="http://schemas.microsoft.com/office/drawing/2014/main" id="{62487D45-A6BD-6040-8ECE-F9608F53134E}"/>
              </a:ext>
            </a:extLst>
          </p:cNvPr>
          <p:cNvSpPr>
            <a:spLocks noGrp="1"/>
          </p:cNvSpPr>
          <p:nvPr>
            <p:ph type="ftr" sz="quarter" idx="17"/>
          </p:nvPr>
        </p:nvSpPr>
        <p:spPr/>
        <p:txBody>
          <a:bodyPr/>
          <a:lstStyle/>
          <a:p>
            <a:r>
              <a:rPr lang="en-US"/>
              <a:t>Bianca Moisa | Media &amp; Digital Comms Overview</a:t>
            </a:r>
            <a:endParaRPr lang="en-US" dirty="0"/>
          </a:p>
        </p:txBody>
      </p:sp>
      <p:sp>
        <p:nvSpPr>
          <p:cNvPr id="5" name="Slide Number Placeholder 4">
            <a:extLst>
              <a:ext uri="{FF2B5EF4-FFF2-40B4-BE49-F238E27FC236}">
                <a16:creationId xmlns:a16="http://schemas.microsoft.com/office/drawing/2014/main" id="{381D3D89-638E-6949-858F-F83F83B33D28}"/>
              </a:ext>
            </a:extLst>
          </p:cNvPr>
          <p:cNvSpPr>
            <a:spLocks noGrp="1"/>
          </p:cNvSpPr>
          <p:nvPr>
            <p:ph type="sldNum" sz="quarter" idx="18"/>
          </p:nvPr>
        </p:nvSpPr>
        <p:spPr/>
        <p:txBody>
          <a:bodyPr/>
          <a:lstStyle/>
          <a:p>
            <a:fld id="{36B5EA5A-BC32-A742-B11B-8E7414D5B535}" type="slidenum">
              <a:rPr lang="en-US" smtClean="0"/>
              <a:pPr/>
              <a:t>‹#›</a:t>
            </a:fld>
            <a:endParaRPr lang="en-US" dirty="0"/>
          </a:p>
        </p:txBody>
      </p:sp>
      <p:sp>
        <p:nvSpPr>
          <p:cNvPr id="9" name="Text Placeholder 5">
            <a:extLst>
              <a:ext uri="{FF2B5EF4-FFF2-40B4-BE49-F238E27FC236}">
                <a16:creationId xmlns:a16="http://schemas.microsoft.com/office/drawing/2014/main" id="{6A3085A2-8BF3-9742-B023-7524E7B1C8EB}"/>
              </a:ext>
            </a:extLst>
          </p:cNvPr>
          <p:cNvSpPr>
            <a:spLocks noGrp="1"/>
          </p:cNvSpPr>
          <p:nvPr>
            <p:ph type="body" sz="quarter" idx="19"/>
          </p:nvPr>
        </p:nvSpPr>
        <p:spPr>
          <a:xfrm>
            <a:off x="8085668" y="4294188"/>
            <a:ext cx="3703132" cy="1906587"/>
          </a:xfrm>
          <a:solidFill>
            <a:schemeClr val="tx1"/>
          </a:solidFill>
        </p:spPr>
        <p:txBody>
          <a:bodyPr tIns="72000"/>
          <a:lstStyle>
            <a:lvl1pPr algn="ctr">
              <a:defRPr>
                <a:solidFill>
                  <a:schemeClr val="bg2"/>
                </a:solidFill>
              </a:defRPr>
            </a:lvl1pPr>
            <a:lvl2pPr algn="ctr">
              <a:defRPr>
                <a:solidFill>
                  <a:schemeClr val="bg2"/>
                </a:solidFill>
              </a:defRPr>
            </a:lvl2pPr>
            <a:lvl3pPr algn="ctr">
              <a:defRPr>
                <a:solidFill>
                  <a:schemeClr val="bg2"/>
                </a:solidFill>
              </a:defRPr>
            </a:lvl3pPr>
          </a:lstStyle>
          <a:p>
            <a:pPr lvl="0"/>
            <a:r>
              <a:rPr lang="fr-FR"/>
              <a:t>Cliquez pour modifier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783906186"/>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Chapter Header">
    <p:spTree>
      <p:nvGrpSpPr>
        <p:cNvPr id="1" name=""/>
        <p:cNvGrpSpPr/>
        <p:nvPr/>
      </p:nvGrpSpPr>
      <p:grpSpPr>
        <a:xfrm>
          <a:off x="0" y="0"/>
          <a:ext cx="0" cy="0"/>
          <a:chOff x="0" y="0"/>
          <a:chExt cx="0" cy="0"/>
        </a:xfrm>
      </p:grpSpPr>
      <p:sp>
        <p:nvSpPr>
          <p:cNvPr id="2" name="Title 1"/>
          <p:cNvSpPr>
            <a:spLocks noGrp="1"/>
          </p:cNvSpPr>
          <p:nvPr>
            <p:ph type="title"/>
          </p:nvPr>
        </p:nvSpPr>
        <p:spPr>
          <a:xfrm>
            <a:off x="407987" y="1709738"/>
            <a:ext cx="11376025" cy="2852737"/>
          </a:xfrm>
        </p:spPr>
        <p:txBody>
          <a:bodyPr anchor="b"/>
          <a:lstStyle>
            <a:lvl1pPr>
              <a:defRPr sz="5000"/>
            </a:lvl1pPr>
          </a:lstStyle>
          <a:p>
            <a:r>
              <a:rPr lang="fr-FR"/>
              <a:t>Modifiez le style du titre</a:t>
            </a:r>
            <a:endParaRPr lang="en-US" dirty="0"/>
          </a:p>
        </p:txBody>
      </p:sp>
      <p:sp>
        <p:nvSpPr>
          <p:cNvPr id="3" name="Text Placeholder 2"/>
          <p:cNvSpPr>
            <a:spLocks noGrp="1"/>
          </p:cNvSpPr>
          <p:nvPr>
            <p:ph type="body" idx="1"/>
          </p:nvPr>
        </p:nvSpPr>
        <p:spPr>
          <a:xfrm>
            <a:off x="407987" y="4589463"/>
            <a:ext cx="11376026"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a:extLst>
              <a:ext uri="{FF2B5EF4-FFF2-40B4-BE49-F238E27FC236}">
                <a16:creationId xmlns:a16="http://schemas.microsoft.com/office/drawing/2014/main" id="{33FFEBF6-CE90-CC4E-8695-4D9E4AF1C9F7}"/>
              </a:ext>
            </a:extLst>
          </p:cNvPr>
          <p:cNvSpPr>
            <a:spLocks noGrp="1"/>
          </p:cNvSpPr>
          <p:nvPr>
            <p:ph type="dt" sz="half" idx="10"/>
          </p:nvPr>
        </p:nvSpPr>
        <p:spPr/>
        <p:txBody>
          <a:bodyPr/>
          <a:lstStyle/>
          <a:p>
            <a:r>
              <a:rPr lang="fr-CH"/>
              <a:t>20 March 2026</a:t>
            </a:r>
            <a:endParaRPr lang="en-US" dirty="0"/>
          </a:p>
        </p:txBody>
      </p:sp>
      <p:sp>
        <p:nvSpPr>
          <p:cNvPr id="8" name="Footer Placeholder 7">
            <a:extLst>
              <a:ext uri="{FF2B5EF4-FFF2-40B4-BE49-F238E27FC236}">
                <a16:creationId xmlns:a16="http://schemas.microsoft.com/office/drawing/2014/main" id="{106BCDCA-F2B2-9249-AB85-06169E64A567}"/>
              </a:ext>
            </a:extLst>
          </p:cNvPr>
          <p:cNvSpPr>
            <a:spLocks noGrp="1"/>
          </p:cNvSpPr>
          <p:nvPr>
            <p:ph type="ftr" sz="quarter" idx="11"/>
          </p:nvPr>
        </p:nvSpPr>
        <p:spPr/>
        <p:txBody>
          <a:bodyPr/>
          <a:lstStyle/>
          <a:p>
            <a:r>
              <a:rPr lang="en-US"/>
              <a:t>Bianca Moisa | Media &amp; Digital Comms Overview</a:t>
            </a:r>
            <a:endParaRPr lang="en-US" dirty="0"/>
          </a:p>
        </p:txBody>
      </p:sp>
      <p:sp>
        <p:nvSpPr>
          <p:cNvPr id="9" name="Slide Number Placeholder 8">
            <a:extLst>
              <a:ext uri="{FF2B5EF4-FFF2-40B4-BE49-F238E27FC236}">
                <a16:creationId xmlns:a16="http://schemas.microsoft.com/office/drawing/2014/main" id="{46B4A1B0-EF49-4F43-ACA9-496419739709}"/>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1806323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6" name="Date Placeholder 5">
            <a:extLst>
              <a:ext uri="{FF2B5EF4-FFF2-40B4-BE49-F238E27FC236}">
                <a16:creationId xmlns:a16="http://schemas.microsoft.com/office/drawing/2014/main" id="{2F8F7083-D188-D543-8008-F25F138E955C}"/>
              </a:ext>
            </a:extLst>
          </p:cNvPr>
          <p:cNvSpPr>
            <a:spLocks noGrp="1"/>
          </p:cNvSpPr>
          <p:nvPr>
            <p:ph type="dt" sz="half" idx="10"/>
          </p:nvPr>
        </p:nvSpPr>
        <p:spPr/>
        <p:txBody>
          <a:bodyPr/>
          <a:lstStyle/>
          <a:p>
            <a:r>
              <a:rPr lang="fr-CH"/>
              <a:t>20 March 2026</a:t>
            </a:r>
            <a:endParaRPr lang="en-US" dirty="0"/>
          </a:p>
        </p:txBody>
      </p:sp>
      <p:sp>
        <p:nvSpPr>
          <p:cNvPr id="7" name="Footer Placeholder 6">
            <a:extLst>
              <a:ext uri="{FF2B5EF4-FFF2-40B4-BE49-F238E27FC236}">
                <a16:creationId xmlns:a16="http://schemas.microsoft.com/office/drawing/2014/main" id="{DA980EB7-C2CB-9D4D-8C5E-3EB093178EB7}"/>
              </a:ext>
            </a:extLst>
          </p:cNvPr>
          <p:cNvSpPr>
            <a:spLocks noGrp="1"/>
          </p:cNvSpPr>
          <p:nvPr>
            <p:ph type="ftr" sz="quarter" idx="11"/>
          </p:nvPr>
        </p:nvSpPr>
        <p:spPr/>
        <p:txBody>
          <a:bodyPr/>
          <a:lstStyle/>
          <a:p>
            <a:r>
              <a:rPr lang="en-US"/>
              <a:t>Bianca Moisa | Media &amp; Digital Comms Overview</a:t>
            </a:r>
            <a:endParaRPr lang="en-US" dirty="0"/>
          </a:p>
        </p:txBody>
      </p:sp>
      <p:sp>
        <p:nvSpPr>
          <p:cNvPr id="8" name="Slide Number Placeholder 7">
            <a:extLst>
              <a:ext uri="{FF2B5EF4-FFF2-40B4-BE49-F238E27FC236}">
                <a16:creationId xmlns:a16="http://schemas.microsoft.com/office/drawing/2014/main" id="{2F74050C-1801-2345-9DC3-F06B163A28D3}"/>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2045708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F763763-5414-8544-AF6D-F8D5C9B1117C}"/>
              </a:ext>
            </a:extLst>
          </p:cNvPr>
          <p:cNvSpPr>
            <a:spLocks noGrp="1"/>
          </p:cNvSpPr>
          <p:nvPr>
            <p:ph type="dt" sz="half" idx="10"/>
          </p:nvPr>
        </p:nvSpPr>
        <p:spPr/>
        <p:txBody>
          <a:bodyPr/>
          <a:lstStyle/>
          <a:p>
            <a:r>
              <a:rPr lang="fr-CH"/>
              <a:t>20 March 2026</a:t>
            </a:r>
            <a:endParaRPr lang="en-US" dirty="0"/>
          </a:p>
        </p:txBody>
      </p:sp>
      <p:sp>
        <p:nvSpPr>
          <p:cNvPr id="6" name="Footer Placeholder 5">
            <a:extLst>
              <a:ext uri="{FF2B5EF4-FFF2-40B4-BE49-F238E27FC236}">
                <a16:creationId xmlns:a16="http://schemas.microsoft.com/office/drawing/2014/main" id="{7618A5D0-906E-0046-B0F3-96283308CD40}"/>
              </a:ext>
            </a:extLst>
          </p:cNvPr>
          <p:cNvSpPr>
            <a:spLocks noGrp="1"/>
          </p:cNvSpPr>
          <p:nvPr>
            <p:ph type="ftr" sz="quarter" idx="11"/>
          </p:nvPr>
        </p:nvSpPr>
        <p:spPr/>
        <p:txBody>
          <a:bodyPr/>
          <a:lstStyle/>
          <a:p>
            <a:r>
              <a:rPr lang="en-US"/>
              <a:t>Bianca Moisa | Media &amp; Digital Comms Overview</a:t>
            </a:r>
            <a:endParaRPr lang="en-US" dirty="0"/>
          </a:p>
        </p:txBody>
      </p:sp>
      <p:sp>
        <p:nvSpPr>
          <p:cNvPr id="7" name="Slide Number Placeholder 6">
            <a:extLst>
              <a:ext uri="{FF2B5EF4-FFF2-40B4-BE49-F238E27FC236}">
                <a16:creationId xmlns:a16="http://schemas.microsoft.com/office/drawing/2014/main" id="{414B140E-F283-BD43-9D8C-905BDA421CF5}"/>
              </a:ext>
            </a:extLst>
          </p:cNvPr>
          <p:cNvSpPr>
            <a:spLocks noGrp="1"/>
          </p:cNvSpPr>
          <p:nvPr>
            <p:ph type="sldNum" sz="quarter" idx="12"/>
          </p:nvPr>
        </p:nvSpPr>
        <p:spPr/>
        <p:txBody>
          <a:bodyPr/>
          <a:lstStyle/>
          <a:p>
            <a:fld id="{36B5EA5A-BC32-A742-B11B-8E7414D5B535}" type="slidenum">
              <a:rPr lang="en-US" smtClean="0"/>
              <a:pPr/>
              <a:t>‹#›</a:t>
            </a:fld>
            <a:endParaRPr lang="en-US" dirty="0"/>
          </a:p>
        </p:txBody>
      </p:sp>
    </p:spTree>
    <p:extLst>
      <p:ext uri="{BB962C8B-B14F-4D97-AF65-F5344CB8AC3E}">
        <p14:creationId xmlns:p14="http://schemas.microsoft.com/office/powerpoint/2010/main" val="237043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Last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059AC4-96B9-704B-82C7-32D5BEFF3254}"/>
              </a:ext>
            </a:extLst>
          </p:cNvPr>
          <p:cNvSpPr txBox="1"/>
          <p:nvPr userDrawn="1"/>
        </p:nvSpPr>
        <p:spPr>
          <a:xfrm>
            <a:off x="407988" y="6196406"/>
            <a:ext cx="11376025" cy="369332"/>
          </a:xfrm>
          <a:prstGeom prst="rect">
            <a:avLst/>
          </a:prstGeom>
          <a:noFill/>
        </p:spPr>
        <p:txBody>
          <a:bodyPr wrap="square" rtlCol="0">
            <a:spAutoFit/>
          </a:bodyPr>
          <a:lstStyle/>
          <a:p>
            <a:pPr algn="ctr"/>
            <a:r>
              <a:rPr kumimoji="0" lang="fr-CH" dirty="0" err="1"/>
              <a:t>home.cern</a:t>
            </a:r>
            <a:endParaRPr lang="en-US" dirty="0"/>
          </a:p>
        </p:txBody>
      </p:sp>
      <p:pic>
        <p:nvPicPr>
          <p:cNvPr id="5" name="Picture 4">
            <a:extLst>
              <a:ext uri="{FF2B5EF4-FFF2-40B4-BE49-F238E27FC236}">
                <a16:creationId xmlns:a16="http://schemas.microsoft.com/office/drawing/2014/main" id="{155196E8-CA32-8449-8B2F-F83D475BC17D}"/>
              </a:ext>
            </a:extLst>
          </p:cNvPr>
          <p:cNvPicPr>
            <a:picLocks noChangeAspect="1"/>
          </p:cNvPicPr>
          <p:nvPr userDrawn="1"/>
        </p:nvPicPr>
        <p:blipFill>
          <a:blip r:embed="rId2"/>
          <a:stretch>
            <a:fillRect/>
          </a:stretch>
        </p:blipFill>
        <p:spPr>
          <a:xfrm>
            <a:off x="5231904" y="2244864"/>
            <a:ext cx="1728192" cy="1728192"/>
          </a:xfrm>
          <a:prstGeom prst="rect">
            <a:avLst/>
          </a:prstGeom>
        </p:spPr>
      </p:pic>
    </p:spTree>
    <p:extLst>
      <p:ext uri="{BB962C8B-B14F-4D97-AF65-F5344CB8AC3E}">
        <p14:creationId xmlns:p14="http://schemas.microsoft.com/office/powerpoint/2010/main" val="101587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988" y="373593"/>
            <a:ext cx="11376025" cy="1065742"/>
          </a:xfrm>
          <a:prstGeom prst="rect">
            <a:avLst/>
          </a:prstGeom>
        </p:spPr>
        <p:txBody>
          <a:bodyPr vert="horz" lIns="0" tIns="0" rIns="0" bIns="0" rtlCol="0" anchor="t" anchorCtr="0">
            <a:noAutofit/>
          </a:bodyPr>
          <a:lstStyle/>
          <a:p>
            <a:r>
              <a:rPr lang="fr-FR"/>
              <a:t>Modifiez le style du titre</a:t>
            </a:r>
            <a:endParaRPr lang="en-US" dirty="0"/>
          </a:p>
        </p:txBody>
      </p:sp>
      <p:pic>
        <p:nvPicPr>
          <p:cNvPr id="5" name="Picture 4"/>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6315998"/>
            <a:ext cx="12192000" cy="542002"/>
          </a:xfrm>
          <a:prstGeom prst="rect">
            <a:avLst/>
          </a:prstGeom>
        </p:spPr>
      </p:pic>
      <p:sp>
        <p:nvSpPr>
          <p:cNvPr id="3" name="Text Placeholder 2"/>
          <p:cNvSpPr>
            <a:spLocks noGrp="1"/>
          </p:cNvSpPr>
          <p:nvPr>
            <p:ph type="body" idx="1"/>
          </p:nvPr>
        </p:nvSpPr>
        <p:spPr>
          <a:xfrm>
            <a:off x="407989" y="1592263"/>
            <a:ext cx="11376024" cy="460851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p:cNvSpPr>
            <a:spLocks noGrp="1"/>
          </p:cNvSpPr>
          <p:nvPr>
            <p:ph type="dt" sz="half" idx="2"/>
          </p:nvPr>
        </p:nvSpPr>
        <p:spPr>
          <a:xfrm>
            <a:off x="2574099" y="6350851"/>
            <a:ext cx="1542289" cy="365125"/>
          </a:xfrm>
          <a:prstGeom prst="rect">
            <a:avLst/>
          </a:prstGeom>
        </p:spPr>
        <p:txBody>
          <a:bodyPr vert="horz" lIns="0" tIns="0" rIns="0" bIns="0" rtlCol="0" anchor="ctr"/>
          <a:lstStyle>
            <a:lvl1pPr algn="r">
              <a:defRPr sz="1000">
                <a:solidFill>
                  <a:schemeClr val="bg1"/>
                </a:solidFill>
              </a:defRPr>
            </a:lvl1pPr>
          </a:lstStyle>
          <a:p>
            <a:r>
              <a:rPr lang="fr-CH"/>
              <a:t>20 March 2026</a:t>
            </a:r>
            <a:endParaRPr lang="en-US" dirty="0"/>
          </a:p>
        </p:txBody>
      </p:sp>
      <p:sp>
        <p:nvSpPr>
          <p:cNvPr id="6" name="Slide Number Placeholder 5"/>
          <p:cNvSpPr>
            <a:spLocks noGrp="1"/>
          </p:cNvSpPr>
          <p:nvPr>
            <p:ph type="sldNum" sz="quarter" idx="4"/>
          </p:nvPr>
        </p:nvSpPr>
        <p:spPr>
          <a:xfrm>
            <a:off x="11107546" y="6356350"/>
            <a:ext cx="681254" cy="365125"/>
          </a:xfrm>
          <a:prstGeom prst="rect">
            <a:avLst/>
          </a:prstGeom>
        </p:spPr>
        <p:txBody>
          <a:bodyPr vert="horz" lIns="0" tIns="0" rIns="0" bIns="0" rtlCol="0" anchor="ctr"/>
          <a:lstStyle>
            <a:lvl1pPr algn="r">
              <a:defRPr sz="1000">
                <a:solidFill>
                  <a:schemeClr val="bg1"/>
                </a:solidFill>
              </a:defRPr>
            </a:lvl1pPr>
          </a:lstStyle>
          <a:p>
            <a:fld id="{36B5EA5A-BC32-A742-B11B-8E7414D5B535}" type="slidenum">
              <a:rPr lang="en-US" smtClean="0"/>
              <a:pPr/>
              <a:t>‹#›</a:t>
            </a:fld>
            <a:endParaRPr lang="en-US" dirty="0"/>
          </a:p>
        </p:txBody>
      </p:sp>
      <p:sp>
        <p:nvSpPr>
          <p:cNvPr id="7" name="Footer Placeholder 6">
            <a:extLst>
              <a:ext uri="{FF2B5EF4-FFF2-40B4-BE49-F238E27FC236}">
                <a16:creationId xmlns:a16="http://schemas.microsoft.com/office/drawing/2014/main" id="{7AB22024-69B4-1F4F-8860-CB954517F654}"/>
              </a:ext>
            </a:extLst>
          </p:cNvPr>
          <p:cNvSpPr>
            <a:spLocks noGrp="1"/>
          </p:cNvSpPr>
          <p:nvPr>
            <p:ph type="ftr" sz="quarter" idx="3"/>
          </p:nvPr>
        </p:nvSpPr>
        <p:spPr>
          <a:xfrm>
            <a:off x="4259262" y="6356350"/>
            <a:ext cx="6572221" cy="365125"/>
          </a:xfrm>
          <a:prstGeom prst="rect">
            <a:avLst/>
          </a:prstGeom>
        </p:spPr>
        <p:txBody>
          <a:bodyPr vert="horz" lIns="91440" tIns="45720" rIns="91440" bIns="45720" rtlCol="0" anchor="ctr"/>
          <a:lstStyle>
            <a:lvl1pPr algn="ctr">
              <a:defRPr sz="1200">
                <a:solidFill>
                  <a:schemeClr val="bg1"/>
                </a:solidFill>
              </a:defRPr>
            </a:lvl1pPr>
          </a:lstStyle>
          <a:p>
            <a:r>
              <a:rPr lang="en-US"/>
              <a:t>Bianca Moisa | Media &amp; Digital Comms Overview</a:t>
            </a:r>
            <a:endParaRPr lang="en-US" dirty="0"/>
          </a:p>
        </p:txBody>
      </p:sp>
    </p:spTree>
    <p:extLst>
      <p:ext uri="{BB962C8B-B14F-4D97-AF65-F5344CB8AC3E}">
        <p14:creationId xmlns:p14="http://schemas.microsoft.com/office/powerpoint/2010/main" val="1598869953"/>
      </p:ext>
    </p:extLst>
  </p:cSld>
  <p:clrMap bg1="lt1" tx1="dk1" bg2="lt2" tx2="dk2" accent1="accent1" accent2="accent2" accent3="accent3" accent4="accent4" accent5="accent5" accent6="accent6" hlink="hlink" folHlink="folHlink"/>
  <p:sldLayoutIdLst>
    <p:sldLayoutId id="2147483657" r:id="rId1"/>
    <p:sldLayoutId id="2147483649" r:id="rId2"/>
    <p:sldLayoutId id="2147483662" r:id="rId3"/>
    <p:sldLayoutId id="2147483650" r:id="rId4"/>
    <p:sldLayoutId id="2147483665" r:id="rId5"/>
    <p:sldLayoutId id="2147483668" r:id="rId6"/>
    <p:sldLayoutId id="2147483674" r:id="rId7"/>
    <p:sldLayoutId id="2147483652" r:id="rId8"/>
    <p:sldLayoutId id="2147483653" r:id="rId9"/>
    <p:sldLayoutId id="2147483661" r:id="rId10"/>
    <p:sldLayoutId id="2147483666" r:id="rId11"/>
    <p:sldLayoutId id="2147483667" r:id="rId12"/>
    <p:sldLayoutId id="2147483658" r:id="rId13"/>
    <p:sldLayoutId id="2147483659" r:id="rId14"/>
    <p:sldLayoutId id="2147483673" r:id="rId15"/>
    <p:sldLayoutId id="2147483660" r:id="rId16"/>
    <p:sldLayoutId id="2147483671" r:id="rId17"/>
    <p:sldLayoutId id="2147483651" r:id="rId18"/>
    <p:sldLayoutId id="2147483654" r:id="rId19"/>
    <p:sldLayoutId id="2147483669" r:id="rId20"/>
    <p:sldLayoutId id="2147483655" r:id="rId21"/>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800"/>
        </a:spcBef>
        <a:spcAft>
          <a:spcPts val="400"/>
        </a:spcAft>
        <a:buFont typeface="Arial"/>
        <a:buNone/>
        <a:tabLst/>
        <a:defRPr sz="2100" b="1" kern="1200">
          <a:solidFill>
            <a:schemeClr val="tx2">
              <a:lumMod val="50000"/>
            </a:schemeClr>
          </a:solidFill>
          <a:latin typeface="+mn-lt"/>
          <a:ea typeface="+mn-ea"/>
          <a:cs typeface="+mn-cs"/>
        </a:defRPr>
      </a:lvl1pPr>
      <a:lvl2pPr marL="323850" indent="-324000" algn="l" defTabSz="914400" rtl="0" eaLnBrk="1" latinLnBrk="0" hangingPunct="1">
        <a:lnSpc>
          <a:spcPct val="100000"/>
        </a:lnSpc>
        <a:spcBef>
          <a:spcPts val="500"/>
        </a:spcBef>
        <a:spcAft>
          <a:spcPts val="300"/>
        </a:spcAft>
        <a:buFont typeface="Arial" charset="0"/>
        <a:buChar char="•"/>
        <a:tabLst/>
        <a:defRPr sz="1800" kern="1200">
          <a:solidFill>
            <a:schemeClr val="tx2">
              <a:lumMod val="50000"/>
            </a:schemeClr>
          </a:solidFill>
          <a:latin typeface="+mn-lt"/>
          <a:ea typeface="+mn-ea"/>
          <a:cs typeface="+mn-cs"/>
        </a:defRPr>
      </a:lvl2pPr>
      <a:lvl3pPr marL="648000" indent="-324000" algn="l" defTabSz="914400" rtl="0" eaLnBrk="1" latinLnBrk="0" hangingPunct="1">
        <a:lnSpc>
          <a:spcPct val="100000"/>
        </a:lnSpc>
        <a:spcBef>
          <a:spcPts val="500"/>
        </a:spcBef>
        <a:spcAft>
          <a:spcPts val="300"/>
        </a:spcAft>
        <a:buFont typeface="Arial" panose="020B0604020202020204" pitchFamily="34" charset="0"/>
        <a:buChar char="•"/>
        <a:tabLst/>
        <a:defRPr sz="1700" kern="1200">
          <a:solidFill>
            <a:schemeClr val="tx2">
              <a:lumMod val="50000"/>
            </a:schemeClr>
          </a:solidFill>
          <a:latin typeface="+mn-lt"/>
          <a:ea typeface="+mn-ea"/>
          <a:cs typeface="+mn-cs"/>
        </a:defRPr>
      </a:lvl3pPr>
      <a:lvl4pPr marL="972000" indent="-324000" algn="l" defTabSz="914400" rtl="0" eaLnBrk="1" latinLnBrk="0" hangingPunct="1">
        <a:lnSpc>
          <a:spcPct val="100000"/>
        </a:lnSpc>
        <a:spcBef>
          <a:spcPts val="500"/>
        </a:spcBef>
        <a:spcAft>
          <a:spcPts val="300"/>
        </a:spcAft>
        <a:buFont typeface="Arial" panose="020B0604020202020204" pitchFamily="34" charset="0"/>
        <a:buChar char="•"/>
        <a:tabLst/>
        <a:defRPr sz="1600" kern="1200">
          <a:solidFill>
            <a:schemeClr val="tx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3840" userDrawn="1">
          <p15:clr>
            <a:srgbClr val="F26B43"/>
          </p15:clr>
        </p15:guide>
        <p15:guide id="3" pos="7423" userDrawn="1">
          <p15:clr>
            <a:srgbClr val="F26B43"/>
          </p15:clr>
        </p15:guide>
        <p15:guide id="4" pos="257" userDrawn="1">
          <p15:clr>
            <a:srgbClr val="F26B43"/>
          </p15:clr>
        </p15:guide>
        <p15:guide id="6" pos="3795" userDrawn="1">
          <p15:clr>
            <a:srgbClr val="F26B43"/>
          </p15:clr>
        </p15:guide>
        <p15:guide id="7" pos="3885" userDrawn="1">
          <p15:clr>
            <a:srgbClr val="F26B43"/>
          </p15:clr>
        </p15:guide>
        <p15:guide id="8" pos="5087" userDrawn="1">
          <p15:clr>
            <a:srgbClr val="F26B43"/>
          </p15:clr>
        </p15:guide>
        <p15:guide id="9" pos="4997" userDrawn="1">
          <p15:clr>
            <a:srgbClr val="F26B43"/>
          </p15:clr>
        </p15:guide>
        <p15:guide id="10" pos="2683" userDrawn="1">
          <p15:clr>
            <a:srgbClr val="F26B43"/>
          </p15:clr>
        </p15:guide>
        <p15:guide id="11" pos="2593" userDrawn="1">
          <p15:clr>
            <a:srgbClr val="F26B43"/>
          </p15:clr>
        </p15:guide>
        <p15:guide id="12" orient="horz" pos="3906" userDrawn="1">
          <p15:clr>
            <a:srgbClr val="F26B43"/>
          </p15:clr>
        </p15:guide>
        <p15:guide id="13" orient="horz" pos="2409" userDrawn="1">
          <p15:clr>
            <a:srgbClr val="F26B43"/>
          </p15:clr>
        </p15:guide>
        <p15:guide id="14" orient="horz" pos="913" userDrawn="1">
          <p15:clr>
            <a:srgbClr val="F26B43"/>
          </p15:clr>
        </p15:guide>
        <p15:guide id="15" orient="horz" pos="1003" userDrawn="1">
          <p15:clr>
            <a:srgbClr val="F26B43"/>
          </p15:clr>
        </p15:guide>
        <p15:guide id="16" orient="horz" pos="2500" userDrawn="1">
          <p15:clr>
            <a:srgbClr val="F26B43"/>
          </p15:clr>
        </p15:guide>
        <p15:guide id="17" pos="6312" userDrawn="1">
          <p15:clr>
            <a:srgbClr val="F26B43"/>
          </p15:clr>
        </p15:guide>
        <p15:guide id="18" pos="622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linkedin.com/company/cern/"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linktr.ee/CERN_officia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hyperlink" Target="https://home.cern/"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linkedin.com/company/cern/about/?viewAsMember=true" TargetMode="Externa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linkedin.com/company/157302/admin/dashboar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hyperlink" Target="https://www.linkedin.com/help/linkedin/answer/a6275638" TargetMode="External"/><Relationship Id="rId2" Type="http://schemas.openxmlformats.org/officeDocument/2006/relationships/hyperlink" Target="https://www.linkedin.com/help/linkedin/answer/a563141"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ctrTitle"/>
          </p:nvPr>
        </p:nvSpPr>
        <p:spPr>
          <a:xfrm>
            <a:off x="407987" y="2969846"/>
            <a:ext cx="11494844" cy="1971152"/>
          </a:xfrm>
          <a:prstGeom prst="rect">
            <a:avLst/>
          </a:prstGeom>
          <a:noFill/>
          <a:ln>
            <a:noFill/>
          </a:ln>
        </p:spPr>
        <p:txBody>
          <a:bodyPr spcFirstLastPara="1" wrap="square" lIns="0" tIns="0" rIns="0" bIns="0" anchor="t" anchorCtr="0">
            <a:noAutofit/>
          </a:bodyPr>
          <a:lstStyle/>
          <a:p>
            <a:pPr lvl="0">
              <a:spcBef>
                <a:spcPts val="0"/>
              </a:spcBef>
              <a:buClr>
                <a:schemeClr val="lt1"/>
              </a:buClr>
              <a:buSzPts val="5000"/>
            </a:pPr>
            <a:r>
              <a:rPr lang="en-GB" sz="4800" dirty="0" err="1"/>
              <a:t>Linkedin</a:t>
            </a:r>
            <a:r>
              <a:rPr lang="en-GB" sz="4800" dirty="0"/>
              <a:t> : Le point de </a:t>
            </a:r>
            <a:r>
              <a:rPr lang="en-GB" sz="4800" dirty="0" err="1"/>
              <a:t>vue</a:t>
            </a:r>
            <a:r>
              <a:rPr lang="en-GB" sz="4800" dirty="0"/>
              <a:t> du CERN</a:t>
            </a:r>
            <a:br>
              <a:rPr lang="en-GB" dirty="0"/>
            </a:br>
            <a:r>
              <a:rPr lang="en-GB" sz="2800" b="0" dirty="0" err="1"/>
              <a:t>Témoignages</a:t>
            </a:r>
            <a:r>
              <a:rPr lang="en-GB" sz="2800" b="0" dirty="0"/>
              <a:t> et retours </a:t>
            </a:r>
            <a:r>
              <a:rPr lang="en-GB" sz="2800" b="0" dirty="0" err="1"/>
              <a:t>d'experience</a:t>
            </a:r>
            <a:r>
              <a:rPr lang="en-GB" sz="2800" b="0" dirty="0"/>
              <a:t> </a:t>
            </a:r>
            <a:endParaRPr b="0" dirty="0"/>
          </a:p>
        </p:txBody>
      </p:sp>
      <p:sp>
        <p:nvSpPr>
          <p:cNvPr id="165" name="Google Shape;165;p23"/>
          <p:cNvSpPr txBox="1">
            <a:spLocks noGrp="1"/>
          </p:cNvSpPr>
          <p:nvPr>
            <p:ph type="subTitle" idx="1"/>
          </p:nvPr>
        </p:nvSpPr>
        <p:spPr>
          <a:xfrm>
            <a:off x="407987" y="4650154"/>
            <a:ext cx="11637347" cy="1853885"/>
          </a:xfrm>
          <a:prstGeom prst="rect">
            <a:avLst/>
          </a:prstGeom>
          <a:noFill/>
          <a:ln>
            <a:noFill/>
          </a:ln>
        </p:spPr>
        <p:txBody>
          <a:bodyPr spcFirstLastPara="1" wrap="square" lIns="0" tIns="0" rIns="0" bIns="0" anchor="t" anchorCtr="0">
            <a:noAutofit/>
          </a:bodyPr>
          <a:lstStyle/>
          <a:p>
            <a:pPr lvl="0">
              <a:spcBef>
                <a:spcPts val="0"/>
              </a:spcBef>
              <a:buSzPts val="1800"/>
            </a:pPr>
            <a:r>
              <a:rPr lang="fr-CH" sz="2800" b="1" dirty="0"/>
              <a:t>Kate Kahle</a:t>
            </a:r>
          </a:p>
          <a:p>
            <a:pPr lvl="0">
              <a:spcBef>
                <a:spcPts val="0"/>
              </a:spcBef>
              <a:buSzPts val="1800"/>
            </a:pPr>
            <a:r>
              <a:rPr lang="en-GB" dirty="0" err="1"/>
              <a:t>Responsable</a:t>
            </a:r>
            <a:r>
              <a:rPr lang="en-GB" dirty="0"/>
              <a:t> de la communication numérique et des réseaux </a:t>
            </a:r>
            <a:r>
              <a:rPr lang="en-GB" dirty="0" err="1"/>
              <a:t>sociaux</a:t>
            </a:r>
            <a:r>
              <a:rPr lang="en-GB" dirty="0"/>
              <a:t> au CERN</a:t>
            </a:r>
          </a:p>
          <a:p>
            <a:pPr lvl="0">
              <a:spcBef>
                <a:spcPts val="0"/>
              </a:spcBef>
              <a:buSzPts val="1800"/>
            </a:pPr>
            <a:endParaRPr lang="en-GB" b="1" dirty="0"/>
          </a:p>
          <a:p>
            <a:pPr>
              <a:spcBef>
                <a:spcPts val="0"/>
              </a:spcBef>
              <a:buSzPts val="1800"/>
            </a:pPr>
            <a:r>
              <a:rPr lang="en-GB" b="1" dirty="0"/>
              <a:t>14 </a:t>
            </a:r>
            <a:r>
              <a:rPr lang="en-GB" b="1" dirty="0" err="1"/>
              <a:t>septembre</a:t>
            </a:r>
            <a:r>
              <a:rPr lang="en-GB" b="1" dirty="0"/>
              <a:t> 2026 </a:t>
            </a:r>
          </a:p>
          <a:p>
            <a:pPr>
              <a:spcBef>
                <a:spcPts val="0"/>
              </a:spcBef>
              <a:buSzPts val="1800"/>
            </a:pPr>
            <a:r>
              <a:rPr lang="en-GB" dirty="0" err="1"/>
              <a:t>Séminaire</a:t>
            </a:r>
            <a:r>
              <a:rPr lang="en-GB" dirty="0"/>
              <a:t> des </a:t>
            </a:r>
            <a:r>
              <a:rPr lang="en-GB" dirty="0" err="1"/>
              <a:t>correspondantes</a:t>
            </a:r>
            <a:r>
              <a:rPr lang="en-GB" dirty="0"/>
              <a:t> et </a:t>
            </a:r>
            <a:r>
              <a:rPr lang="en-GB" dirty="0" err="1"/>
              <a:t>correspondants</a:t>
            </a:r>
            <a:r>
              <a:rPr lang="en-GB" dirty="0"/>
              <a:t> communication CNRS </a:t>
            </a:r>
            <a:r>
              <a:rPr lang="en-GB" dirty="0" err="1"/>
              <a:t>Nucléaire</a:t>
            </a:r>
            <a:r>
              <a:rPr lang="en-GB" dirty="0"/>
              <a:t> &amp; </a:t>
            </a:r>
            <a:r>
              <a:rPr lang="en-GB" dirty="0" err="1"/>
              <a:t>Particules</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F2CF6-9F8A-CD2B-66E9-FA646D818E0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B8A91A-8023-1019-E774-7E3CDB91103A}"/>
              </a:ext>
            </a:extLst>
          </p:cNvPr>
          <p:cNvSpPr>
            <a:spLocks noGrp="1"/>
          </p:cNvSpPr>
          <p:nvPr>
            <p:ph idx="1"/>
          </p:nvPr>
        </p:nvSpPr>
        <p:spPr/>
        <p:txBody>
          <a:bodyPr/>
          <a:lstStyle/>
          <a:p>
            <a:pPr marL="457200" indent="-457200">
              <a:buFont typeface="+mj-lt"/>
              <a:buAutoNum type="arabicPeriod"/>
            </a:pPr>
            <a:r>
              <a:rPr lang="en-US" sz="2800" dirty="0"/>
              <a:t>CERN social media overview</a:t>
            </a:r>
          </a:p>
          <a:p>
            <a:pPr marL="457200" indent="-457200">
              <a:buFont typeface="+mj-lt"/>
              <a:buAutoNum type="arabicPeriod"/>
            </a:pPr>
            <a:r>
              <a:rPr lang="en-US" sz="2800" dirty="0" err="1"/>
              <a:t>Linkedin</a:t>
            </a:r>
            <a:r>
              <a:rPr lang="en-US" sz="2800" dirty="0"/>
              <a:t>: CERN’s main account </a:t>
            </a:r>
          </a:p>
          <a:p>
            <a:pPr marL="457200" indent="-457200">
              <a:buFont typeface="+mj-lt"/>
              <a:buAutoNum type="arabicPeriod"/>
            </a:pPr>
            <a:r>
              <a:rPr lang="en-US" sz="2800" dirty="0" err="1"/>
              <a:t>Linkedin</a:t>
            </a:r>
            <a:r>
              <a:rPr lang="en-US" sz="2800" dirty="0"/>
              <a:t>: the CERN ecosystem</a:t>
            </a:r>
          </a:p>
          <a:p>
            <a:pPr marL="457200" indent="-457200">
              <a:buFont typeface="+mj-lt"/>
              <a:buAutoNum type="arabicPeriod"/>
            </a:pPr>
            <a:r>
              <a:rPr lang="en-US" sz="2800" dirty="0" err="1"/>
              <a:t>Linkedin</a:t>
            </a:r>
            <a:r>
              <a:rPr lang="en-US" sz="2800" dirty="0"/>
              <a:t> &amp; internal comms</a:t>
            </a:r>
          </a:p>
          <a:p>
            <a:pPr marL="457200" indent="-457200">
              <a:buFont typeface="+mj-lt"/>
              <a:buAutoNum type="arabicPeriod"/>
            </a:pPr>
            <a:r>
              <a:rPr lang="en-US" sz="2800" dirty="0"/>
              <a:t>Targeted posts</a:t>
            </a:r>
          </a:p>
          <a:p>
            <a:pPr marL="457200" indent="-457200">
              <a:buFont typeface="+mj-lt"/>
              <a:buAutoNum type="arabicPeriod"/>
            </a:pPr>
            <a:r>
              <a:rPr lang="en-US" sz="2800" dirty="0"/>
              <a:t>Leadership communications</a:t>
            </a:r>
          </a:p>
          <a:p>
            <a:pPr marL="457200" indent="-457200">
              <a:buFont typeface="+mj-lt"/>
              <a:buAutoNum type="arabicPeriod"/>
            </a:pPr>
            <a:r>
              <a:rPr lang="en-US" sz="2800" dirty="0"/>
              <a:t>Conclusions</a:t>
            </a:r>
            <a:endParaRPr lang="en-GB" sz="2800" dirty="0"/>
          </a:p>
        </p:txBody>
      </p:sp>
      <p:sp>
        <p:nvSpPr>
          <p:cNvPr id="3" name="Title 2">
            <a:extLst>
              <a:ext uri="{FF2B5EF4-FFF2-40B4-BE49-F238E27FC236}">
                <a16:creationId xmlns:a16="http://schemas.microsoft.com/office/drawing/2014/main" id="{ED378B12-26EB-B1DE-9EC1-18107FC492DC}"/>
              </a:ext>
            </a:extLst>
          </p:cNvPr>
          <p:cNvSpPr>
            <a:spLocks noGrp="1"/>
          </p:cNvSpPr>
          <p:nvPr>
            <p:ph type="title"/>
          </p:nvPr>
        </p:nvSpPr>
        <p:spPr/>
        <p:txBody>
          <a:bodyPr/>
          <a:lstStyle/>
          <a:p>
            <a:r>
              <a:rPr lang="en-US" dirty="0"/>
              <a:t>Contents</a:t>
            </a:r>
            <a:endParaRPr lang="en-GB" dirty="0"/>
          </a:p>
        </p:txBody>
      </p:sp>
      <p:sp>
        <p:nvSpPr>
          <p:cNvPr id="4" name="Date Placeholder 3">
            <a:extLst>
              <a:ext uri="{FF2B5EF4-FFF2-40B4-BE49-F238E27FC236}">
                <a16:creationId xmlns:a16="http://schemas.microsoft.com/office/drawing/2014/main" id="{52115107-4732-3D64-2AFF-0A6327E7EF22}"/>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39F4DF58-7B26-928A-4751-23197DDD78AC}"/>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56CD57A3-FEA9-C0F7-7A7E-36E444CD8ADA}"/>
              </a:ext>
            </a:extLst>
          </p:cNvPr>
          <p:cNvSpPr>
            <a:spLocks noGrp="1"/>
          </p:cNvSpPr>
          <p:nvPr>
            <p:ph type="sldNum" sz="quarter" idx="12"/>
          </p:nvPr>
        </p:nvSpPr>
        <p:spPr/>
        <p:txBody>
          <a:bodyPr/>
          <a:lstStyle/>
          <a:p>
            <a:fld id="{36B5EA5A-BC32-A742-B11B-8E7414D5B535}" type="slidenum">
              <a:rPr lang="en-US" smtClean="0"/>
              <a:pPr/>
              <a:t>2</a:t>
            </a:fld>
            <a:endParaRPr lang="en-US" dirty="0"/>
          </a:p>
        </p:txBody>
      </p:sp>
      <p:pic>
        <p:nvPicPr>
          <p:cNvPr id="8" name="Picture 7">
            <a:hlinkClick r:id="rId2"/>
            <a:extLst>
              <a:ext uri="{FF2B5EF4-FFF2-40B4-BE49-F238E27FC236}">
                <a16:creationId xmlns:a16="http://schemas.microsoft.com/office/drawing/2014/main" id="{63BB0C80-9AD4-D7A7-5AFA-AD17242CED96}"/>
              </a:ext>
            </a:extLst>
          </p:cNvPr>
          <p:cNvPicPr>
            <a:picLocks noChangeAspect="1"/>
          </p:cNvPicPr>
          <p:nvPr/>
        </p:nvPicPr>
        <p:blipFill>
          <a:blip r:embed="rId3"/>
          <a:stretch>
            <a:fillRect/>
          </a:stretch>
        </p:blipFill>
        <p:spPr>
          <a:xfrm>
            <a:off x="7425387" y="1686505"/>
            <a:ext cx="4208149" cy="3948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43753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CCDB7-DF38-4896-6D30-CC550E5C9B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EA1134-4740-34D0-72E9-F791FBF5A11D}"/>
              </a:ext>
            </a:extLst>
          </p:cNvPr>
          <p:cNvSpPr>
            <a:spLocks noGrp="1"/>
          </p:cNvSpPr>
          <p:nvPr>
            <p:ph type="title"/>
          </p:nvPr>
        </p:nvSpPr>
        <p:spPr/>
        <p:txBody>
          <a:bodyPr/>
          <a:lstStyle/>
          <a:p>
            <a:r>
              <a:rPr lang="en-US" dirty="0"/>
              <a:t>1. CERN social media overview</a:t>
            </a:r>
            <a:endParaRPr lang="en-GB" dirty="0"/>
          </a:p>
        </p:txBody>
      </p:sp>
      <p:sp>
        <p:nvSpPr>
          <p:cNvPr id="4" name="Date Placeholder 3">
            <a:extLst>
              <a:ext uri="{FF2B5EF4-FFF2-40B4-BE49-F238E27FC236}">
                <a16:creationId xmlns:a16="http://schemas.microsoft.com/office/drawing/2014/main" id="{58D303A9-6268-331A-B46A-E998D1FBDFC9}"/>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471DCCAE-CC26-941A-F6EB-AF68717F0F8D}"/>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091A1852-FB7E-EAF4-9A4A-CFA7708A1225}"/>
              </a:ext>
            </a:extLst>
          </p:cNvPr>
          <p:cNvSpPr>
            <a:spLocks noGrp="1"/>
          </p:cNvSpPr>
          <p:nvPr>
            <p:ph type="sldNum" sz="quarter" idx="12"/>
          </p:nvPr>
        </p:nvSpPr>
        <p:spPr/>
        <p:txBody>
          <a:bodyPr/>
          <a:lstStyle/>
          <a:p>
            <a:fld id="{36B5EA5A-BC32-A742-B11B-8E7414D5B535}" type="slidenum">
              <a:rPr lang="en-US" smtClean="0"/>
              <a:pPr/>
              <a:t>3</a:t>
            </a:fld>
            <a:endParaRPr lang="en-US" dirty="0"/>
          </a:p>
        </p:txBody>
      </p:sp>
      <p:sp>
        <p:nvSpPr>
          <p:cNvPr id="13" name="Content Placeholder 1">
            <a:extLst>
              <a:ext uri="{FF2B5EF4-FFF2-40B4-BE49-F238E27FC236}">
                <a16:creationId xmlns:a16="http://schemas.microsoft.com/office/drawing/2014/main" id="{35AA1B4A-0E2F-AA82-B7C8-1D4B69CB503E}"/>
              </a:ext>
            </a:extLst>
          </p:cNvPr>
          <p:cNvSpPr txBox="1">
            <a:spLocks/>
          </p:cNvSpPr>
          <p:nvPr/>
        </p:nvSpPr>
        <p:spPr>
          <a:xfrm>
            <a:off x="407989" y="1297354"/>
            <a:ext cx="7602780" cy="4767384"/>
          </a:xfrm>
          <a:prstGeom prst="rect">
            <a:avLst/>
          </a:prstGeom>
        </p:spPr>
        <p:txBody>
          <a:bodyPr vert="horz" lIns="0" tIns="0" rIns="0" bIns="0" rtlCol="0">
            <a:noAutofit/>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solidFill>
                <a:latin typeface="+mn-lt"/>
                <a:ea typeface="+mn-ea"/>
                <a:cs typeface="+mn-cs"/>
              </a:defRPr>
            </a:lvl1pPr>
            <a:lvl2pPr marL="324000" indent="-324000" algn="l" defTabSz="914400" rtl="0" eaLnBrk="1" latinLnBrk="0" hangingPunct="1">
              <a:lnSpc>
                <a:spcPct val="100000"/>
              </a:lnSpc>
              <a:spcBef>
                <a:spcPts val="500"/>
              </a:spcBef>
              <a:spcAft>
                <a:spcPts val="300"/>
              </a:spcAft>
              <a:buFont typeface="Arial" charset="0"/>
              <a:buChar char="•"/>
              <a:tabLst/>
              <a:defRPr sz="1800" kern="1200">
                <a:solidFill>
                  <a:schemeClr val="tx2"/>
                </a:solidFill>
                <a:latin typeface="+mn-lt"/>
                <a:ea typeface="+mn-ea"/>
                <a:cs typeface="+mn-cs"/>
              </a:defRPr>
            </a:lvl2pPr>
            <a:lvl3pPr marL="648000" indent="-324000" algn="l" defTabSz="914400" rtl="0" eaLnBrk="1" latinLnBrk="0" hangingPunct="1">
              <a:lnSpc>
                <a:spcPct val="100000"/>
              </a:lnSpc>
              <a:spcBef>
                <a:spcPts val="500"/>
              </a:spcBef>
              <a:spcAft>
                <a:spcPts val="300"/>
              </a:spcAft>
              <a:buSzPct val="100000"/>
              <a:buFont typeface="Arial" panose="020B0604020202020204" pitchFamily="34" charset="0"/>
              <a:buChar char="•"/>
              <a:tabLst/>
              <a:defRPr sz="1700" kern="1200">
                <a:solidFill>
                  <a:schemeClr val="tx2"/>
                </a:solidFill>
                <a:latin typeface="+mn-lt"/>
                <a:ea typeface="+mn-ea"/>
                <a:cs typeface="+mn-cs"/>
              </a:defRPr>
            </a:lvl3pPr>
            <a:lvl4pPr marL="972000" indent="-324000" algn="l" defTabSz="914400" rtl="0" eaLnBrk="1" latinLnBrk="0" hangingPunct="1">
              <a:lnSpc>
                <a:spcPct val="100000"/>
              </a:lnSpc>
              <a:spcBef>
                <a:spcPts val="500"/>
              </a:spcBef>
              <a:spcAft>
                <a:spcPts val="300"/>
              </a:spcAft>
              <a:buSzPct val="100000"/>
              <a:buFont typeface="Arial" charset="0"/>
              <a:buChar char="•"/>
              <a:tabLst/>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charset="0"/>
              <a:buChar char="•"/>
              <a:defRPr sz="1600" kern="1200">
                <a:solidFill>
                  <a:schemeClr val="tx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800" dirty="0"/>
              <a:t>9 accounts across 8 platforms…</a:t>
            </a:r>
          </a:p>
          <a:p>
            <a:pPr marL="666900" lvl="1" indent="-342900">
              <a:buFont typeface="Arial" panose="020B0604020202020204" pitchFamily="34" charset="0"/>
              <a:buChar char="•"/>
            </a:pPr>
            <a:r>
              <a:rPr lang="en-US" sz="2400" dirty="0"/>
              <a:t>Human resources: 1 staff, 1 graduate, 1 student</a:t>
            </a:r>
          </a:p>
          <a:p>
            <a:pPr marL="666900" lvl="1" indent="-342900">
              <a:buFont typeface="Arial" panose="020B0604020202020204" pitchFamily="34" charset="0"/>
              <a:buChar char="•"/>
            </a:pPr>
            <a:r>
              <a:rPr lang="en-US" sz="2400" dirty="0"/>
              <a:t>Focusing efforts on developing Insta, </a:t>
            </a:r>
            <a:r>
              <a:rPr lang="en-US" sz="2400" dirty="0" err="1"/>
              <a:t>Linkedin</a:t>
            </a:r>
            <a:r>
              <a:rPr lang="en-US" sz="2400" dirty="0"/>
              <a:t> and YouTube</a:t>
            </a:r>
          </a:p>
          <a:p>
            <a:pPr marL="457200" indent="-457200">
              <a:buFont typeface="Arial" panose="020B0604020202020204" pitchFamily="34" charset="0"/>
              <a:buChar char="•"/>
            </a:pPr>
            <a:r>
              <a:rPr lang="en-GB" sz="2800" dirty="0"/>
              <a:t>Differentiating content and tone of voice</a:t>
            </a:r>
          </a:p>
          <a:p>
            <a:pPr marL="666900" lvl="1" indent="-342900">
              <a:buFont typeface="Arial" panose="020B0604020202020204" pitchFamily="34" charset="0"/>
              <a:buChar char="•"/>
            </a:pPr>
            <a:r>
              <a:rPr lang="en-US" sz="2400" b="1" dirty="0" err="1"/>
              <a:t>Linkedin</a:t>
            </a:r>
            <a:r>
              <a:rPr lang="en-US" sz="2400" b="1" dirty="0"/>
              <a:t>, Facebook, YouTube, BlueSky, X</a:t>
            </a:r>
            <a:r>
              <a:rPr lang="en-US" sz="2400" dirty="0"/>
              <a:t>: </a:t>
            </a:r>
            <a:r>
              <a:rPr lang="en-GB" sz="2400" dirty="0"/>
              <a:t>Serious institutional voice, inspiring trust and reliability</a:t>
            </a:r>
          </a:p>
          <a:p>
            <a:pPr marL="666900" lvl="1" indent="-342900">
              <a:buFont typeface="Arial" panose="020B0604020202020204" pitchFamily="34" charset="0"/>
              <a:buChar char="•"/>
            </a:pPr>
            <a:r>
              <a:rPr lang="en-GB" sz="2400" b="1" dirty="0"/>
              <a:t>Instagram, TikTok, Threads</a:t>
            </a:r>
            <a:r>
              <a:rPr lang="en-GB" sz="2400" dirty="0"/>
              <a:t>: Peer to peer dialogue about science, playful, lighter, still trustworthy</a:t>
            </a:r>
            <a:endParaRPr lang="en-US" sz="2400" dirty="0"/>
          </a:p>
          <a:p>
            <a:pPr marL="666900" lvl="1" indent="-342900">
              <a:buFont typeface="Arial" panose="020B0604020202020204" pitchFamily="34" charset="0"/>
              <a:buChar char="•"/>
            </a:pPr>
            <a:endParaRPr lang="en-GB" sz="2400" dirty="0"/>
          </a:p>
        </p:txBody>
      </p:sp>
      <p:pic>
        <p:nvPicPr>
          <p:cNvPr id="14" name="Content Placeholder 7">
            <a:hlinkClick r:id="rId3"/>
            <a:extLst>
              <a:ext uri="{FF2B5EF4-FFF2-40B4-BE49-F238E27FC236}">
                <a16:creationId xmlns:a16="http://schemas.microsoft.com/office/drawing/2014/main" id="{EFA15024-677E-E947-CFC9-DE2E3C26EB88}"/>
              </a:ext>
            </a:extLst>
          </p:cNvPr>
          <p:cNvPicPr>
            <a:picLocks noChangeAspect="1"/>
          </p:cNvPicPr>
          <p:nvPr/>
        </p:nvPicPr>
        <p:blipFill>
          <a:blip r:embed="rId4"/>
          <a:srcRect l="7983" r="7558"/>
          <a:stretch>
            <a:fillRect/>
          </a:stretch>
        </p:blipFill>
        <p:spPr>
          <a:xfrm>
            <a:off x="8518580" y="903026"/>
            <a:ext cx="3129543" cy="2138360"/>
          </a:xfrm>
          <a:prstGeom prst="rect">
            <a:avLst/>
          </a:prstGeom>
        </p:spPr>
      </p:pic>
      <p:pic>
        <p:nvPicPr>
          <p:cNvPr id="15" name="Picture 14">
            <a:hlinkClick r:id="rId5"/>
            <a:extLst>
              <a:ext uri="{FF2B5EF4-FFF2-40B4-BE49-F238E27FC236}">
                <a16:creationId xmlns:a16="http://schemas.microsoft.com/office/drawing/2014/main" id="{7B6990C5-8421-EB70-578D-318C658DBA0A}"/>
              </a:ext>
            </a:extLst>
          </p:cNvPr>
          <p:cNvPicPr>
            <a:picLocks noChangeAspect="1"/>
          </p:cNvPicPr>
          <p:nvPr/>
        </p:nvPicPr>
        <p:blipFill>
          <a:blip r:embed="rId6"/>
          <a:srcRect t="16454" r="10692"/>
          <a:stretch>
            <a:fillRect/>
          </a:stretch>
        </p:blipFill>
        <p:spPr>
          <a:xfrm>
            <a:off x="9300399" y="3485541"/>
            <a:ext cx="1807147" cy="2187270"/>
          </a:xfrm>
          <a:prstGeom prst="rect">
            <a:avLst/>
          </a:prstGeom>
        </p:spPr>
      </p:pic>
    </p:spTree>
    <p:extLst>
      <p:ext uri="{BB962C8B-B14F-4D97-AF65-F5344CB8AC3E}">
        <p14:creationId xmlns:p14="http://schemas.microsoft.com/office/powerpoint/2010/main" val="322996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717D7-C30A-2E80-BA64-6B3CFFF42E13}"/>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71510BD7-B640-AC0D-0489-3552BF2A8A71}"/>
              </a:ext>
            </a:extLst>
          </p:cNvPr>
          <p:cNvPicPr>
            <a:picLocks noGrp="1" noChangeAspect="1"/>
          </p:cNvPicPr>
          <p:nvPr>
            <p:ph idx="1"/>
          </p:nvPr>
        </p:nvPicPr>
        <p:blipFill>
          <a:blip r:embed="rId3"/>
          <a:srcRect l="48333" t="20424" b="37696"/>
          <a:stretch>
            <a:fillRect/>
          </a:stretch>
        </p:blipFill>
        <p:spPr>
          <a:xfrm>
            <a:off x="3368431" y="1124777"/>
            <a:ext cx="8823569" cy="2317171"/>
          </a:xfrm>
          <a:prstGeom prst="rect">
            <a:avLst/>
          </a:prstGeom>
        </p:spPr>
      </p:pic>
      <p:sp>
        <p:nvSpPr>
          <p:cNvPr id="3" name="Title 2">
            <a:extLst>
              <a:ext uri="{FF2B5EF4-FFF2-40B4-BE49-F238E27FC236}">
                <a16:creationId xmlns:a16="http://schemas.microsoft.com/office/drawing/2014/main" id="{0F9282CC-E8AE-2711-3818-77D582844252}"/>
              </a:ext>
            </a:extLst>
          </p:cNvPr>
          <p:cNvSpPr>
            <a:spLocks noGrp="1"/>
          </p:cNvSpPr>
          <p:nvPr>
            <p:ph type="title"/>
          </p:nvPr>
        </p:nvSpPr>
        <p:spPr/>
        <p:txBody>
          <a:bodyPr/>
          <a:lstStyle/>
          <a:p>
            <a:r>
              <a:rPr lang="en-US" dirty="0"/>
              <a:t>1. CERN social media overview</a:t>
            </a:r>
            <a:endParaRPr lang="en-GB" dirty="0"/>
          </a:p>
        </p:txBody>
      </p:sp>
      <p:sp>
        <p:nvSpPr>
          <p:cNvPr id="4" name="Date Placeholder 3">
            <a:extLst>
              <a:ext uri="{FF2B5EF4-FFF2-40B4-BE49-F238E27FC236}">
                <a16:creationId xmlns:a16="http://schemas.microsoft.com/office/drawing/2014/main" id="{D97E9875-1812-DBBF-495C-7922C5120B9A}"/>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209BA2CF-D412-C992-0AFE-A6ECD5D665E2}"/>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654CD4DE-9542-B7FE-514B-FA595372D6FB}"/>
              </a:ext>
            </a:extLst>
          </p:cNvPr>
          <p:cNvSpPr>
            <a:spLocks noGrp="1"/>
          </p:cNvSpPr>
          <p:nvPr>
            <p:ph type="sldNum" sz="quarter" idx="12"/>
          </p:nvPr>
        </p:nvSpPr>
        <p:spPr/>
        <p:txBody>
          <a:bodyPr/>
          <a:lstStyle/>
          <a:p>
            <a:fld id="{36B5EA5A-BC32-A742-B11B-8E7414D5B535}" type="slidenum">
              <a:rPr lang="en-US" smtClean="0"/>
              <a:pPr/>
              <a:t>4</a:t>
            </a:fld>
            <a:endParaRPr lang="en-US" dirty="0"/>
          </a:p>
        </p:txBody>
      </p:sp>
      <p:sp>
        <p:nvSpPr>
          <p:cNvPr id="11" name="Content Placeholder 1">
            <a:extLst>
              <a:ext uri="{FF2B5EF4-FFF2-40B4-BE49-F238E27FC236}">
                <a16:creationId xmlns:a16="http://schemas.microsoft.com/office/drawing/2014/main" id="{14938913-AF1B-8C23-406B-51D66273271D}"/>
              </a:ext>
            </a:extLst>
          </p:cNvPr>
          <p:cNvSpPr txBox="1">
            <a:spLocks/>
          </p:cNvSpPr>
          <p:nvPr/>
        </p:nvSpPr>
        <p:spPr>
          <a:xfrm>
            <a:off x="7334838" y="6064601"/>
            <a:ext cx="4765798" cy="175113"/>
          </a:xfrm>
          <a:prstGeom prst="rect">
            <a:avLst/>
          </a:prstGeom>
        </p:spPr>
        <p:txBody>
          <a:bodyPr vert="horz" lIns="0" tIns="0" rIns="0" bIns="0" rtlCol="0">
            <a:noAutofit/>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solidFill>
                <a:latin typeface="+mn-lt"/>
                <a:ea typeface="+mn-ea"/>
                <a:cs typeface="+mn-cs"/>
              </a:defRPr>
            </a:lvl1pPr>
            <a:lvl2pPr marL="324000" indent="-324000" algn="l" defTabSz="914400" rtl="0" eaLnBrk="1" latinLnBrk="0" hangingPunct="1">
              <a:lnSpc>
                <a:spcPct val="100000"/>
              </a:lnSpc>
              <a:spcBef>
                <a:spcPts val="500"/>
              </a:spcBef>
              <a:spcAft>
                <a:spcPts val="300"/>
              </a:spcAft>
              <a:buFont typeface="Arial" charset="0"/>
              <a:buChar char="•"/>
              <a:tabLst/>
              <a:defRPr sz="1800" kern="1200">
                <a:solidFill>
                  <a:schemeClr val="tx2"/>
                </a:solidFill>
                <a:latin typeface="+mn-lt"/>
                <a:ea typeface="+mn-ea"/>
                <a:cs typeface="+mn-cs"/>
              </a:defRPr>
            </a:lvl2pPr>
            <a:lvl3pPr marL="648000" indent="-324000" algn="l" defTabSz="914400" rtl="0" eaLnBrk="1" latinLnBrk="0" hangingPunct="1">
              <a:lnSpc>
                <a:spcPct val="100000"/>
              </a:lnSpc>
              <a:spcBef>
                <a:spcPts val="500"/>
              </a:spcBef>
              <a:spcAft>
                <a:spcPts val="300"/>
              </a:spcAft>
              <a:buSzPct val="100000"/>
              <a:buFont typeface="Arial" panose="020B0604020202020204" pitchFamily="34" charset="0"/>
              <a:buChar char="•"/>
              <a:tabLst/>
              <a:defRPr sz="1700" kern="1200">
                <a:solidFill>
                  <a:schemeClr val="tx2"/>
                </a:solidFill>
                <a:latin typeface="+mn-lt"/>
                <a:ea typeface="+mn-ea"/>
                <a:cs typeface="+mn-cs"/>
              </a:defRPr>
            </a:lvl3pPr>
            <a:lvl4pPr marL="972000" indent="-324000" algn="l" defTabSz="914400" rtl="0" eaLnBrk="1" latinLnBrk="0" hangingPunct="1">
              <a:lnSpc>
                <a:spcPct val="100000"/>
              </a:lnSpc>
              <a:spcBef>
                <a:spcPts val="500"/>
              </a:spcBef>
              <a:spcAft>
                <a:spcPts val="300"/>
              </a:spcAft>
              <a:buSzPct val="100000"/>
              <a:buFont typeface="Arial" charset="0"/>
              <a:buChar char="•"/>
              <a:tabLst/>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charset="0"/>
              <a:buChar char="•"/>
              <a:defRPr sz="1600" kern="1200">
                <a:solidFill>
                  <a:schemeClr val="tx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sz="1400" b="0" i="1" dirty="0"/>
              <a:t>* Data from 1 Jan to 13 Sep 2026</a:t>
            </a:r>
            <a:endParaRPr lang="en-GB" sz="1400" b="0" i="1" dirty="0"/>
          </a:p>
        </p:txBody>
      </p:sp>
      <p:pic>
        <p:nvPicPr>
          <p:cNvPr id="12" name="Content Placeholder 9">
            <a:extLst>
              <a:ext uri="{FF2B5EF4-FFF2-40B4-BE49-F238E27FC236}">
                <a16:creationId xmlns:a16="http://schemas.microsoft.com/office/drawing/2014/main" id="{27A7066F-F126-1936-450C-AEB52F3B7D41}"/>
              </a:ext>
            </a:extLst>
          </p:cNvPr>
          <p:cNvPicPr>
            <a:picLocks noChangeAspect="1"/>
          </p:cNvPicPr>
          <p:nvPr/>
        </p:nvPicPr>
        <p:blipFill>
          <a:blip r:embed="rId3"/>
          <a:srcRect t="20424" r="81026" b="37696"/>
          <a:stretch>
            <a:fillRect/>
          </a:stretch>
        </p:blipFill>
        <p:spPr>
          <a:xfrm>
            <a:off x="101595" y="1115644"/>
            <a:ext cx="3264118" cy="2334120"/>
          </a:xfrm>
          <a:prstGeom prst="rect">
            <a:avLst/>
          </a:prstGeom>
        </p:spPr>
      </p:pic>
      <p:pic>
        <p:nvPicPr>
          <p:cNvPr id="7" name="Picture 6">
            <a:extLst>
              <a:ext uri="{FF2B5EF4-FFF2-40B4-BE49-F238E27FC236}">
                <a16:creationId xmlns:a16="http://schemas.microsoft.com/office/drawing/2014/main" id="{DA1D7245-DE1B-0021-02F3-20195822ECE4}"/>
              </a:ext>
            </a:extLst>
          </p:cNvPr>
          <p:cNvPicPr>
            <a:picLocks noChangeAspect="1"/>
          </p:cNvPicPr>
          <p:nvPr/>
        </p:nvPicPr>
        <p:blipFill>
          <a:blip r:embed="rId4"/>
          <a:srcRect t="6616" b="6763"/>
          <a:stretch>
            <a:fillRect/>
          </a:stretch>
        </p:blipFill>
        <p:spPr>
          <a:xfrm>
            <a:off x="234460" y="3558584"/>
            <a:ext cx="8909539" cy="2584308"/>
          </a:xfrm>
          <a:prstGeom prst="rect">
            <a:avLst/>
          </a:prstGeom>
        </p:spPr>
      </p:pic>
      <p:sp>
        <p:nvSpPr>
          <p:cNvPr id="9" name="Content Placeholder 1">
            <a:extLst>
              <a:ext uri="{FF2B5EF4-FFF2-40B4-BE49-F238E27FC236}">
                <a16:creationId xmlns:a16="http://schemas.microsoft.com/office/drawing/2014/main" id="{CA5D754A-5F4F-DF3F-4C45-DF2B1A425FC4}"/>
              </a:ext>
            </a:extLst>
          </p:cNvPr>
          <p:cNvSpPr txBox="1">
            <a:spLocks/>
          </p:cNvSpPr>
          <p:nvPr/>
        </p:nvSpPr>
        <p:spPr>
          <a:xfrm>
            <a:off x="9226061" y="3785144"/>
            <a:ext cx="2792513" cy="1505871"/>
          </a:xfrm>
          <a:prstGeom prst="rect">
            <a:avLst/>
          </a:prstGeom>
        </p:spPr>
        <p:txBody>
          <a:bodyPr vert="horz" lIns="0" tIns="0" rIns="0" bIns="0" rtlCol="0">
            <a:noAutofit/>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solidFill>
                <a:latin typeface="+mn-lt"/>
                <a:ea typeface="+mn-ea"/>
                <a:cs typeface="+mn-cs"/>
              </a:defRPr>
            </a:lvl1pPr>
            <a:lvl2pPr marL="324000" indent="-324000" algn="l" defTabSz="914400" rtl="0" eaLnBrk="1" latinLnBrk="0" hangingPunct="1">
              <a:lnSpc>
                <a:spcPct val="100000"/>
              </a:lnSpc>
              <a:spcBef>
                <a:spcPts val="500"/>
              </a:spcBef>
              <a:spcAft>
                <a:spcPts val="300"/>
              </a:spcAft>
              <a:buFont typeface="Arial" charset="0"/>
              <a:buChar char="•"/>
              <a:tabLst/>
              <a:defRPr sz="1800" kern="1200">
                <a:solidFill>
                  <a:schemeClr val="tx2"/>
                </a:solidFill>
                <a:latin typeface="+mn-lt"/>
                <a:ea typeface="+mn-ea"/>
                <a:cs typeface="+mn-cs"/>
              </a:defRPr>
            </a:lvl2pPr>
            <a:lvl3pPr marL="648000" indent="-324000" algn="l" defTabSz="914400" rtl="0" eaLnBrk="1" latinLnBrk="0" hangingPunct="1">
              <a:lnSpc>
                <a:spcPct val="100000"/>
              </a:lnSpc>
              <a:spcBef>
                <a:spcPts val="500"/>
              </a:spcBef>
              <a:spcAft>
                <a:spcPts val="300"/>
              </a:spcAft>
              <a:buSzPct val="100000"/>
              <a:buFont typeface="Arial" panose="020B0604020202020204" pitchFamily="34" charset="0"/>
              <a:buChar char="•"/>
              <a:tabLst/>
              <a:defRPr sz="1700" kern="1200">
                <a:solidFill>
                  <a:schemeClr val="tx2"/>
                </a:solidFill>
                <a:latin typeface="+mn-lt"/>
                <a:ea typeface="+mn-ea"/>
                <a:cs typeface="+mn-cs"/>
              </a:defRPr>
            </a:lvl3pPr>
            <a:lvl4pPr marL="972000" indent="-324000" algn="l" defTabSz="914400" rtl="0" eaLnBrk="1" latinLnBrk="0" hangingPunct="1">
              <a:lnSpc>
                <a:spcPct val="100000"/>
              </a:lnSpc>
              <a:spcBef>
                <a:spcPts val="500"/>
              </a:spcBef>
              <a:spcAft>
                <a:spcPts val="300"/>
              </a:spcAft>
              <a:buSzPct val="100000"/>
              <a:buFont typeface="Arial" charset="0"/>
              <a:buChar char="•"/>
              <a:tabLst/>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charset="0"/>
              <a:buChar char="•"/>
              <a:defRPr sz="1600" kern="1200">
                <a:solidFill>
                  <a:schemeClr val="tx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800" b="0" dirty="0"/>
              <a:t>Most engaging topics:</a:t>
            </a:r>
          </a:p>
          <a:p>
            <a:pPr marL="285750" indent="-285750">
              <a:buFont typeface="Arial" panose="020B0604020202020204" pitchFamily="34" charset="0"/>
              <a:buChar char="•"/>
            </a:pPr>
            <a:r>
              <a:rPr lang="en-US" sz="1800" b="0" dirty="0"/>
              <a:t>Big news stories</a:t>
            </a:r>
          </a:p>
          <a:p>
            <a:pPr marL="285750" indent="-285750">
              <a:buFont typeface="Arial" panose="020B0604020202020204" pitchFamily="34" charset="0"/>
              <a:buChar char="•"/>
            </a:pPr>
            <a:r>
              <a:rPr lang="en-US" sz="1800" b="0" dirty="0"/>
              <a:t>Recruitment</a:t>
            </a:r>
          </a:p>
          <a:p>
            <a:pPr marL="285750" indent="-285750">
              <a:buFont typeface="Arial" panose="020B0604020202020204" pitchFamily="34" charset="0"/>
              <a:buChar char="•"/>
            </a:pPr>
            <a:r>
              <a:rPr lang="en-US" sz="1800" b="0" dirty="0"/>
              <a:t>Innovation and society</a:t>
            </a:r>
            <a:endParaRPr lang="en-GB" sz="1400" b="0" dirty="0"/>
          </a:p>
        </p:txBody>
      </p:sp>
      <p:sp>
        <p:nvSpPr>
          <p:cNvPr id="16" name="Oval 15">
            <a:extLst>
              <a:ext uri="{FF2B5EF4-FFF2-40B4-BE49-F238E27FC236}">
                <a16:creationId xmlns:a16="http://schemas.microsoft.com/office/drawing/2014/main" id="{D8F9F953-A91F-87ED-89A3-02189A565273}"/>
              </a:ext>
            </a:extLst>
          </p:cNvPr>
          <p:cNvSpPr/>
          <p:nvPr/>
        </p:nvSpPr>
        <p:spPr>
          <a:xfrm>
            <a:off x="8540412" y="826750"/>
            <a:ext cx="1615162" cy="278679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558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D8FB5-6373-FD83-8EDB-4918C64AF5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9069E9-E725-8782-15CE-577C92E1417A}"/>
              </a:ext>
            </a:extLst>
          </p:cNvPr>
          <p:cNvSpPr>
            <a:spLocks noGrp="1"/>
          </p:cNvSpPr>
          <p:nvPr>
            <p:ph type="title"/>
          </p:nvPr>
        </p:nvSpPr>
        <p:spPr/>
        <p:txBody>
          <a:bodyPr/>
          <a:lstStyle/>
          <a:p>
            <a:r>
              <a:rPr lang="en-US" dirty="0"/>
              <a:t>2. CERN’s main </a:t>
            </a:r>
            <a:r>
              <a:rPr lang="en-US" dirty="0" err="1"/>
              <a:t>Linkedin</a:t>
            </a:r>
            <a:r>
              <a:rPr lang="en-US" dirty="0"/>
              <a:t> account </a:t>
            </a:r>
            <a:br>
              <a:rPr lang="en-US" dirty="0"/>
            </a:br>
            <a:endParaRPr lang="en-GB" dirty="0"/>
          </a:p>
        </p:txBody>
      </p:sp>
      <p:sp>
        <p:nvSpPr>
          <p:cNvPr id="4" name="Date Placeholder 3">
            <a:extLst>
              <a:ext uri="{FF2B5EF4-FFF2-40B4-BE49-F238E27FC236}">
                <a16:creationId xmlns:a16="http://schemas.microsoft.com/office/drawing/2014/main" id="{4967C7E3-706F-A4CF-045A-DA5DE36C2DE6}"/>
              </a:ext>
            </a:extLst>
          </p:cNvPr>
          <p:cNvSpPr>
            <a:spLocks noGrp="1"/>
          </p:cNvSpPr>
          <p:nvPr>
            <p:ph type="dt" sz="half" idx="10"/>
          </p:nvPr>
        </p:nvSpPr>
        <p:spPr/>
        <p:txBody>
          <a:bodyPr/>
          <a:lstStyle/>
          <a:p>
            <a:r>
              <a:rPr lang="fr-CH" sz="1200" dirty="0"/>
              <a:t>14 September 2026</a:t>
            </a:r>
            <a:endParaRPr lang="en-US" sz="1200" dirty="0"/>
          </a:p>
        </p:txBody>
      </p:sp>
      <p:sp>
        <p:nvSpPr>
          <p:cNvPr id="6" name="Slide Number Placeholder 5">
            <a:extLst>
              <a:ext uri="{FF2B5EF4-FFF2-40B4-BE49-F238E27FC236}">
                <a16:creationId xmlns:a16="http://schemas.microsoft.com/office/drawing/2014/main" id="{B6D4BF68-A51A-BE0A-8E65-029BC11C94FE}"/>
              </a:ext>
            </a:extLst>
          </p:cNvPr>
          <p:cNvSpPr>
            <a:spLocks noGrp="1"/>
          </p:cNvSpPr>
          <p:nvPr>
            <p:ph type="sldNum" sz="quarter" idx="12"/>
          </p:nvPr>
        </p:nvSpPr>
        <p:spPr/>
        <p:txBody>
          <a:bodyPr/>
          <a:lstStyle/>
          <a:p>
            <a:fld id="{36B5EA5A-BC32-A742-B11B-8E7414D5B535}" type="slidenum">
              <a:rPr lang="en-US" smtClean="0"/>
              <a:pPr/>
              <a:t>5</a:t>
            </a:fld>
            <a:endParaRPr lang="en-US" dirty="0"/>
          </a:p>
        </p:txBody>
      </p:sp>
      <p:pic>
        <p:nvPicPr>
          <p:cNvPr id="12" name="Picture 11">
            <a:hlinkClick r:id="rId2"/>
            <a:extLst>
              <a:ext uri="{FF2B5EF4-FFF2-40B4-BE49-F238E27FC236}">
                <a16:creationId xmlns:a16="http://schemas.microsoft.com/office/drawing/2014/main" id="{BA1E6F47-01FF-1D6E-AE35-8EF256B57F81}"/>
              </a:ext>
            </a:extLst>
          </p:cNvPr>
          <p:cNvPicPr>
            <a:picLocks noChangeAspect="1"/>
          </p:cNvPicPr>
          <p:nvPr/>
        </p:nvPicPr>
        <p:blipFill>
          <a:blip r:embed="rId3"/>
          <a:stretch>
            <a:fillRect/>
          </a:stretch>
        </p:blipFill>
        <p:spPr>
          <a:xfrm>
            <a:off x="125771" y="906464"/>
            <a:ext cx="5970141" cy="85320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hlinkClick r:id="rId4"/>
            <a:extLst>
              <a:ext uri="{FF2B5EF4-FFF2-40B4-BE49-F238E27FC236}">
                <a16:creationId xmlns:a16="http://schemas.microsoft.com/office/drawing/2014/main" id="{52B577DA-0CB3-3FF1-E6E0-5D47898931FB}"/>
              </a:ext>
            </a:extLst>
          </p:cNvPr>
          <p:cNvPicPr>
            <a:picLocks noChangeAspect="1"/>
          </p:cNvPicPr>
          <p:nvPr/>
        </p:nvPicPr>
        <p:blipFill>
          <a:blip r:embed="rId5"/>
          <a:stretch>
            <a:fillRect/>
          </a:stretch>
        </p:blipFill>
        <p:spPr>
          <a:xfrm>
            <a:off x="6371975" y="906464"/>
            <a:ext cx="5641343" cy="74809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DA9866D8-85E3-3D0B-DBDF-2F49422D7783}"/>
              </a:ext>
            </a:extLst>
          </p:cNvPr>
          <p:cNvPicPr>
            <a:picLocks noChangeAspect="1"/>
          </p:cNvPicPr>
          <p:nvPr/>
        </p:nvPicPr>
        <p:blipFill>
          <a:blip r:embed="rId6"/>
          <a:stretch>
            <a:fillRect/>
          </a:stretch>
        </p:blipFill>
        <p:spPr>
          <a:xfrm>
            <a:off x="8651631" y="1990030"/>
            <a:ext cx="3194905" cy="26772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Oval 18">
            <a:extLst>
              <a:ext uri="{FF2B5EF4-FFF2-40B4-BE49-F238E27FC236}">
                <a16:creationId xmlns:a16="http://schemas.microsoft.com/office/drawing/2014/main" id="{9CC5756B-58A9-8E74-05D9-6FAF9E2B2C15}"/>
              </a:ext>
            </a:extLst>
          </p:cNvPr>
          <p:cNvSpPr/>
          <p:nvPr/>
        </p:nvSpPr>
        <p:spPr>
          <a:xfrm>
            <a:off x="4077578" y="2622912"/>
            <a:ext cx="2101725" cy="372793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1567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4ABD0-8949-DBCE-0C7E-329A2883C4B2}"/>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E79D760-0C8B-C3A0-34E8-B5F183E4E13F}"/>
              </a:ext>
            </a:extLst>
          </p:cNvPr>
          <p:cNvPicPr>
            <a:picLocks noGrp="1" noChangeAspect="1"/>
          </p:cNvPicPr>
          <p:nvPr>
            <p:ph idx="1"/>
          </p:nvPr>
        </p:nvPicPr>
        <p:blipFill>
          <a:blip r:embed="rId2"/>
          <a:stretch>
            <a:fillRect/>
          </a:stretch>
        </p:blipFill>
        <p:spPr>
          <a:xfrm>
            <a:off x="6580881" y="1514266"/>
            <a:ext cx="3866699" cy="4608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le 2">
            <a:extLst>
              <a:ext uri="{FF2B5EF4-FFF2-40B4-BE49-F238E27FC236}">
                <a16:creationId xmlns:a16="http://schemas.microsoft.com/office/drawing/2014/main" id="{1D9000E1-24E0-0DA6-25D8-14951DB25030}"/>
              </a:ext>
            </a:extLst>
          </p:cNvPr>
          <p:cNvSpPr>
            <a:spLocks noGrp="1"/>
          </p:cNvSpPr>
          <p:nvPr>
            <p:ph type="title"/>
          </p:nvPr>
        </p:nvSpPr>
        <p:spPr/>
        <p:txBody>
          <a:bodyPr/>
          <a:lstStyle/>
          <a:p>
            <a:r>
              <a:rPr lang="en-US" dirty="0"/>
              <a:t>3. The CERN ecosystem on </a:t>
            </a:r>
            <a:r>
              <a:rPr lang="en-US" dirty="0" err="1"/>
              <a:t>Linkedin</a:t>
            </a:r>
            <a:endParaRPr lang="en-GB" dirty="0"/>
          </a:p>
        </p:txBody>
      </p:sp>
      <p:sp>
        <p:nvSpPr>
          <p:cNvPr id="4" name="Date Placeholder 3">
            <a:extLst>
              <a:ext uri="{FF2B5EF4-FFF2-40B4-BE49-F238E27FC236}">
                <a16:creationId xmlns:a16="http://schemas.microsoft.com/office/drawing/2014/main" id="{2099E1D0-DE3E-F0A5-78F5-74DAE7B1B183}"/>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01864F06-0C48-07E0-FDB8-B43FED977947}"/>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AF75934D-E770-7F69-153E-29B1CBE2984D}"/>
              </a:ext>
            </a:extLst>
          </p:cNvPr>
          <p:cNvSpPr>
            <a:spLocks noGrp="1"/>
          </p:cNvSpPr>
          <p:nvPr>
            <p:ph type="sldNum" sz="quarter" idx="12"/>
          </p:nvPr>
        </p:nvSpPr>
        <p:spPr/>
        <p:txBody>
          <a:bodyPr/>
          <a:lstStyle/>
          <a:p>
            <a:fld id="{36B5EA5A-BC32-A742-B11B-8E7414D5B535}" type="slidenum">
              <a:rPr lang="en-US" smtClean="0"/>
              <a:pPr/>
              <a:t>6</a:t>
            </a:fld>
            <a:endParaRPr lang="en-US" dirty="0"/>
          </a:p>
        </p:txBody>
      </p:sp>
      <p:pic>
        <p:nvPicPr>
          <p:cNvPr id="10" name="Picture 9">
            <a:extLst>
              <a:ext uri="{FF2B5EF4-FFF2-40B4-BE49-F238E27FC236}">
                <a16:creationId xmlns:a16="http://schemas.microsoft.com/office/drawing/2014/main" id="{49B295C0-8695-69E5-D675-4E236AF5074A}"/>
              </a:ext>
            </a:extLst>
          </p:cNvPr>
          <p:cNvPicPr>
            <a:picLocks noChangeAspect="1"/>
          </p:cNvPicPr>
          <p:nvPr/>
        </p:nvPicPr>
        <p:blipFill>
          <a:blip r:embed="rId3"/>
          <a:stretch>
            <a:fillRect/>
          </a:stretch>
        </p:blipFill>
        <p:spPr>
          <a:xfrm>
            <a:off x="304069" y="975850"/>
            <a:ext cx="5886218" cy="51029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Content Placeholder 1">
            <a:extLst>
              <a:ext uri="{FF2B5EF4-FFF2-40B4-BE49-F238E27FC236}">
                <a16:creationId xmlns:a16="http://schemas.microsoft.com/office/drawing/2014/main" id="{5E288A33-4095-CE53-4C70-B6F85AD911E8}"/>
              </a:ext>
            </a:extLst>
          </p:cNvPr>
          <p:cNvSpPr txBox="1">
            <a:spLocks/>
          </p:cNvSpPr>
          <p:nvPr/>
        </p:nvSpPr>
        <p:spPr>
          <a:xfrm>
            <a:off x="6408616" y="949299"/>
            <a:ext cx="4640750" cy="648677"/>
          </a:xfrm>
          <a:prstGeom prst="rect">
            <a:avLst/>
          </a:prstGeom>
        </p:spPr>
        <p:txBody>
          <a:bodyPr vert="horz" lIns="0" tIns="0" rIns="0" bIns="0" rtlCol="0">
            <a:noAutofit/>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solidFill>
                <a:latin typeface="+mn-lt"/>
                <a:ea typeface="+mn-ea"/>
                <a:cs typeface="+mn-cs"/>
              </a:defRPr>
            </a:lvl1pPr>
            <a:lvl2pPr marL="324000" indent="-324000" algn="l" defTabSz="914400" rtl="0" eaLnBrk="1" latinLnBrk="0" hangingPunct="1">
              <a:lnSpc>
                <a:spcPct val="100000"/>
              </a:lnSpc>
              <a:spcBef>
                <a:spcPts val="500"/>
              </a:spcBef>
              <a:spcAft>
                <a:spcPts val="300"/>
              </a:spcAft>
              <a:buFont typeface="Arial" charset="0"/>
              <a:buChar char="•"/>
              <a:tabLst/>
              <a:defRPr sz="1800" kern="1200">
                <a:solidFill>
                  <a:schemeClr val="tx2"/>
                </a:solidFill>
                <a:latin typeface="+mn-lt"/>
                <a:ea typeface="+mn-ea"/>
                <a:cs typeface="+mn-cs"/>
              </a:defRPr>
            </a:lvl2pPr>
            <a:lvl3pPr marL="648000" indent="-324000" algn="l" defTabSz="914400" rtl="0" eaLnBrk="1" latinLnBrk="0" hangingPunct="1">
              <a:lnSpc>
                <a:spcPct val="100000"/>
              </a:lnSpc>
              <a:spcBef>
                <a:spcPts val="500"/>
              </a:spcBef>
              <a:spcAft>
                <a:spcPts val="300"/>
              </a:spcAft>
              <a:buSzPct val="100000"/>
              <a:buFont typeface="Arial" panose="020B0604020202020204" pitchFamily="34" charset="0"/>
              <a:buChar char="•"/>
              <a:tabLst/>
              <a:defRPr sz="1700" kern="1200">
                <a:solidFill>
                  <a:schemeClr val="tx2"/>
                </a:solidFill>
                <a:latin typeface="+mn-lt"/>
                <a:ea typeface="+mn-ea"/>
                <a:cs typeface="+mn-cs"/>
              </a:defRPr>
            </a:lvl3pPr>
            <a:lvl4pPr marL="972000" indent="-324000" algn="l" defTabSz="914400" rtl="0" eaLnBrk="1" latinLnBrk="0" hangingPunct="1">
              <a:lnSpc>
                <a:spcPct val="100000"/>
              </a:lnSpc>
              <a:spcBef>
                <a:spcPts val="500"/>
              </a:spcBef>
              <a:spcAft>
                <a:spcPts val="300"/>
              </a:spcAft>
              <a:buSzPct val="100000"/>
              <a:buFont typeface="Arial" charset="0"/>
              <a:buChar char="•"/>
              <a:tabLst/>
              <a:defRPr sz="16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SzPct val="100000"/>
              <a:buFont typeface="Arial" charset="0"/>
              <a:buChar char="•"/>
              <a:defRPr sz="1600" kern="1200">
                <a:solidFill>
                  <a:schemeClr val="tx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800" b="0" dirty="0"/>
              <a:t>Ongoing audit of ecosystem, looking at audience, followers, frequency of posts </a:t>
            </a:r>
            <a:r>
              <a:rPr lang="en-US" sz="1800" b="0" dirty="0" err="1"/>
              <a:t>etc</a:t>
            </a:r>
            <a:endParaRPr lang="en-GB" sz="1400" b="0" dirty="0"/>
          </a:p>
        </p:txBody>
      </p:sp>
    </p:spTree>
    <p:extLst>
      <p:ext uri="{BB962C8B-B14F-4D97-AF65-F5344CB8AC3E}">
        <p14:creationId xmlns:p14="http://schemas.microsoft.com/office/powerpoint/2010/main" val="2790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5E3DF5E-E9F0-BC3D-6341-F259F1FD7ABA}"/>
              </a:ext>
            </a:extLst>
          </p:cNvPr>
          <p:cNvPicPr>
            <a:picLocks noGrp="1" noChangeAspect="1"/>
          </p:cNvPicPr>
          <p:nvPr>
            <p:ph idx="1"/>
          </p:nvPr>
        </p:nvPicPr>
        <p:blipFill>
          <a:blip r:embed="rId2"/>
          <a:srcRect l="4588" t="11378" r="4883" b="43430"/>
          <a:stretch>
            <a:fillRect/>
          </a:stretch>
        </p:blipFill>
        <p:spPr>
          <a:xfrm>
            <a:off x="4242700" y="2877366"/>
            <a:ext cx="7808701" cy="26494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itle 2">
            <a:extLst>
              <a:ext uri="{FF2B5EF4-FFF2-40B4-BE49-F238E27FC236}">
                <a16:creationId xmlns:a16="http://schemas.microsoft.com/office/drawing/2014/main" id="{0EB665EE-FD4C-C0E7-C8AE-6E4C591D2308}"/>
              </a:ext>
            </a:extLst>
          </p:cNvPr>
          <p:cNvSpPr>
            <a:spLocks noGrp="1"/>
          </p:cNvSpPr>
          <p:nvPr>
            <p:ph type="title"/>
          </p:nvPr>
        </p:nvSpPr>
        <p:spPr/>
        <p:txBody>
          <a:bodyPr/>
          <a:lstStyle/>
          <a:p>
            <a:r>
              <a:rPr lang="en-US" dirty="0"/>
              <a:t>4. </a:t>
            </a:r>
            <a:r>
              <a:rPr lang="en-US" dirty="0" err="1"/>
              <a:t>Linkedin</a:t>
            </a:r>
            <a:r>
              <a:rPr lang="en-US" dirty="0"/>
              <a:t> and internal comms</a:t>
            </a:r>
            <a:br>
              <a:rPr lang="en-US" dirty="0"/>
            </a:br>
            <a:endParaRPr lang="en-GB" dirty="0"/>
          </a:p>
        </p:txBody>
      </p:sp>
      <p:sp>
        <p:nvSpPr>
          <p:cNvPr id="4" name="Date Placeholder 3">
            <a:extLst>
              <a:ext uri="{FF2B5EF4-FFF2-40B4-BE49-F238E27FC236}">
                <a16:creationId xmlns:a16="http://schemas.microsoft.com/office/drawing/2014/main" id="{FF73DBCD-927F-5C1C-2369-DD1992CC03A6}"/>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B8F65590-D44B-C008-ABFD-D6D86C686FF6}"/>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A6A11764-3E83-F3B7-B1CB-2A4E6B0DB57B}"/>
              </a:ext>
            </a:extLst>
          </p:cNvPr>
          <p:cNvSpPr>
            <a:spLocks noGrp="1"/>
          </p:cNvSpPr>
          <p:nvPr>
            <p:ph type="sldNum" sz="quarter" idx="12"/>
          </p:nvPr>
        </p:nvSpPr>
        <p:spPr/>
        <p:txBody>
          <a:bodyPr/>
          <a:lstStyle/>
          <a:p>
            <a:fld id="{36B5EA5A-BC32-A742-B11B-8E7414D5B535}" type="slidenum">
              <a:rPr lang="en-US" smtClean="0"/>
              <a:pPr/>
              <a:t>7</a:t>
            </a:fld>
            <a:endParaRPr lang="en-US" dirty="0"/>
          </a:p>
        </p:txBody>
      </p:sp>
      <p:pic>
        <p:nvPicPr>
          <p:cNvPr id="12" name="Picture 11">
            <a:extLst>
              <a:ext uri="{FF2B5EF4-FFF2-40B4-BE49-F238E27FC236}">
                <a16:creationId xmlns:a16="http://schemas.microsoft.com/office/drawing/2014/main" id="{0AF813F7-8FF7-39BA-CFDB-48AA15D59C55}"/>
              </a:ext>
            </a:extLst>
          </p:cNvPr>
          <p:cNvPicPr>
            <a:picLocks noChangeAspect="1"/>
          </p:cNvPicPr>
          <p:nvPr/>
        </p:nvPicPr>
        <p:blipFill>
          <a:blip r:embed="rId3"/>
          <a:srcRect t="5308" b="48500"/>
          <a:stretch>
            <a:fillRect/>
          </a:stretch>
        </p:blipFill>
        <p:spPr>
          <a:xfrm>
            <a:off x="929131" y="4392247"/>
            <a:ext cx="3115820" cy="19874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1E9EEF6D-8BB6-F7DF-79D5-20E82DE3D122}"/>
              </a:ext>
            </a:extLst>
          </p:cNvPr>
          <p:cNvPicPr>
            <a:picLocks noChangeAspect="1"/>
          </p:cNvPicPr>
          <p:nvPr/>
        </p:nvPicPr>
        <p:blipFill>
          <a:blip r:embed="rId4"/>
          <a:srcRect t="5156" b="2829"/>
          <a:stretch>
            <a:fillRect/>
          </a:stretch>
        </p:blipFill>
        <p:spPr>
          <a:xfrm>
            <a:off x="407988" y="906464"/>
            <a:ext cx="3051392" cy="34231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9A291739-BE64-37D1-69FD-E178027BF103}"/>
              </a:ext>
            </a:extLst>
          </p:cNvPr>
          <p:cNvPicPr>
            <a:picLocks noChangeAspect="1"/>
          </p:cNvPicPr>
          <p:nvPr/>
        </p:nvPicPr>
        <p:blipFill>
          <a:blip r:embed="rId5"/>
          <a:srcRect t="69155"/>
          <a:stretch>
            <a:fillRect/>
          </a:stretch>
        </p:blipFill>
        <p:spPr>
          <a:xfrm>
            <a:off x="4259262" y="1203162"/>
            <a:ext cx="4806869" cy="12424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77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2BA47-6AD6-9334-5EE2-CCEA765D7C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E4665E-27A7-F331-1FFB-EF8E465AC7D5}"/>
              </a:ext>
            </a:extLst>
          </p:cNvPr>
          <p:cNvSpPr>
            <a:spLocks noGrp="1"/>
          </p:cNvSpPr>
          <p:nvPr>
            <p:ph type="title"/>
          </p:nvPr>
        </p:nvSpPr>
        <p:spPr/>
        <p:txBody>
          <a:bodyPr/>
          <a:lstStyle/>
          <a:p>
            <a:r>
              <a:rPr lang="en-US" dirty="0"/>
              <a:t>5. Targeted posts</a:t>
            </a:r>
            <a:endParaRPr lang="en-GB" dirty="0"/>
          </a:p>
        </p:txBody>
      </p:sp>
      <p:sp>
        <p:nvSpPr>
          <p:cNvPr id="4" name="Date Placeholder 3">
            <a:extLst>
              <a:ext uri="{FF2B5EF4-FFF2-40B4-BE49-F238E27FC236}">
                <a16:creationId xmlns:a16="http://schemas.microsoft.com/office/drawing/2014/main" id="{44339B11-7B85-ACC1-FE8F-1EBE3C282382}"/>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A1B2AE1B-EA1B-FB20-5AB7-2B8EDFA3546E}"/>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F2A80719-1856-2415-68C0-944D50B70DCD}"/>
              </a:ext>
            </a:extLst>
          </p:cNvPr>
          <p:cNvSpPr>
            <a:spLocks noGrp="1"/>
          </p:cNvSpPr>
          <p:nvPr>
            <p:ph type="sldNum" sz="quarter" idx="12"/>
          </p:nvPr>
        </p:nvSpPr>
        <p:spPr/>
        <p:txBody>
          <a:bodyPr/>
          <a:lstStyle/>
          <a:p>
            <a:fld id="{36B5EA5A-BC32-A742-B11B-8E7414D5B535}" type="slidenum">
              <a:rPr lang="en-US" smtClean="0"/>
              <a:pPr/>
              <a:t>8</a:t>
            </a:fld>
            <a:endParaRPr lang="en-US" dirty="0"/>
          </a:p>
        </p:txBody>
      </p:sp>
      <p:sp>
        <p:nvSpPr>
          <p:cNvPr id="7" name="Content Placeholder 6">
            <a:extLst>
              <a:ext uri="{FF2B5EF4-FFF2-40B4-BE49-F238E27FC236}">
                <a16:creationId xmlns:a16="http://schemas.microsoft.com/office/drawing/2014/main" id="{388D408A-A8A1-5C22-1458-F51C5D4941EE}"/>
              </a:ext>
            </a:extLst>
          </p:cNvPr>
          <p:cNvSpPr>
            <a:spLocks noGrp="1"/>
          </p:cNvSpPr>
          <p:nvPr>
            <p:ph idx="1"/>
          </p:nvPr>
        </p:nvSpPr>
        <p:spPr/>
        <p:txBody>
          <a:bodyPr/>
          <a:lstStyle/>
          <a:p>
            <a:endParaRPr lang="en-GB"/>
          </a:p>
        </p:txBody>
      </p:sp>
      <p:pic>
        <p:nvPicPr>
          <p:cNvPr id="13" name="Picture 12">
            <a:extLst>
              <a:ext uri="{FF2B5EF4-FFF2-40B4-BE49-F238E27FC236}">
                <a16:creationId xmlns:a16="http://schemas.microsoft.com/office/drawing/2014/main" id="{8115B319-0145-849F-4029-839E80EA2EF9}"/>
              </a:ext>
            </a:extLst>
          </p:cNvPr>
          <p:cNvPicPr>
            <a:picLocks noChangeAspect="1"/>
          </p:cNvPicPr>
          <p:nvPr/>
        </p:nvPicPr>
        <p:blipFill>
          <a:blip r:embed="rId2"/>
          <a:stretch>
            <a:fillRect/>
          </a:stretch>
        </p:blipFill>
        <p:spPr>
          <a:xfrm>
            <a:off x="4838532" y="408517"/>
            <a:ext cx="3440700" cy="57922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4AD3473D-52E6-1E77-052B-432851B5291B}"/>
              </a:ext>
            </a:extLst>
          </p:cNvPr>
          <p:cNvPicPr>
            <a:picLocks noChangeAspect="1"/>
          </p:cNvPicPr>
          <p:nvPr/>
        </p:nvPicPr>
        <p:blipFill>
          <a:blip r:embed="rId3"/>
          <a:stretch>
            <a:fillRect/>
          </a:stretch>
        </p:blipFill>
        <p:spPr>
          <a:xfrm>
            <a:off x="8589009" y="1124743"/>
            <a:ext cx="3195002" cy="46085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a:extLst>
              <a:ext uri="{FF2B5EF4-FFF2-40B4-BE49-F238E27FC236}">
                <a16:creationId xmlns:a16="http://schemas.microsoft.com/office/drawing/2014/main" id="{89F2E5A1-DBBD-640C-03F6-DA8F778278A6}"/>
              </a:ext>
            </a:extLst>
          </p:cNvPr>
          <p:cNvPicPr>
            <a:picLocks noChangeAspect="1"/>
          </p:cNvPicPr>
          <p:nvPr/>
        </p:nvPicPr>
        <p:blipFill>
          <a:blip r:embed="rId4"/>
          <a:srcRect b="60659"/>
          <a:stretch>
            <a:fillRect/>
          </a:stretch>
        </p:blipFill>
        <p:spPr>
          <a:xfrm>
            <a:off x="856685" y="4114681"/>
            <a:ext cx="3507755" cy="2169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1F8D88FD-3DF3-CE64-E51B-1873B0507BFF}"/>
              </a:ext>
            </a:extLst>
          </p:cNvPr>
          <p:cNvPicPr>
            <a:picLocks noChangeAspect="1"/>
          </p:cNvPicPr>
          <p:nvPr/>
        </p:nvPicPr>
        <p:blipFill>
          <a:blip r:embed="rId5"/>
          <a:stretch>
            <a:fillRect/>
          </a:stretch>
        </p:blipFill>
        <p:spPr>
          <a:xfrm>
            <a:off x="276638" y="930266"/>
            <a:ext cx="4362755" cy="30060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1006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4883-CF0F-28CC-4843-8089C25FFD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2B2257-B05E-B544-AC05-12FA33353DCC}"/>
              </a:ext>
            </a:extLst>
          </p:cNvPr>
          <p:cNvSpPr>
            <a:spLocks noGrp="1"/>
          </p:cNvSpPr>
          <p:nvPr>
            <p:ph type="title"/>
          </p:nvPr>
        </p:nvSpPr>
        <p:spPr/>
        <p:txBody>
          <a:bodyPr/>
          <a:lstStyle/>
          <a:p>
            <a:r>
              <a:rPr lang="en-US" dirty="0"/>
              <a:t>6. Leadership communications</a:t>
            </a:r>
            <a:endParaRPr lang="en-GB" dirty="0"/>
          </a:p>
        </p:txBody>
      </p:sp>
      <p:sp>
        <p:nvSpPr>
          <p:cNvPr id="4" name="Date Placeholder 3">
            <a:extLst>
              <a:ext uri="{FF2B5EF4-FFF2-40B4-BE49-F238E27FC236}">
                <a16:creationId xmlns:a16="http://schemas.microsoft.com/office/drawing/2014/main" id="{0A5DCE48-9D23-34C9-DBF3-0EAAB236379A}"/>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1B8679E1-E0E3-6163-CA1A-CF38FDB24F24}"/>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7409EEB6-B506-0542-6508-1C0C280017F0}"/>
              </a:ext>
            </a:extLst>
          </p:cNvPr>
          <p:cNvSpPr>
            <a:spLocks noGrp="1"/>
          </p:cNvSpPr>
          <p:nvPr>
            <p:ph type="sldNum" sz="quarter" idx="12"/>
          </p:nvPr>
        </p:nvSpPr>
        <p:spPr/>
        <p:txBody>
          <a:bodyPr/>
          <a:lstStyle/>
          <a:p>
            <a:fld id="{36B5EA5A-BC32-A742-B11B-8E7414D5B535}" type="slidenum">
              <a:rPr lang="en-US" smtClean="0"/>
              <a:pPr/>
              <a:t>9</a:t>
            </a:fld>
            <a:endParaRPr lang="en-US" dirty="0"/>
          </a:p>
        </p:txBody>
      </p:sp>
      <p:pic>
        <p:nvPicPr>
          <p:cNvPr id="16" name="Picture 15">
            <a:extLst>
              <a:ext uri="{FF2B5EF4-FFF2-40B4-BE49-F238E27FC236}">
                <a16:creationId xmlns:a16="http://schemas.microsoft.com/office/drawing/2014/main" id="{8B829072-B353-D9BB-645F-86EF1669EF32}"/>
              </a:ext>
            </a:extLst>
          </p:cNvPr>
          <p:cNvPicPr>
            <a:picLocks noChangeAspect="1"/>
          </p:cNvPicPr>
          <p:nvPr/>
        </p:nvPicPr>
        <p:blipFill>
          <a:blip r:embed="rId2"/>
          <a:srcRect b="36331"/>
          <a:stretch>
            <a:fillRect/>
          </a:stretch>
        </p:blipFill>
        <p:spPr>
          <a:xfrm>
            <a:off x="356642" y="2909860"/>
            <a:ext cx="3608809" cy="33612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1413BCE7-20EC-81CB-6E2E-4796BC388291}"/>
              </a:ext>
            </a:extLst>
          </p:cNvPr>
          <p:cNvPicPr>
            <a:picLocks noChangeAspect="1"/>
          </p:cNvPicPr>
          <p:nvPr/>
        </p:nvPicPr>
        <p:blipFill>
          <a:blip r:embed="rId3"/>
          <a:stretch>
            <a:fillRect/>
          </a:stretch>
        </p:blipFill>
        <p:spPr>
          <a:xfrm>
            <a:off x="299384" y="840585"/>
            <a:ext cx="1974893" cy="2170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id="{724FF715-B0AA-D344-4EEC-9F05EEC7376E}"/>
              </a:ext>
            </a:extLst>
          </p:cNvPr>
          <p:cNvPicPr>
            <a:picLocks noChangeAspect="1"/>
          </p:cNvPicPr>
          <p:nvPr/>
        </p:nvPicPr>
        <p:blipFill>
          <a:blip r:embed="rId4"/>
          <a:stretch>
            <a:fillRect/>
          </a:stretch>
        </p:blipFill>
        <p:spPr>
          <a:xfrm>
            <a:off x="3717951" y="1091527"/>
            <a:ext cx="3986362" cy="4953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67773F51-8611-98D4-5135-826E84BECE3B}"/>
              </a:ext>
            </a:extLst>
          </p:cNvPr>
          <p:cNvPicPr>
            <a:picLocks noChangeAspect="1"/>
          </p:cNvPicPr>
          <p:nvPr/>
        </p:nvPicPr>
        <p:blipFill>
          <a:blip r:embed="rId5"/>
          <a:stretch>
            <a:fillRect/>
          </a:stretch>
        </p:blipFill>
        <p:spPr>
          <a:xfrm>
            <a:off x="5936477" y="893339"/>
            <a:ext cx="3535672" cy="4750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Content Placeholder 7">
            <a:extLst>
              <a:ext uri="{FF2B5EF4-FFF2-40B4-BE49-F238E27FC236}">
                <a16:creationId xmlns:a16="http://schemas.microsoft.com/office/drawing/2014/main" id="{E6BA145C-6A42-C3B7-412D-62916B478548}"/>
              </a:ext>
            </a:extLst>
          </p:cNvPr>
          <p:cNvPicPr>
            <a:picLocks noGrp="1" noChangeAspect="1"/>
          </p:cNvPicPr>
          <p:nvPr>
            <p:ph idx="1"/>
          </p:nvPr>
        </p:nvPicPr>
        <p:blipFill>
          <a:blip r:embed="rId6"/>
          <a:srcRect l="32819"/>
          <a:stretch>
            <a:fillRect/>
          </a:stretch>
        </p:blipFill>
        <p:spPr>
          <a:xfrm>
            <a:off x="8537823" y="2164861"/>
            <a:ext cx="3560737" cy="3821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2402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28BBD-9F75-2B90-E955-B1DEBA1AD4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00C5B5-D0C9-A33B-A4FE-467A8E5B6A50}"/>
              </a:ext>
            </a:extLst>
          </p:cNvPr>
          <p:cNvSpPr>
            <a:spLocks noGrp="1"/>
          </p:cNvSpPr>
          <p:nvPr>
            <p:ph type="title"/>
          </p:nvPr>
        </p:nvSpPr>
        <p:spPr/>
        <p:txBody>
          <a:bodyPr/>
          <a:lstStyle/>
          <a:p>
            <a:r>
              <a:rPr lang="en-US" dirty="0"/>
              <a:t>7. Conclusions</a:t>
            </a:r>
            <a:br>
              <a:rPr lang="en-GB" dirty="0"/>
            </a:br>
            <a:endParaRPr lang="en-GB" dirty="0"/>
          </a:p>
        </p:txBody>
      </p:sp>
      <p:sp>
        <p:nvSpPr>
          <p:cNvPr id="4" name="Date Placeholder 3">
            <a:extLst>
              <a:ext uri="{FF2B5EF4-FFF2-40B4-BE49-F238E27FC236}">
                <a16:creationId xmlns:a16="http://schemas.microsoft.com/office/drawing/2014/main" id="{83F27CE4-F8AE-463F-5D8E-548C42DD9DF9}"/>
              </a:ext>
            </a:extLst>
          </p:cNvPr>
          <p:cNvSpPr>
            <a:spLocks noGrp="1"/>
          </p:cNvSpPr>
          <p:nvPr>
            <p:ph type="dt" sz="half" idx="10"/>
          </p:nvPr>
        </p:nvSpPr>
        <p:spPr/>
        <p:txBody>
          <a:bodyPr/>
          <a:lstStyle/>
          <a:p>
            <a:r>
              <a:rPr lang="fr-CH" sz="1200" dirty="0"/>
              <a:t>14 September 2026</a:t>
            </a:r>
            <a:endParaRPr lang="en-US" sz="1200" dirty="0"/>
          </a:p>
        </p:txBody>
      </p:sp>
      <p:sp>
        <p:nvSpPr>
          <p:cNvPr id="5" name="Footer Placeholder 4">
            <a:extLst>
              <a:ext uri="{FF2B5EF4-FFF2-40B4-BE49-F238E27FC236}">
                <a16:creationId xmlns:a16="http://schemas.microsoft.com/office/drawing/2014/main" id="{EE292427-B1E7-B799-FED6-0DF194D416EF}"/>
              </a:ext>
            </a:extLst>
          </p:cNvPr>
          <p:cNvSpPr>
            <a:spLocks noGrp="1"/>
          </p:cNvSpPr>
          <p:nvPr>
            <p:ph type="ftr" sz="quarter" idx="11"/>
          </p:nvPr>
        </p:nvSpPr>
        <p:spPr/>
        <p:txBody>
          <a:bodyPr/>
          <a:lstStyle/>
          <a:p>
            <a:r>
              <a:rPr lang="en-US" dirty="0"/>
              <a:t>Kate Kahle | CERN Digital Communications Lead</a:t>
            </a:r>
          </a:p>
        </p:txBody>
      </p:sp>
      <p:sp>
        <p:nvSpPr>
          <p:cNvPr id="6" name="Slide Number Placeholder 5">
            <a:extLst>
              <a:ext uri="{FF2B5EF4-FFF2-40B4-BE49-F238E27FC236}">
                <a16:creationId xmlns:a16="http://schemas.microsoft.com/office/drawing/2014/main" id="{30D9CA8D-8297-52B6-17A5-C2831C73D018}"/>
              </a:ext>
            </a:extLst>
          </p:cNvPr>
          <p:cNvSpPr>
            <a:spLocks noGrp="1"/>
          </p:cNvSpPr>
          <p:nvPr>
            <p:ph type="sldNum" sz="quarter" idx="12"/>
          </p:nvPr>
        </p:nvSpPr>
        <p:spPr/>
        <p:txBody>
          <a:bodyPr/>
          <a:lstStyle/>
          <a:p>
            <a:fld id="{36B5EA5A-BC32-A742-B11B-8E7414D5B535}" type="slidenum">
              <a:rPr lang="en-US" smtClean="0"/>
              <a:pPr/>
              <a:t>10</a:t>
            </a:fld>
            <a:endParaRPr lang="en-US" dirty="0"/>
          </a:p>
        </p:txBody>
      </p:sp>
      <p:sp>
        <p:nvSpPr>
          <p:cNvPr id="7" name="Content Placeholder 6">
            <a:extLst>
              <a:ext uri="{FF2B5EF4-FFF2-40B4-BE49-F238E27FC236}">
                <a16:creationId xmlns:a16="http://schemas.microsoft.com/office/drawing/2014/main" id="{8424C606-6451-6F58-1B8B-9B1B00BD39AD}"/>
              </a:ext>
            </a:extLst>
          </p:cNvPr>
          <p:cNvSpPr>
            <a:spLocks noGrp="1"/>
          </p:cNvSpPr>
          <p:nvPr>
            <p:ph idx="1"/>
          </p:nvPr>
        </p:nvSpPr>
        <p:spPr/>
        <p:txBody>
          <a:bodyPr/>
          <a:lstStyle/>
          <a:p>
            <a:pPr marL="342900" indent="-342900">
              <a:buFont typeface="Arial" panose="020B0604020202020204" pitchFamily="34" charset="0"/>
              <a:buChar char="•"/>
            </a:pPr>
            <a:r>
              <a:rPr lang="en-US" sz="2800" dirty="0"/>
              <a:t>Decide tone of voice</a:t>
            </a:r>
          </a:p>
          <a:p>
            <a:pPr marL="342900" indent="-342900">
              <a:buFont typeface="Arial" panose="020B0604020202020204" pitchFamily="34" charset="0"/>
              <a:buChar char="•"/>
            </a:pPr>
            <a:r>
              <a:rPr lang="en-US" sz="2800" dirty="0"/>
              <a:t>Work closely with HR</a:t>
            </a:r>
          </a:p>
          <a:p>
            <a:pPr marL="342900" indent="-342900">
              <a:buFont typeface="Arial" panose="020B0604020202020204" pitchFamily="34" charset="0"/>
              <a:buChar char="•"/>
            </a:pPr>
            <a:r>
              <a:rPr lang="en-US" sz="2800" dirty="0"/>
              <a:t>Consider </a:t>
            </a:r>
            <a:r>
              <a:rPr lang="en-US" sz="2800" dirty="0">
                <a:hlinkClick r:id="rId2"/>
              </a:rPr>
              <a:t>showcase pages</a:t>
            </a:r>
            <a:endParaRPr lang="en-US" sz="2800" dirty="0"/>
          </a:p>
          <a:p>
            <a:pPr marL="342900" indent="-342900">
              <a:buFont typeface="Arial" panose="020B0604020202020204" pitchFamily="34" charset="0"/>
              <a:buChar char="•"/>
            </a:pPr>
            <a:r>
              <a:rPr lang="en-US" sz="2800" dirty="0"/>
              <a:t>Explore </a:t>
            </a:r>
            <a:r>
              <a:rPr lang="en-US" sz="2800" dirty="0">
                <a:hlinkClick r:id="rId3"/>
              </a:rPr>
              <a:t>verification</a:t>
            </a:r>
            <a:r>
              <a:rPr lang="en-US" sz="2800" dirty="0"/>
              <a:t> </a:t>
            </a:r>
          </a:p>
          <a:p>
            <a:pPr marL="342900" indent="-342900">
              <a:buFont typeface="Arial" panose="020B0604020202020204" pitchFamily="34" charset="0"/>
              <a:buChar char="•"/>
            </a:pPr>
            <a:r>
              <a:rPr lang="en-US" sz="2800" dirty="0"/>
              <a:t>Target posts as needed</a:t>
            </a:r>
          </a:p>
          <a:p>
            <a:pPr marL="342900" indent="-342900">
              <a:buFont typeface="Arial" panose="020B0604020202020204" pitchFamily="34" charset="0"/>
              <a:buChar char="•"/>
            </a:pPr>
            <a:r>
              <a:rPr lang="en-US" sz="2800" dirty="0"/>
              <a:t>Find your internal and external amplifiers</a:t>
            </a:r>
          </a:p>
          <a:p>
            <a:pPr marL="342900" indent="-342900">
              <a:buFont typeface="Arial" panose="020B0604020202020204" pitchFamily="34" charset="0"/>
              <a:buChar char="•"/>
            </a:pPr>
            <a:r>
              <a:rPr lang="en-US" sz="2800" dirty="0"/>
              <a:t>Promote account tagging and specific hashtags</a:t>
            </a:r>
            <a:endParaRPr lang="en-GB" sz="2800" dirty="0"/>
          </a:p>
        </p:txBody>
      </p:sp>
    </p:spTree>
    <p:extLst>
      <p:ext uri="{BB962C8B-B14F-4D97-AF65-F5344CB8AC3E}">
        <p14:creationId xmlns:p14="http://schemas.microsoft.com/office/powerpoint/2010/main" val="277889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636678"/>
      </p:ext>
    </p:extLst>
  </p:cSld>
  <p:clrMapOvr>
    <a:masterClrMapping/>
  </p:clrMapOvr>
</p:sld>
</file>

<file path=ppt/theme/theme1.xml><?xml version="1.0" encoding="utf-8"?>
<a:theme xmlns:a="http://schemas.openxmlformats.org/drawingml/2006/main" name="Thème Office">
  <a:themeElements>
    <a:clrScheme name="CERN">
      <a:dk1>
        <a:srgbClr val="0033A0"/>
      </a:dk1>
      <a:lt1>
        <a:srgbClr val="FFFFFF"/>
      </a:lt1>
      <a:dk2>
        <a:srgbClr val="2F2F2F"/>
      </a:dk2>
      <a:lt2>
        <a:srgbClr val="F8F8F8"/>
      </a:lt2>
      <a:accent1>
        <a:srgbClr val="0033A0"/>
      </a:accent1>
      <a:accent2>
        <a:srgbClr val="61C4D3"/>
      </a:accent2>
      <a:accent3>
        <a:srgbClr val="E15E32"/>
      </a:accent3>
      <a:accent4>
        <a:srgbClr val="BEBECB"/>
      </a:accent4>
      <a:accent5>
        <a:srgbClr val="6E2466"/>
      </a:accent5>
      <a:accent6>
        <a:srgbClr val="1C446A"/>
      </a:accent6>
      <a:hlink>
        <a:srgbClr val="6D2466"/>
      </a:hlink>
      <a:folHlink>
        <a:srgbClr val="61C4D3"/>
      </a:folHlink>
    </a:clrScheme>
    <a:fontScheme name="CER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CERN Cobranding 16x9_PPT_Arial" id="{DAC66781-D9D8-BC4F-8F43-CFE588336C9F}" vid="{8746F749-1D46-FC47-B97A-D3A04384F8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 Office</Template>
  <TotalTime>7304</TotalTime>
  <Words>391</Words>
  <Application>Microsoft Office PowerPoint</Application>
  <PresentationFormat>Widescreen</PresentationFormat>
  <Paragraphs>72</Paragraphs>
  <Slides>11</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Thème Office</vt:lpstr>
      <vt:lpstr>Linkedin : Le point de vue du CERN Témoignages et retours d'experience </vt:lpstr>
      <vt:lpstr>Contents</vt:lpstr>
      <vt:lpstr>1. CERN social media overview</vt:lpstr>
      <vt:lpstr>1. CERN social media overview</vt:lpstr>
      <vt:lpstr>2. CERN’s main Linkedin account  </vt:lpstr>
      <vt:lpstr>3. The CERN ecosystem on Linkedin</vt:lpstr>
      <vt:lpstr>4. Linkedin and internal comms </vt:lpstr>
      <vt:lpstr>5. Targeted posts</vt:lpstr>
      <vt:lpstr>6. Leadership communications</vt:lpstr>
      <vt:lpstr>7. Conclusions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Bianca Moisa</dc:creator>
  <cp:lastModifiedBy>Kate Kahle</cp:lastModifiedBy>
  <cp:revision>54</cp:revision>
  <dcterms:created xsi:type="dcterms:W3CDTF">2026-03-17T09:56:59Z</dcterms:created>
  <dcterms:modified xsi:type="dcterms:W3CDTF">2026-09-14T13:23:31Z</dcterms:modified>
</cp:coreProperties>
</file>