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12019-3042-415B-97D7-6BC9402B7251}" type="datetimeFigureOut">
              <a:rPr lang="fr-FR" smtClean="0"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2D7A4-F525-4BD1-A86F-C6FD9DBAE9E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0" y="304801"/>
            <a:ext cx="7620000" cy="304800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Cosmic</a:t>
            </a:r>
            <a:r>
              <a:rPr lang="fr-FR" dirty="0" smtClean="0"/>
              <a:t> </a:t>
            </a:r>
            <a:r>
              <a:rPr lang="fr-FR" dirty="0" err="1" smtClean="0"/>
              <a:t>pit</a:t>
            </a:r>
            <a:r>
              <a:rPr lang="fr-FR" dirty="0" smtClean="0"/>
              <a:t> profile</a:t>
            </a:r>
            <a:endParaRPr lang="fr-FR" dirty="0"/>
          </a:p>
        </p:txBody>
      </p:sp>
      <p:pic>
        <p:nvPicPr>
          <p:cNvPr id="4" name="Image 4" descr="pit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838200"/>
            <a:ext cx="7239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cosmicpitmuonefficiencywithfedraNPL1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7300" y="1181100"/>
            <a:ext cx="6629400" cy="44958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fedra</a:t>
            </a:r>
            <a:endParaRPr kumimoji="0" lang="fr-F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Sysal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Espace réservé du contenu 3" descr="muon_front_CosmiPitRndm_EFF1vsangl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Application>Microsoft Office PowerPoint</Application>
  <PresentationFormat>Affichage à l'écran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Cosmic pit profile</vt:lpstr>
      <vt:lpstr>Diapositive 2</vt:lpstr>
      <vt:lpstr>Sysal 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zghiche</dc:creator>
  <cp:lastModifiedBy>zghiche</cp:lastModifiedBy>
  <cp:revision>2</cp:revision>
  <dcterms:created xsi:type="dcterms:W3CDTF">2010-06-10T09:48:49Z</dcterms:created>
  <dcterms:modified xsi:type="dcterms:W3CDTF">2010-06-10T10:02:01Z</dcterms:modified>
</cp:coreProperties>
</file>