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ACD04-0E97-4937-A117-01C02EAC965E}" type="datetimeFigureOut">
              <a:rPr lang="fr-FR" smtClean="0"/>
              <a:t>17/06/2010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0C139-91E4-433B-BA96-6BEC64D38D1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 Zghiche   réunion de groupe OPERA LAPP</a:t>
            </a:r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F65551-E000-4374-B4E6-13C24C54A19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 Zghiche   réunion de groupe OPERA LAPP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5551-E000-4374-B4E6-13C24C54A19A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8F65551-E000-4374-B4E6-13C24C54A19A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 Zghiche   réunion de groupe OPERA LAPP</a:t>
            </a:r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 Zghiche   réunion de groupe OPERA LAPP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8F65551-E000-4374-B4E6-13C24C54A19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 Zghiche   réunion de groupe OPERA LAPP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F65551-E000-4374-B4E6-13C24C54A19A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 Zghiche   réunion de groupe OPERA LAPP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5551-E000-4374-B4E6-13C24C54A19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fr-FR" smtClean="0"/>
              <a:t>A. Zghiche   réunion de groupe OPERA LAPP</a:t>
            </a:r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8F65551-E000-4374-B4E6-13C24C54A19A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 Zghiche   réunion de groupe OPERA LAPP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8F65551-E000-4374-B4E6-13C24C54A1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 Zghiche   réunion de groupe OPERA LAPP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F65551-E000-4374-B4E6-13C24C54A1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F65551-E000-4374-B4E6-13C24C54A19A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fr-FR" smtClean="0"/>
              <a:t>A. Zghiche   réunion de groupe OPERA LAPP</a:t>
            </a: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8F65551-E000-4374-B4E6-13C24C54A19A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fr-FR" smtClean="0"/>
              <a:t>A. Zghiche   réunion de groupe OPERA LAPP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A. Zghiche   réunion de groupe OPERA LAPP</a:t>
            </a:r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F65551-E000-4374-B4E6-13C24C54A19A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Amina Zghiche</a:t>
            </a:r>
          </a:p>
          <a:p>
            <a:r>
              <a:rPr lang="fr-FR" dirty="0" smtClean="0"/>
              <a:t>Réunion groupe OPERA LAPP</a:t>
            </a:r>
          </a:p>
          <a:p>
            <a:r>
              <a:rPr lang="fr-FR" dirty="0" smtClean="0"/>
              <a:t>18 juin 2010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EuroNu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à </a:t>
            </a:r>
            <a:br>
              <a:rPr lang="fr-FR" dirty="0" smtClean="0"/>
            </a:br>
            <a:r>
              <a:rPr lang="fr-FR" dirty="0" smtClean="0"/>
              <a:t>Strasbourg 2-4 </a:t>
            </a:r>
            <a:r>
              <a:rPr lang="fr-FR" dirty="0" smtClean="0"/>
              <a:t>juin 2010</a:t>
            </a:r>
            <a:br>
              <a:rPr lang="fr-FR" dirty="0" smtClean="0"/>
            </a:br>
            <a:r>
              <a:rPr lang="fr-FR" sz="1800" dirty="0" smtClean="0"/>
              <a:t>http://indico.in2p3.fr/conferenceDisplay.py?confId=2655</a:t>
            </a:r>
            <a:endParaRPr lang="fr-FR" sz="1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 Zghiche   réunion de groupe OPERA LAPP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5551-E000-4374-B4E6-13C24C54A19A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609600" y="2819400"/>
            <a:ext cx="8153400" cy="3352800"/>
          </a:xfrm>
        </p:spPr>
        <p:txBody>
          <a:bodyPr/>
          <a:lstStyle/>
          <a:p>
            <a:r>
              <a:rPr lang="fr-FR" dirty="0" smtClean="0"/>
              <a:t>Conclusions et recommandations</a:t>
            </a:r>
          </a:p>
          <a:p>
            <a:r>
              <a:rPr lang="fr-FR" dirty="0" smtClean="0"/>
              <a:t>-créer des  Relations plus fortes entre CERN et communauté </a:t>
            </a:r>
            <a:r>
              <a:rPr lang="fr-FR" dirty="0" err="1" smtClean="0"/>
              <a:t>NEUtrino</a:t>
            </a:r>
            <a:r>
              <a:rPr lang="fr-FR" dirty="0" smtClean="0"/>
              <a:t> </a:t>
            </a:r>
            <a:r>
              <a:rPr lang="fr-FR" dirty="0" err="1" smtClean="0"/>
              <a:t>europe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Créer Un groupe neutrino au </a:t>
            </a:r>
            <a:r>
              <a:rPr lang="fr-FR" dirty="0" err="1" smtClean="0"/>
              <a:t>cern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-</a:t>
            </a:r>
            <a:r>
              <a:rPr lang="fr-FR" dirty="0" smtClean="0"/>
              <a:t>plus de </a:t>
            </a:r>
            <a:r>
              <a:rPr lang="fr-FR" dirty="0" smtClean="0"/>
              <a:t>réunions </a:t>
            </a:r>
            <a:r>
              <a:rPr lang="fr-FR" dirty="0" smtClean="0"/>
              <a:t>comme celle de </a:t>
            </a:r>
            <a:r>
              <a:rPr lang="fr-FR" dirty="0" smtClean="0"/>
              <a:t>octobre 2009</a:t>
            </a:r>
          </a:p>
          <a:p>
            <a:pPr>
              <a:buFontTx/>
              <a:buChar char="-"/>
            </a:pPr>
            <a:endParaRPr lang="fr-FR" dirty="0" smtClean="0"/>
          </a:p>
          <a:p>
            <a:r>
              <a:rPr lang="fr-FR" dirty="0" smtClean="0"/>
              <a:t>Plus </a:t>
            </a:r>
            <a:r>
              <a:rPr lang="fr-FR" dirty="0" err="1" smtClean="0"/>
              <a:t>specifiquement</a:t>
            </a:r>
            <a:r>
              <a:rPr lang="fr-FR" dirty="0" smtClean="0"/>
              <a:t>: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-Aide a l’estimation des couts des différentes études</a:t>
            </a:r>
          </a:p>
          <a:p>
            <a:pPr>
              <a:buFontTx/>
              <a:buChar char="-"/>
            </a:pPr>
            <a:r>
              <a:rPr lang="fr-FR" dirty="0" smtClean="0"/>
              <a:t>-aide en radioprotection pour les R&amp;d</a:t>
            </a:r>
          </a:p>
          <a:p>
            <a:pPr>
              <a:buFontTx/>
              <a:buChar char="-"/>
            </a:pPr>
            <a:r>
              <a:rPr lang="fr-FR" dirty="0" smtClean="0"/>
              <a:t>Implication dans les R&amp;D machines et </a:t>
            </a:r>
            <a:r>
              <a:rPr lang="fr-FR" dirty="0" err="1" smtClean="0"/>
              <a:t>detecteurs</a:t>
            </a:r>
            <a:endParaRPr lang="fr-FR" dirty="0" smtClean="0"/>
          </a:p>
          <a:p>
            <a:pPr>
              <a:buFontTx/>
              <a:buChar char="-"/>
            </a:pPr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2800" dirty="0" smtClean="0"/>
              <a:t>A retenir Rapport SPC</a:t>
            </a:r>
            <a:br>
              <a:rPr lang="fr-FR" sz="2800" dirty="0" smtClean="0"/>
            </a:br>
            <a:r>
              <a:rPr lang="fr-FR" sz="2800" dirty="0" smtClean="0"/>
              <a:t>CERN/SPC/940</a:t>
            </a:r>
            <a:br>
              <a:rPr lang="fr-FR" sz="2800" dirty="0" smtClean="0"/>
            </a:br>
            <a:r>
              <a:rPr lang="fr-FR" sz="2800" dirty="0" smtClean="0"/>
              <a:t>4 questions du Conseil au SPC, voici</a:t>
            </a:r>
            <a:br>
              <a:rPr lang="fr-FR" sz="2800" dirty="0" smtClean="0"/>
            </a:br>
            <a:r>
              <a:rPr lang="fr-FR" sz="2800" dirty="0" smtClean="0"/>
              <a:t>Les réponses</a:t>
            </a:r>
            <a:endParaRPr lang="fr-FR" sz="2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 Zghiche   réunion de groupe OPERA LAPP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5551-E000-4374-B4E6-13C24C54A19A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124200"/>
          </a:xfrm>
        </p:spPr>
        <p:txBody>
          <a:bodyPr>
            <a:normAutofit/>
          </a:bodyPr>
          <a:lstStyle/>
          <a:p>
            <a:r>
              <a:rPr lang="fr-FR" dirty="0" smtClean="0"/>
              <a:t>Source intense de neutrino pas </a:t>
            </a:r>
            <a:r>
              <a:rPr lang="fr-FR" dirty="0" err="1" smtClean="0"/>
              <a:t>avAnt</a:t>
            </a:r>
            <a:r>
              <a:rPr lang="fr-FR" dirty="0" smtClean="0"/>
              <a:t> 2020</a:t>
            </a:r>
          </a:p>
          <a:p>
            <a:r>
              <a:rPr lang="fr-FR" dirty="0" smtClean="0"/>
              <a:t>Donc pour être compétitif (par rapport aux US –japon) à cette date il est</a:t>
            </a:r>
          </a:p>
          <a:p>
            <a:r>
              <a:rPr lang="fr-FR" dirty="0" smtClean="0"/>
              <a:t>Impératif de se concentrer sur les R&amp;D</a:t>
            </a:r>
          </a:p>
          <a:p>
            <a:r>
              <a:rPr lang="fr-FR" dirty="0" smtClean="0"/>
              <a:t>Soit d’usine à neutrino soit de beta </a:t>
            </a:r>
            <a:r>
              <a:rPr lang="fr-FR" dirty="0" err="1" smtClean="0"/>
              <a:t>beam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Conseil du SPC pour la stratégie long terme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 Zghiche   réunion de groupe OPERA LAPP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5551-E000-4374-B4E6-13C24C54A19A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Ce que pourrait faire le CERN de manière réaliste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Un groupe neutrino CERN</a:t>
            </a:r>
          </a:p>
          <a:p>
            <a:r>
              <a:rPr lang="fr-FR" dirty="0" smtClean="0"/>
              <a:t>R&amp;D sur SPL pourraient être plus soutenues</a:t>
            </a:r>
          </a:p>
          <a:p>
            <a:r>
              <a:rPr lang="fr-FR" dirty="0" smtClean="0"/>
              <a:t>Beta </a:t>
            </a:r>
            <a:r>
              <a:rPr lang="fr-FR" dirty="0" err="1" smtClean="0"/>
              <a:t>beam</a:t>
            </a:r>
            <a:r>
              <a:rPr lang="fr-FR" dirty="0" smtClean="0"/>
              <a:t> boosté </a:t>
            </a:r>
          </a:p>
          <a:p>
            <a:r>
              <a:rPr lang="fr-FR" dirty="0" smtClean="0"/>
              <a:t>Tests RF dans champ magnétique pour l’usine de neutrino</a:t>
            </a:r>
          </a:p>
          <a:p>
            <a:r>
              <a:rPr lang="fr-FR" dirty="0" smtClean="0"/>
              <a:t>Un faisceau neutrino PS </a:t>
            </a:r>
          </a:p>
          <a:p>
            <a:r>
              <a:rPr lang="fr-FR" dirty="0" smtClean="0"/>
              <a:t>Participation à AIDA</a:t>
            </a:r>
          </a:p>
          <a:p>
            <a:r>
              <a:rPr lang="fr-FR" dirty="0" smtClean="0"/>
              <a:t>Plus de réunions du type d’octobre 2009</a:t>
            </a:r>
          </a:p>
          <a:p>
            <a:r>
              <a:rPr lang="fr-FR" dirty="0" smtClean="0"/>
              <a:t>…</a:t>
            </a:r>
          </a:p>
          <a:p>
            <a:pPr lvl="2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 Zghiche   réunion de groupe OPERA LAPP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5551-E000-4374-B4E6-13C24C54A19A}" type="slidenum">
              <a:rPr lang="fr-FR" smtClean="0"/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EuroNu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err="1" smtClean="0"/>
              <a:t>Progres</a:t>
            </a:r>
            <a:r>
              <a:rPr lang="fr-FR" dirty="0" smtClean="0"/>
              <a:t> dans tous les </a:t>
            </a:r>
            <a:r>
              <a:rPr lang="fr-FR" dirty="0" err="1" smtClean="0"/>
              <a:t>wp</a:t>
            </a:r>
            <a:endParaRPr lang="fr-FR" dirty="0" smtClean="0"/>
          </a:p>
          <a:p>
            <a:r>
              <a:rPr lang="fr-FR" dirty="0" smtClean="0"/>
              <a:t>Rapport </a:t>
            </a:r>
            <a:r>
              <a:rPr lang="fr-FR" dirty="0" err="1" smtClean="0"/>
              <a:t>mid</a:t>
            </a:r>
            <a:r>
              <a:rPr lang="fr-FR" dirty="0" smtClean="0"/>
              <a:t>-</a:t>
            </a:r>
            <a:r>
              <a:rPr lang="fr-FR" dirty="0" err="1" smtClean="0"/>
              <a:t>term</a:t>
            </a:r>
            <a:r>
              <a:rPr lang="fr-FR" dirty="0" smtClean="0"/>
              <a:t> </a:t>
            </a:r>
            <a:r>
              <a:rPr lang="fr-FR" dirty="0" err="1" smtClean="0"/>
              <a:t>oct</a:t>
            </a:r>
            <a:r>
              <a:rPr lang="fr-FR" dirty="0" smtClean="0"/>
              <a:t> 2010</a:t>
            </a:r>
          </a:p>
          <a:p>
            <a:r>
              <a:rPr lang="fr-FR" dirty="0" smtClean="0"/>
              <a:t>Notre implication avec APC</a:t>
            </a:r>
          </a:p>
          <a:p>
            <a:pPr lvl="1"/>
            <a:r>
              <a:rPr lang="fr-FR" dirty="0" smtClean="0"/>
              <a:t>Simulations MEMPHYS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18/06/2010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 Zghiche   réunion de groupe OPERA LAPP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65551-E000-4374-B4E6-13C24C54A19A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1309</TotalTime>
  <Words>230</Words>
  <Application>Microsoft Office PowerPoint</Application>
  <PresentationFormat>Affichage à l'écran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Civil</vt:lpstr>
      <vt:lpstr>EuroNu  à  Strasbourg 2-4 juin 2010 http://indico.in2p3.fr/conferenceDisplay.py?confId=2655</vt:lpstr>
      <vt:lpstr>A retenir Rapport SPC CERN/SPC/940 4 questions du Conseil au SPC, voici Les réponses</vt:lpstr>
      <vt:lpstr>Conseil du SPC pour la stratégie long terme</vt:lpstr>
      <vt:lpstr>Ce que pourrait faire le CERN de manière réaliste</vt:lpstr>
      <vt:lpstr>EuroNu</vt:lpstr>
    </vt:vector>
  </TitlesOfParts>
  <Company>lapp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EuroNu  à  Strasbourg 2-4 juin 2010</dc:title>
  <dc:creator>zghiche</dc:creator>
  <cp:lastModifiedBy>zghiche</cp:lastModifiedBy>
  <cp:revision>4</cp:revision>
  <dcterms:created xsi:type="dcterms:W3CDTF">2010-06-17T15:54:08Z</dcterms:created>
  <dcterms:modified xsi:type="dcterms:W3CDTF">2010-06-18T13:43:19Z</dcterms:modified>
</cp:coreProperties>
</file>